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33"/>
  </p:notesMasterIdLst>
  <p:sldIdLst>
    <p:sldId id="256" r:id="rId2"/>
    <p:sldId id="257" r:id="rId3"/>
    <p:sldId id="258" r:id="rId4"/>
    <p:sldId id="261" r:id="rId5"/>
    <p:sldId id="262" r:id="rId6"/>
    <p:sldId id="308" r:id="rId7"/>
    <p:sldId id="305" r:id="rId8"/>
    <p:sldId id="310" r:id="rId9"/>
    <p:sldId id="326" r:id="rId10"/>
    <p:sldId id="312" r:id="rId11"/>
    <p:sldId id="327" r:id="rId12"/>
    <p:sldId id="313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14" r:id="rId22"/>
    <p:sldId id="316" r:id="rId23"/>
    <p:sldId id="317" r:id="rId24"/>
    <p:sldId id="341" r:id="rId25"/>
    <p:sldId id="337" r:id="rId26"/>
    <p:sldId id="339" r:id="rId27"/>
    <p:sldId id="318" r:id="rId28"/>
    <p:sldId id="319" r:id="rId29"/>
    <p:sldId id="323" r:id="rId30"/>
    <p:sldId id="324" r:id="rId31"/>
    <p:sldId id="342" r:id="rId3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4"/>
    </p:embeddedFont>
    <p:embeddedFont>
      <p:font typeface="Itim" pitchFamily="2" charset="-34"/>
      <p:regular r:id="rId35"/>
    </p:embeddedFont>
    <p:embeddedFont>
      <p:font typeface="Merriweather" pitchFamily="2" charset="77"/>
      <p:regular r:id="rId36"/>
      <p:bold r:id="rId37"/>
      <p:italic r:id="rId38"/>
      <p:boldItalic r:id="rId39"/>
    </p:embeddedFont>
    <p:embeddedFont>
      <p:font typeface="MS UI Gothic" panose="020B0600070205080204" pitchFamily="34" charset="-128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808239-4C15-4A39-B4F5-3CF50EC11BBA}" v="660" dt="2021-12-25T14:21:11.098"/>
  </p1510:revLst>
</p1510:revInfo>
</file>

<file path=ppt/tableStyles.xml><?xml version="1.0" encoding="utf-8"?>
<a:tblStyleLst xmlns:a="http://schemas.openxmlformats.org/drawingml/2006/main" def="{5E4D71D1-54DE-46FD-9C16-3BE1597B36EA}">
  <a:tblStyle styleId="{5E4D71D1-54DE-46FD-9C16-3BE1597B36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The An 20204865" userId="99bb5a18-a600-4746-92a4-c4eba09d9b1d" providerId="ADAL" clId="{49808239-4C15-4A39-B4F5-3CF50EC11BBA}"/>
    <pc:docChg chg="undo redo custSel addSld delSld modSld sldOrd delMainMaster">
      <pc:chgData name="Nguyen The An 20204865" userId="99bb5a18-a600-4746-92a4-c4eba09d9b1d" providerId="ADAL" clId="{49808239-4C15-4A39-B4F5-3CF50EC11BBA}" dt="2021-12-25T14:23:29.861" v="10473" actId="20577"/>
      <pc:docMkLst>
        <pc:docMk/>
      </pc:docMkLst>
      <pc:sldChg chg="modSp mod">
        <pc:chgData name="Nguyen The An 20204865" userId="99bb5a18-a600-4746-92a4-c4eba09d9b1d" providerId="ADAL" clId="{49808239-4C15-4A39-B4F5-3CF50EC11BBA}" dt="2021-12-21T16:16:40.353" v="5" actId="1076"/>
        <pc:sldMkLst>
          <pc:docMk/>
          <pc:sldMk cId="0" sldId="257"/>
        </pc:sldMkLst>
        <pc:spChg chg="mod">
          <ac:chgData name="Nguyen The An 20204865" userId="99bb5a18-a600-4746-92a4-c4eba09d9b1d" providerId="ADAL" clId="{49808239-4C15-4A39-B4F5-3CF50EC11BBA}" dt="2021-12-21T16:16:35.862" v="4" actId="1076"/>
          <ac:spMkLst>
            <pc:docMk/>
            <pc:sldMk cId="0" sldId="257"/>
            <ac:spMk id="5" creationId="{861357E1-C63E-41EB-8396-3F49C4141EFB}"/>
          </ac:spMkLst>
        </pc:spChg>
        <pc:spChg chg="mod">
          <ac:chgData name="Nguyen The An 20204865" userId="99bb5a18-a600-4746-92a4-c4eba09d9b1d" providerId="ADAL" clId="{49808239-4C15-4A39-B4F5-3CF50EC11BBA}" dt="2021-12-21T16:16:25.250" v="2" actId="1076"/>
          <ac:spMkLst>
            <pc:docMk/>
            <pc:sldMk cId="0" sldId="257"/>
            <ac:spMk id="37" creationId="{EAA23A6C-6C98-411A-B9CF-633CAB208E76}"/>
          </ac:spMkLst>
        </pc:spChg>
        <pc:spChg chg="mod">
          <ac:chgData name="Nguyen The An 20204865" userId="99bb5a18-a600-4746-92a4-c4eba09d9b1d" providerId="ADAL" clId="{49808239-4C15-4A39-B4F5-3CF50EC11BBA}" dt="2021-12-21T16:16:40.353" v="5" actId="1076"/>
          <ac:spMkLst>
            <pc:docMk/>
            <pc:sldMk cId="0" sldId="257"/>
            <ac:spMk id="38" creationId="{AC816374-6D3E-496D-8EF8-D2E478818345}"/>
          </ac:spMkLst>
        </pc:spChg>
      </pc:sldChg>
      <pc:sldChg chg="modSp mod">
        <pc:chgData name="Nguyen The An 20204865" userId="99bb5a18-a600-4746-92a4-c4eba09d9b1d" providerId="ADAL" clId="{49808239-4C15-4A39-B4F5-3CF50EC11BBA}" dt="2021-12-25T08:11:43.833" v="5197" actId="20577"/>
        <pc:sldMkLst>
          <pc:docMk/>
          <pc:sldMk cId="0" sldId="258"/>
        </pc:sldMkLst>
        <pc:spChg chg="mod">
          <ac:chgData name="Nguyen The An 20204865" userId="99bb5a18-a600-4746-92a4-c4eba09d9b1d" providerId="ADAL" clId="{49808239-4C15-4A39-B4F5-3CF50EC11BBA}" dt="2021-12-25T08:11:43.833" v="5197" actId="20577"/>
          <ac:spMkLst>
            <pc:docMk/>
            <pc:sldMk cId="0" sldId="258"/>
            <ac:spMk id="868" creationId="{00000000-0000-0000-0000-000000000000}"/>
          </ac:spMkLst>
        </pc:spChg>
        <pc:spChg chg="mod">
          <ac:chgData name="Nguyen The An 20204865" userId="99bb5a18-a600-4746-92a4-c4eba09d9b1d" providerId="ADAL" clId="{49808239-4C15-4A39-B4F5-3CF50EC11BBA}" dt="2021-12-25T08:11:32.039" v="5173" actId="1076"/>
          <ac:spMkLst>
            <pc:docMk/>
            <pc:sldMk cId="0" sldId="258"/>
            <ac:spMk id="870" creationId="{00000000-0000-0000-0000-000000000000}"/>
          </ac:spMkLst>
        </pc:spChg>
        <pc:spChg chg="mod">
          <ac:chgData name="Nguyen The An 20204865" userId="99bb5a18-a600-4746-92a4-c4eba09d9b1d" providerId="ADAL" clId="{49808239-4C15-4A39-B4F5-3CF50EC11BBA}" dt="2021-12-22T06:37:34.804" v="1972" actId="20577"/>
          <ac:spMkLst>
            <pc:docMk/>
            <pc:sldMk cId="0" sldId="258"/>
            <ac:spMk id="872" creationId="{00000000-0000-0000-0000-000000000000}"/>
          </ac:spMkLst>
        </pc:spChg>
        <pc:grpChg chg="mod">
          <ac:chgData name="Nguyen The An 20204865" userId="99bb5a18-a600-4746-92a4-c4eba09d9b1d" providerId="ADAL" clId="{49808239-4C15-4A39-B4F5-3CF50EC11BBA}" dt="2021-12-25T08:11:26.304" v="5171" actId="14100"/>
          <ac:grpSpMkLst>
            <pc:docMk/>
            <pc:sldMk cId="0" sldId="258"/>
            <ac:grpSpMk id="856" creationId="{00000000-0000-0000-0000-000000000000}"/>
          </ac:grpSpMkLst>
        </pc:grpChg>
      </pc:sldChg>
      <pc:sldChg chg="del">
        <pc:chgData name="Nguyen The An 20204865" userId="99bb5a18-a600-4746-92a4-c4eba09d9b1d" providerId="ADAL" clId="{49808239-4C15-4A39-B4F5-3CF50EC11BBA}" dt="2021-12-22T08:24:23.107" v="4231" actId="47"/>
        <pc:sldMkLst>
          <pc:docMk/>
          <pc:sldMk cId="0" sldId="259"/>
        </pc:sldMkLst>
      </pc:sldChg>
      <pc:sldChg chg="del ord modNotes">
        <pc:chgData name="Nguyen The An 20204865" userId="99bb5a18-a600-4746-92a4-c4eba09d9b1d" providerId="ADAL" clId="{49808239-4C15-4A39-B4F5-3CF50EC11BBA}" dt="2021-12-25T11:19:02.575" v="10326" actId="47"/>
        <pc:sldMkLst>
          <pc:docMk/>
          <pc:sldMk cId="0" sldId="260"/>
        </pc:sldMkLst>
      </pc:sldChg>
      <pc:sldChg chg="modSp mod">
        <pc:chgData name="Nguyen The An 20204865" userId="99bb5a18-a600-4746-92a4-c4eba09d9b1d" providerId="ADAL" clId="{49808239-4C15-4A39-B4F5-3CF50EC11BBA}" dt="2021-12-22T08:24:57.518" v="4374" actId="403"/>
        <pc:sldMkLst>
          <pc:docMk/>
          <pc:sldMk cId="0" sldId="261"/>
        </pc:sldMkLst>
        <pc:spChg chg="mod">
          <ac:chgData name="Nguyen The An 20204865" userId="99bb5a18-a600-4746-92a4-c4eba09d9b1d" providerId="ADAL" clId="{49808239-4C15-4A39-B4F5-3CF50EC11BBA}" dt="2021-12-22T08:24:57.518" v="4374" actId="403"/>
          <ac:spMkLst>
            <pc:docMk/>
            <pc:sldMk cId="0" sldId="261"/>
            <ac:spMk id="1002" creationId="{00000000-0000-0000-0000-000000000000}"/>
          </ac:spMkLst>
        </pc:spChg>
      </pc:sldChg>
      <pc:sldChg chg="addSp delSp modSp mod">
        <pc:chgData name="Nguyen The An 20204865" userId="99bb5a18-a600-4746-92a4-c4eba09d9b1d" providerId="ADAL" clId="{49808239-4C15-4A39-B4F5-3CF50EC11BBA}" dt="2021-12-25T14:21:11.098" v="10471" actId="20577"/>
        <pc:sldMkLst>
          <pc:docMk/>
          <pc:sldMk cId="0" sldId="262"/>
        </pc:sldMkLst>
        <pc:spChg chg="mod">
          <ac:chgData name="Nguyen The An 20204865" userId="99bb5a18-a600-4746-92a4-c4eba09d9b1d" providerId="ADAL" clId="{49808239-4C15-4A39-B4F5-3CF50EC11BBA}" dt="2021-12-21T17:06:56.108" v="1704" actId="1035"/>
          <ac:spMkLst>
            <pc:docMk/>
            <pc:sldMk cId="0" sldId="262"/>
            <ac:spMk id="15" creationId="{825E68DF-9CCB-40BA-88CF-EE83DE9BD35F}"/>
          </ac:spMkLst>
        </pc:spChg>
        <pc:spChg chg="mod">
          <ac:chgData name="Nguyen The An 20204865" userId="99bb5a18-a600-4746-92a4-c4eba09d9b1d" providerId="ADAL" clId="{49808239-4C15-4A39-B4F5-3CF50EC11BBA}" dt="2021-12-21T17:02:37.896" v="1631" actId="1076"/>
          <ac:spMkLst>
            <pc:docMk/>
            <pc:sldMk cId="0" sldId="262"/>
            <ac:spMk id="26" creationId="{BFD4D1D6-532F-4F95-A7F9-9B0890C37960}"/>
          </ac:spMkLst>
        </pc:spChg>
        <pc:spChg chg="add del mod">
          <ac:chgData name="Nguyen The An 20204865" userId="99bb5a18-a600-4746-92a4-c4eba09d9b1d" providerId="ADAL" clId="{49808239-4C15-4A39-B4F5-3CF50EC11BBA}" dt="2021-12-21T16:51:56.244" v="1292" actId="478"/>
          <ac:spMkLst>
            <pc:docMk/>
            <pc:sldMk cId="0" sldId="262"/>
            <ac:spMk id="33" creationId="{F825B6EB-5D1D-41AE-B44C-A0918A53DA29}"/>
          </ac:spMkLst>
        </pc:spChg>
        <pc:spChg chg="mod">
          <ac:chgData name="Nguyen The An 20204865" userId="99bb5a18-a600-4746-92a4-c4eba09d9b1d" providerId="ADAL" clId="{49808239-4C15-4A39-B4F5-3CF50EC11BBA}" dt="2021-12-22T06:39:02.732" v="1994"/>
          <ac:spMkLst>
            <pc:docMk/>
            <pc:sldMk cId="0" sldId="262"/>
            <ac:spMk id="35" creationId="{8A6175CC-3FF9-4E7B-A9A5-025F14D38066}"/>
          </ac:spMkLst>
        </pc:spChg>
        <pc:spChg chg="mod">
          <ac:chgData name="Nguyen The An 20204865" userId="99bb5a18-a600-4746-92a4-c4eba09d9b1d" providerId="ADAL" clId="{49808239-4C15-4A39-B4F5-3CF50EC11BBA}" dt="2021-12-22T06:39:02.732" v="1994"/>
          <ac:spMkLst>
            <pc:docMk/>
            <pc:sldMk cId="0" sldId="262"/>
            <ac:spMk id="36" creationId="{3542336E-1D28-402B-A20C-55DA82882B3F}"/>
          </ac:spMkLst>
        </pc:spChg>
        <pc:spChg chg="mod">
          <ac:chgData name="Nguyen The An 20204865" userId="99bb5a18-a600-4746-92a4-c4eba09d9b1d" providerId="ADAL" clId="{49808239-4C15-4A39-B4F5-3CF50EC11BBA}" dt="2021-12-21T17:02:50.132" v="1634" actId="14100"/>
          <ac:spMkLst>
            <pc:docMk/>
            <pc:sldMk cId="0" sldId="262"/>
            <ac:spMk id="37" creationId="{84DE5594-B0A2-4761-B2BD-471DEC49FE12}"/>
          </ac:spMkLst>
        </pc:spChg>
        <pc:spChg chg="add del mod">
          <ac:chgData name="Nguyen The An 20204865" userId="99bb5a18-a600-4746-92a4-c4eba09d9b1d" providerId="ADAL" clId="{49808239-4C15-4A39-B4F5-3CF50EC11BBA}" dt="2021-12-22T06:39:07.337" v="1997"/>
          <ac:spMkLst>
            <pc:docMk/>
            <pc:sldMk cId="0" sldId="262"/>
            <ac:spMk id="38" creationId="{D3C907BC-2565-4897-BD92-952D4A205A31}"/>
          </ac:spMkLst>
        </pc:spChg>
        <pc:spChg chg="mod">
          <ac:chgData name="Nguyen The An 20204865" userId="99bb5a18-a600-4746-92a4-c4eba09d9b1d" providerId="ADAL" clId="{49808239-4C15-4A39-B4F5-3CF50EC11BBA}" dt="2021-12-22T06:39:16.722" v="1998"/>
          <ac:spMkLst>
            <pc:docMk/>
            <pc:sldMk cId="0" sldId="262"/>
            <ac:spMk id="40" creationId="{9ABC000A-D0FA-403D-A299-75D16B2116C0}"/>
          </ac:spMkLst>
        </pc:spChg>
        <pc:spChg chg="mod">
          <ac:chgData name="Nguyen The An 20204865" userId="99bb5a18-a600-4746-92a4-c4eba09d9b1d" providerId="ADAL" clId="{49808239-4C15-4A39-B4F5-3CF50EC11BBA}" dt="2021-12-22T06:39:16.722" v="1998"/>
          <ac:spMkLst>
            <pc:docMk/>
            <pc:sldMk cId="0" sldId="262"/>
            <ac:spMk id="41" creationId="{7BCEC3C9-334A-489D-9670-41752E513D77}"/>
          </ac:spMkLst>
        </pc:spChg>
        <pc:spChg chg="add del mod">
          <ac:chgData name="Nguyen The An 20204865" userId="99bb5a18-a600-4746-92a4-c4eba09d9b1d" providerId="ADAL" clId="{49808239-4C15-4A39-B4F5-3CF50EC11BBA}" dt="2021-12-22T06:40:39.724" v="2005"/>
          <ac:spMkLst>
            <pc:docMk/>
            <pc:sldMk cId="0" sldId="262"/>
            <ac:spMk id="42" creationId="{87F829D6-99CB-4924-B358-D6DB164D9CEA}"/>
          </ac:spMkLst>
        </pc:spChg>
        <pc:spChg chg="add mod">
          <ac:chgData name="Nguyen The An 20204865" userId="99bb5a18-a600-4746-92a4-c4eba09d9b1d" providerId="ADAL" clId="{49808239-4C15-4A39-B4F5-3CF50EC11BBA}" dt="2021-12-25T14:21:11.098" v="10471" actId="20577"/>
          <ac:spMkLst>
            <pc:docMk/>
            <pc:sldMk cId="0" sldId="262"/>
            <ac:spMk id="43" creationId="{AE9F14E9-B18F-4C2E-BC9B-84F458D4D8CF}"/>
          </ac:spMkLst>
        </pc:spChg>
        <pc:spChg chg="mod">
          <ac:chgData name="Nguyen The An 20204865" userId="99bb5a18-a600-4746-92a4-c4eba09d9b1d" providerId="ADAL" clId="{49808239-4C15-4A39-B4F5-3CF50EC11BBA}" dt="2021-12-22T08:26:39.937" v="4375" actId="571"/>
          <ac:spMkLst>
            <pc:docMk/>
            <pc:sldMk cId="0" sldId="262"/>
            <ac:spMk id="45" creationId="{18135771-2CDE-41B2-B358-0FBFDAF843C9}"/>
          </ac:spMkLst>
        </pc:spChg>
        <pc:spChg chg="mod">
          <ac:chgData name="Nguyen The An 20204865" userId="99bb5a18-a600-4746-92a4-c4eba09d9b1d" providerId="ADAL" clId="{49808239-4C15-4A39-B4F5-3CF50EC11BBA}" dt="2021-12-21T17:03:07.372" v="1640" actId="14100"/>
          <ac:spMkLst>
            <pc:docMk/>
            <pc:sldMk cId="0" sldId="262"/>
            <ac:spMk id="46" creationId="{0ED01373-5906-4ACD-9DB2-36264E4E9E37}"/>
          </ac:spMkLst>
        </pc:spChg>
        <pc:spChg chg="mod">
          <ac:chgData name="Nguyen The An 20204865" userId="99bb5a18-a600-4746-92a4-c4eba09d9b1d" providerId="ADAL" clId="{49808239-4C15-4A39-B4F5-3CF50EC11BBA}" dt="2021-12-22T08:26:39.937" v="4375" actId="571"/>
          <ac:spMkLst>
            <pc:docMk/>
            <pc:sldMk cId="0" sldId="262"/>
            <ac:spMk id="47" creationId="{9DC4EAF1-C94B-4033-AC35-23C2B269412E}"/>
          </ac:spMkLst>
        </pc:spChg>
        <pc:spChg chg="mod">
          <ac:chgData name="Nguyen The An 20204865" userId="99bb5a18-a600-4746-92a4-c4eba09d9b1d" providerId="ADAL" clId="{49808239-4C15-4A39-B4F5-3CF50EC11BBA}" dt="2021-12-21T17:06:43.788" v="1692" actId="1036"/>
          <ac:spMkLst>
            <pc:docMk/>
            <pc:sldMk cId="0" sldId="262"/>
            <ac:spMk id="48" creationId="{F85E92C1-C1EC-47E6-B36D-296A9B1284BD}"/>
          </ac:spMkLst>
        </pc:spChg>
        <pc:spChg chg="add mod">
          <ac:chgData name="Nguyen The An 20204865" userId="99bb5a18-a600-4746-92a4-c4eba09d9b1d" providerId="ADAL" clId="{49808239-4C15-4A39-B4F5-3CF50EC11BBA}" dt="2021-12-22T08:26:39.937" v="4375" actId="571"/>
          <ac:spMkLst>
            <pc:docMk/>
            <pc:sldMk cId="0" sldId="262"/>
            <ac:spMk id="50" creationId="{ADCC6610-EFE1-4854-9285-77F632255A39}"/>
          </ac:spMkLst>
        </pc:spChg>
        <pc:spChg chg="mod">
          <ac:chgData name="Nguyen The An 20204865" userId="99bb5a18-a600-4746-92a4-c4eba09d9b1d" providerId="ADAL" clId="{49808239-4C15-4A39-B4F5-3CF50EC11BBA}" dt="2021-12-21T17:06:49.497" v="1696" actId="1035"/>
          <ac:spMkLst>
            <pc:docMk/>
            <pc:sldMk cId="0" sldId="262"/>
            <ac:spMk id="54" creationId="{3D651A84-E8C0-4010-85EA-4F2EA0CFFCB2}"/>
          </ac:spMkLst>
        </pc:spChg>
        <pc:spChg chg="mod">
          <ac:chgData name="Nguyen The An 20204865" userId="99bb5a18-a600-4746-92a4-c4eba09d9b1d" providerId="ADAL" clId="{49808239-4C15-4A39-B4F5-3CF50EC11BBA}" dt="2021-12-21T17:06:59.913" v="1706" actId="1037"/>
          <ac:spMkLst>
            <pc:docMk/>
            <pc:sldMk cId="0" sldId="262"/>
            <ac:spMk id="59" creationId="{85AA2B14-5361-4C80-B787-6C086574174B}"/>
          </ac:spMkLst>
        </pc:spChg>
        <pc:spChg chg="mod">
          <ac:chgData name="Nguyen The An 20204865" userId="99bb5a18-a600-4746-92a4-c4eba09d9b1d" providerId="ADAL" clId="{49808239-4C15-4A39-B4F5-3CF50EC11BBA}" dt="2021-12-21T17:03:14.333" v="1644" actId="14100"/>
          <ac:spMkLst>
            <pc:docMk/>
            <pc:sldMk cId="0" sldId="262"/>
            <ac:spMk id="65" creationId="{DA150A1F-2211-402E-AF63-B6B5A45B8709}"/>
          </ac:spMkLst>
        </pc:spChg>
        <pc:spChg chg="mod">
          <ac:chgData name="Nguyen The An 20204865" userId="99bb5a18-a600-4746-92a4-c4eba09d9b1d" providerId="ADAL" clId="{49808239-4C15-4A39-B4F5-3CF50EC11BBA}" dt="2021-12-21T17:14:43.136" v="1946" actId="1035"/>
          <ac:spMkLst>
            <pc:docMk/>
            <pc:sldMk cId="0" sldId="262"/>
            <ac:spMk id="67" creationId="{FF9985A7-942F-4D2C-A420-B3D81C1A5756}"/>
          </ac:spMkLst>
        </pc:spChg>
        <pc:spChg chg="mod">
          <ac:chgData name="Nguyen The An 20204865" userId="99bb5a18-a600-4746-92a4-c4eba09d9b1d" providerId="ADAL" clId="{49808239-4C15-4A39-B4F5-3CF50EC11BBA}" dt="2021-12-21T17:06:53.199" v="1702" actId="1035"/>
          <ac:spMkLst>
            <pc:docMk/>
            <pc:sldMk cId="0" sldId="262"/>
            <ac:spMk id="69" creationId="{03619208-1030-476B-A1BC-ADA0C818BCB5}"/>
          </ac:spMkLst>
        </pc:spChg>
        <pc:spChg chg="mod">
          <ac:chgData name="Nguyen The An 20204865" userId="99bb5a18-a600-4746-92a4-c4eba09d9b1d" providerId="ADAL" clId="{49808239-4C15-4A39-B4F5-3CF50EC11BBA}" dt="2021-12-21T17:03:20.644" v="1648" actId="14100"/>
          <ac:spMkLst>
            <pc:docMk/>
            <pc:sldMk cId="0" sldId="262"/>
            <ac:spMk id="81" creationId="{4D61741D-10BE-44E7-B5C9-DD47378BA6D4}"/>
          </ac:spMkLst>
        </pc:spChg>
        <pc:spChg chg="mod">
          <ac:chgData name="Nguyen The An 20204865" userId="99bb5a18-a600-4746-92a4-c4eba09d9b1d" providerId="ADAL" clId="{49808239-4C15-4A39-B4F5-3CF50EC11BBA}" dt="2021-12-21T17:14:36.809" v="1944" actId="1036"/>
          <ac:spMkLst>
            <pc:docMk/>
            <pc:sldMk cId="0" sldId="262"/>
            <ac:spMk id="83" creationId="{3CDA4F6E-7A7F-4497-B136-0CDD593E18F7}"/>
          </ac:spMkLst>
        </pc:spChg>
        <pc:spChg chg="add mod">
          <ac:chgData name="Nguyen The An 20204865" userId="99bb5a18-a600-4746-92a4-c4eba09d9b1d" providerId="ADAL" clId="{49808239-4C15-4A39-B4F5-3CF50EC11BBA}" dt="2021-12-22T09:23:29.821" v="4911" actId="20577"/>
          <ac:spMkLst>
            <pc:docMk/>
            <pc:sldMk cId="0" sldId="262"/>
            <ac:spMk id="85" creationId="{4ACAF059-8400-41D9-9F53-19FD0D7E90A7}"/>
          </ac:spMkLst>
        </pc:spChg>
        <pc:spChg chg="mod">
          <ac:chgData name="Nguyen The An 20204865" userId="99bb5a18-a600-4746-92a4-c4eba09d9b1d" providerId="ADAL" clId="{49808239-4C15-4A39-B4F5-3CF50EC11BBA}" dt="2021-12-21T17:03:55.274" v="1649"/>
          <ac:spMkLst>
            <pc:docMk/>
            <pc:sldMk cId="0" sldId="262"/>
            <ac:spMk id="87" creationId="{00526BA7-46E0-4884-B882-614BB33FD5AC}"/>
          </ac:spMkLst>
        </pc:spChg>
        <pc:spChg chg="mod">
          <ac:chgData name="Nguyen The An 20204865" userId="99bb5a18-a600-4746-92a4-c4eba09d9b1d" providerId="ADAL" clId="{49808239-4C15-4A39-B4F5-3CF50EC11BBA}" dt="2021-12-21T17:03:55.274" v="1649"/>
          <ac:spMkLst>
            <pc:docMk/>
            <pc:sldMk cId="0" sldId="262"/>
            <ac:spMk id="88" creationId="{621012FB-94AD-4848-B4BF-DBC70A006EB3}"/>
          </ac:spMkLst>
        </pc:spChg>
        <pc:spChg chg="mod">
          <ac:chgData name="Nguyen The An 20204865" userId="99bb5a18-a600-4746-92a4-c4eba09d9b1d" providerId="ADAL" clId="{49808239-4C15-4A39-B4F5-3CF50EC11BBA}" dt="2021-12-21T17:07:07.059" v="1717" actId="1037"/>
          <ac:spMkLst>
            <pc:docMk/>
            <pc:sldMk cId="0" sldId="262"/>
            <ac:spMk id="89" creationId="{DF4DF1C9-624D-49AC-90DE-5DF5CCA22CE3}"/>
          </ac:spMkLst>
        </pc:spChg>
        <pc:spChg chg="add mod">
          <ac:chgData name="Nguyen The An 20204865" userId="99bb5a18-a600-4746-92a4-c4eba09d9b1d" providerId="ADAL" clId="{49808239-4C15-4A39-B4F5-3CF50EC11BBA}" dt="2021-12-22T08:26:48.544" v="4392" actId="14100"/>
          <ac:spMkLst>
            <pc:docMk/>
            <pc:sldMk cId="0" sldId="262"/>
            <ac:spMk id="90" creationId="{11341419-88F3-42D6-9C48-B7CFAE97A5C1}"/>
          </ac:spMkLst>
        </pc:spChg>
        <pc:spChg chg="mod">
          <ac:chgData name="Nguyen The An 20204865" userId="99bb5a18-a600-4746-92a4-c4eba09d9b1d" providerId="ADAL" clId="{49808239-4C15-4A39-B4F5-3CF50EC11BBA}" dt="2021-12-21T17:02:26.832" v="1627" actId="14100"/>
          <ac:spMkLst>
            <pc:docMk/>
            <pc:sldMk cId="0" sldId="262"/>
            <ac:spMk id="96" creationId="{196B6DB5-154C-4045-88C8-4757413F2697}"/>
          </ac:spMkLst>
        </pc:spChg>
        <pc:spChg chg="del mod">
          <ac:chgData name="Nguyen The An 20204865" userId="99bb5a18-a600-4746-92a4-c4eba09d9b1d" providerId="ADAL" clId="{49808239-4C15-4A39-B4F5-3CF50EC11BBA}" dt="2021-12-21T17:01:57.311" v="1618" actId="478"/>
          <ac:spMkLst>
            <pc:docMk/>
            <pc:sldMk cId="0" sldId="262"/>
            <ac:spMk id="135" creationId="{C4AEE328-46A4-4A4E-90F3-58B2919C1C22}"/>
          </ac:spMkLst>
        </pc:spChg>
        <pc:spChg chg="mod">
          <ac:chgData name="Nguyen The An 20204865" userId="99bb5a18-a600-4746-92a4-c4eba09d9b1d" providerId="ADAL" clId="{49808239-4C15-4A39-B4F5-3CF50EC11BBA}" dt="2021-12-21T16:34:41.606" v="793" actId="1076"/>
          <ac:spMkLst>
            <pc:docMk/>
            <pc:sldMk cId="0" sldId="262"/>
            <ac:spMk id="1056" creationId="{00000000-0000-0000-0000-000000000000}"/>
          </ac:spMkLst>
        </pc:spChg>
        <pc:grpChg chg="add del mod">
          <ac:chgData name="Nguyen The An 20204865" userId="99bb5a18-a600-4746-92a4-c4eba09d9b1d" providerId="ADAL" clId="{49808239-4C15-4A39-B4F5-3CF50EC11BBA}" dt="2021-12-22T06:39:07.337" v="1997"/>
          <ac:grpSpMkLst>
            <pc:docMk/>
            <pc:sldMk cId="0" sldId="262"/>
            <ac:grpSpMk id="34" creationId="{305B17D5-AA64-4F30-A6C6-319F7C7882E5}"/>
          </ac:grpSpMkLst>
        </pc:grpChg>
        <pc:grpChg chg="add del mod">
          <ac:chgData name="Nguyen The An 20204865" userId="99bb5a18-a600-4746-92a4-c4eba09d9b1d" providerId="ADAL" clId="{49808239-4C15-4A39-B4F5-3CF50EC11BBA}" dt="2021-12-22T06:40:39.724" v="2005"/>
          <ac:grpSpMkLst>
            <pc:docMk/>
            <pc:sldMk cId="0" sldId="262"/>
            <ac:grpSpMk id="39" creationId="{90A93D94-A742-43C5-9EF9-B34BDD19B79F}"/>
          </ac:grpSpMkLst>
        </pc:grpChg>
        <pc:grpChg chg="add mod">
          <ac:chgData name="Nguyen The An 20204865" userId="99bb5a18-a600-4746-92a4-c4eba09d9b1d" providerId="ADAL" clId="{49808239-4C15-4A39-B4F5-3CF50EC11BBA}" dt="2021-12-22T08:26:39.937" v="4375" actId="571"/>
          <ac:grpSpMkLst>
            <pc:docMk/>
            <pc:sldMk cId="0" sldId="262"/>
            <ac:grpSpMk id="44" creationId="{7AE96F4E-7A78-44E6-AC97-367BCAA29A78}"/>
          </ac:grpSpMkLst>
        </pc:grpChg>
        <pc:grpChg chg="add mod">
          <ac:chgData name="Nguyen The An 20204865" userId="99bb5a18-a600-4746-92a4-c4eba09d9b1d" providerId="ADAL" clId="{49808239-4C15-4A39-B4F5-3CF50EC11BBA}" dt="2021-12-22T08:26:58.619" v="4395" actId="1076"/>
          <ac:grpSpMkLst>
            <pc:docMk/>
            <pc:sldMk cId="0" sldId="262"/>
            <ac:grpSpMk id="86" creationId="{56B7EDAD-DF5A-412E-8C14-9C55035A4EC0}"/>
          </ac:grpSpMkLst>
        </pc:grpChg>
        <pc:grpChg chg="mod">
          <ac:chgData name="Nguyen The An 20204865" userId="99bb5a18-a600-4746-92a4-c4eba09d9b1d" providerId="ADAL" clId="{49808239-4C15-4A39-B4F5-3CF50EC11BBA}" dt="2021-12-21T17:02:50.132" v="1634" actId="14100"/>
          <ac:grpSpMkLst>
            <pc:docMk/>
            <pc:sldMk cId="0" sldId="262"/>
            <ac:grpSpMk id="1057" creationId="{00000000-0000-0000-0000-000000000000}"/>
          </ac:grpSpMkLst>
        </pc:grpChg>
        <pc:picChg chg="mod">
          <ac:chgData name="Nguyen The An 20204865" userId="99bb5a18-a600-4746-92a4-c4eba09d9b1d" providerId="ADAL" clId="{49808239-4C15-4A39-B4F5-3CF50EC11BBA}" dt="2021-12-21T17:02:50.132" v="1634" actId="14100"/>
          <ac:picMkLst>
            <pc:docMk/>
            <pc:sldMk cId="0" sldId="262"/>
            <ac:picMk id="11" creationId="{778FC549-5A83-4185-A221-AF13EB8E8B54}"/>
          </ac:picMkLst>
        </pc:picChg>
        <pc:cxnChg chg="mod">
          <ac:chgData name="Nguyen The An 20204865" userId="99bb5a18-a600-4746-92a4-c4eba09d9b1d" providerId="ADAL" clId="{49808239-4C15-4A39-B4F5-3CF50EC11BBA}" dt="2021-12-21T17:06:56.108" v="1704" actId="1035"/>
          <ac:cxnSpMkLst>
            <pc:docMk/>
            <pc:sldMk cId="0" sldId="262"/>
            <ac:cxnSpMk id="13" creationId="{AEEB738D-BF79-45ED-A570-FA5BC5D339C5}"/>
          </ac:cxnSpMkLst>
        </pc:cxnChg>
        <pc:cxnChg chg="mod">
          <ac:chgData name="Nguyen The An 20204865" userId="99bb5a18-a600-4746-92a4-c4eba09d9b1d" providerId="ADAL" clId="{49808239-4C15-4A39-B4F5-3CF50EC11BBA}" dt="2021-12-21T17:06:43.788" v="1692" actId="1036"/>
          <ac:cxnSpMkLst>
            <pc:docMk/>
            <pc:sldMk cId="0" sldId="262"/>
            <ac:cxnSpMk id="49" creationId="{3299B16B-656D-4BD7-8CAC-C3BDEEC69E61}"/>
          </ac:cxnSpMkLst>
        </pc:cxnChg>
        <pc:cxnChg chg="mod">
          <ac:chgData name="Nguyen The An 20204865" userId="99bb5a18-a600-4746-92a4-c4eba09d9b1d" providerId="ADAL" clId="{49808239-4C15-4A39-B4F5-3CF50EC11BBA}" dt="2021-12-21T17:06:49.497" v="1696" actId="1035"/>
          <ac:cxnSpMkLst>
            <pc:docMk/>
            <pc:sldMk cId="0" sldId="262"/>
            <ac:cxnSpMk id="55" creationId="{0D54D94D-ED4F-426B-9717-0415B9B9BA87}"/>
          </ac:cxnSpMkLst>
        </pc:cxnChg>
        <pc:cxnChg chg="mod">
          <ac:chgData name="Nguyen The An 20204865" userId="99bb5a18-a600-4746-92a4-c4eba09d9b1d" providerId="ADAL" clId="{49808239-4C15-4A39-B4F5-3CF50EC11BBA}" dt="2021-12-21T17:06:59.913" v="1706" actId="1037"/>
          <ac:cxnSpMkLst>
            <pc:docMk/>
            <pc:sldMk cId="0" sldId="262"/>
            <ac:cxnSpMk id="60" creationId="{47290BAE-8CAF-4611-8ABF-5C7B0499E16A}"/>
          </ac:cxnSpMkLst>
        </pc:cxnChg>
        <pc:cxnChg chg="mod">
          <ac:chgData name="Nguyen The An 20204865" userId="99bb5a18-a600-4746-92a4-c4eba09d9b1d" providerId="ADAL" clId="{49808239-4C15-4A39-B4F5-3CF50EC11BBA}" dt="2021-12-21T17:06:53.199" v="1702" actId="1035"/>
          <ac:cxnSpMkLst>
            <pc:docMk/>
            <pc:sldMk cId="0" sldId="262"/>
            <ac:cxnSpMk id="70" creationId="{CFAAC8D7-9B5C-44E8-8E30-F687CA3177FB}"/>
          </ac:cxnSpMkLst>
        </pc:cxnChg>
        <pc:cxnChg chg="mod">
          <ac:chgData name="Nguyen The An 20204865" userId="99bb5a18-a600-4746-92a4-c4eba09d9b1d" providerId="ADAL" clId="{49808239-4C15-4A39-B4F5-3CF50EC11BBA}" dt="2021-12-21T17:14:43.136" v="1946" actId="1035"/>
          <ac:cxnSpMkLst>
            <pc:docMk/>
            <pc:sldMk cId="0" sldId="262"/>
            <ac:cxnSpMk id="71" creationId="{F6ACB182-0CE8-4DFC-9900-CE41DACF5231}"/>
          </ac:cxnSpMkLst>
        </pc:cxnChg>
        <pc:cxnChg chg="mod">
          <ac:chgData name="Nguyen The An 20204865" userId="99bb5a18-a600-4746-92a4-c4eba09d9b1d" providerId="ADAL" clId="{49808239-4C15-4A39-B4F5-3CF50EC11BBA}" dt="2021-12-21T17:14:36.809" v="1944" actId="1036"/>
          <ac:cxnSpMkLst>
            <pc:docMk/>
            <pc:sldMk cId="0" sldId="262"/>
            <ac:cxnSpMk id="84" creationId="{88F76C65-25DA-423C-A0ED-26719DF07F7E}"/>
          </ac:cxnSpMkLst>
        </pc:cxnChg>
        <pc:cxnChg chg="del mod">
          <ac:chgData name="Nguyen The An 20204865" userId="99bb5a18-a600-4746-92a4-c4eba09d9b1d" providerId="ADAL" clId="{49808239-4C15-4A39-B4F5-3CF50EC11BBA}" dt="2021-12-21T17:02:00.161" v="1620" actId="478"/>
          <ac:cxnSpMkLst>
            <pc:docMk/>
            <pc:sldMk cId="0" sldId="262"/>
            <ac:cxnSpMk id="99" creationId="{159F9C2F-EA7F-42F3-93E5-535168E1A2A3}"/>
          </ac:cxnSpMkLst>
        </pc:cxnChg>
        <pc:cxnChg chg="del mod">
          <ac:chgData name="Nguyen The An 20204865" userId="99bb5a18-a600-4746-92a4-c4eba09d9b1d" providerId="ADAL" clId="{49808239-4C15-4A39-B4F5-3CF50EC11BBA}" dt="2021-12-21T17:01:59.674" v="1619" actId="478"/>
          <ac:cxnSpMkLst>
            <pc:docMk/>
            <pc:sldMk cId="0" sldId="262"/>
            <ac:cxnSpMk id="125" creationId="{BAA7D12B-8ECF-4F77-9777-30CCBF6D174A}"/>
          </ac:cxnSpMkLst>
        </pc:cxnChg>
        <pc:cxnChg chg="mod">
          <ac:chgData name="Nguyen The An 20204865" userId="99bb5a18-a600-4746-92a4-c4eba09d9b1d" providerId="ADAL" clId="{49808239-4C15-4A39-B4F5-3CF50EC11BBA}" dt="2021-12-21T17:07:07.059" v="1717" actId="1037"/>
          <ac:cxnSpMkLst>
            <pc:docMk/>
            <pc:sldMk cId="0" sldId="262"/>
            <ac:cxnSpMk id="138" creationId="{76D91464-E77C-4C32-9A91-24F4C9D8272D}"/>
          </ac:cxnSpMkLst>
        </pc:cxnChg>
        <pc:cxnChg chg="del mod">
          <ac:chgData name="Nguyen The An 20204865" userId="99bb5a18-a600-4746-92a4-c4eba09d9b1d" providerId="ADAL" clId="{49808239-4C15-4A39-B4F5-3CF50EC11BBA}" dt="2021-12-21T17:01:56.397" v="1617" actId="478"/>
          <ac:cxnSpMkLst>
            <pc:docMk/>
            <pc:sldMk cId="0" sldId="262"/>
            <ac:cxnSpMk id="141" creationId="{559EADB1-EA3D-4BE5-9E1E-D798B8BD779C}"/>
          </ac:cxnSpMkLst>
        </pc:cxnChg>
      </pc:sldChg>
      <pc:sldChg chg="del">
        <pc:chgData name="Nguyen The An 20204865" userId="99bb5a18-a600-4746-92a4-c4eba09d9b1d" providerId="ADAL" clId="{49808239-4C15-4A39-B4F5-3CF50EC11BBA}" dt="2021-12-25T11:19:04.490" v="10328" actId="47"/>
        <pc:sldMkLst>
          <pc:docMk/>
          <pc:sldMk cId="0" sldId="263"/>
        </pc:sldMkLst>
      </pc:sldChg>
      <pc:sldChg chg="del">
        <pc:chgData name="Nguyen The An 20204865" userId="99bb5a18-a600-4746-92a4-c4eba09d9b1d" providerId="ADAL" clId="{49808239-4C15-4A39-B4F5-3CF50EC11BBA}" dt="2021-12-25T11:19:05.266" v="10329" actId="47"/>
        <pc:sldMkLst>
          <pc:docMk/>
          <pc:sldMk cId="0" sldId="264"/>
        </pc:sldMkLst>
      </pc:sldChg>
      <pc:sldChg chg="del">
        <pc:chgData name="Nguyen The An 20204865" userId="99bb5a18-a600-4746-92a4-c4eba09d9b1d" providerId="ADAL" clId="{49808239-4C15-4A39-B4F5-3CF50EC11BBA}" dt="2021-12-25T11:19:05.845" v="10330" actId="47"/>
        <pc:sldMkLst>
          <pc:docMk/>
          <pc:sldMk cId="0" sldId="265"/>
        </pc:sldMkLst>
      </pc:sldChg>
      <pc:sldChg chg="del">
        <pc:chgData name="Nguyen The An 20204865" userId="99bb5a18-a600-4746-92a4-c4eba09d9b1d" providerId="ADAL" clId="{49808239-4C15-4A39-B4F5-3CF50EC11BBA}" dt="2021-12-25T11:19:06.239" v="10331" actId="47"/>
        <pc:sldMkLst>
          <pc:docMk/>
          <pc:sldMk cId="0" sldId="266"/>
        </pc:sldMkLst>
      </pc:sldChg>
      <pc:sldChg chg="del">
        <pc:chgData name="Nguyen The An 20204865" userId="99bb5a18-a600-4746-92a4-c4eba09d9b1d" providerId="ADAL" clId="{49808239-4C15-4A39-B4F5-3CF50EC11BBA}" dt="2021-12-25T11:19:06.721" v="10332" actId="47"/>
        <pc:sldMkLst>
          <pc:docMk/>
          <pc:sldMk cId="0" sldId="267"/>
        </pc:sldMkLst>
      </pc:sldChg>
      <pc:sldChg chg="del">
        <pc:chgData name="Nguyen The An 20204865" userId="99bb5a18-a600-4746-92a4-c4eba09d9b1d" providerId="ADAL" clId="{49808239-4C15-4A39-B4F5-3CF50EC11BBA}" dt="2021-12-25T11:19:06.975" v="10333" actId="47"/>
        <pc:sldMkLst>
          <pc:docMk/>
          <pc:sldMk cId="0" sldId="268"/>
        </pc:sldMkLst>
      </pc:sldChg>
      <pc:sldChg chg="del">
        <pc:chgData name="Nguyen The An 20204865" userId="99bb5a18-a600-4746-92a4-c4eba09d9b1d" providerId="ADAL" clId="{49808239-4C15-4A39-B4F5-3CF50EC11BBA}" dt="2021-12-25T11:19:07.144" v="10334" actId="47"/>
        <pc:sldMkLst>
          <pc:docMk/>
          <pc:sldMk cId="0" sldId="269"/>
        </pc:sldMkLst>
      </pc:sldChg>
      <pc:sldChg chg="del">
        <pc:chgData name="Nguyen The An 20204865" userId="99bb5a18-a600-4746-92a4-c4eba09d9b1d" providerId="ADAL" clId="{49808239-4C15-4A39-B4F5-3CF50EC11BBA}" dt="2021-12-25T11:19:07.312" v="10335" actId="47"/>
        <pc:sldMkLst>
          <pc:docMk/>
          <pc:sldMk cId="0" sldId="270"/>
        </pc:sldMkLst>
      </pc:sldChg>
      <pc:sldChg chg="del">
        <pc:chgData name="Nguyen The An 20204865" userId="99bb5a18-a600-4746-92a4-c4eba09d9b1d" providerId="ADAL" clId="{49808239-4C15-4A39-B4F5-3CF50EC11BBA}" dt="2021-12-25T11:19:07.468" v="10336" actId="47"/>
        <pc:sldMkLst>
          <pc:docMk/>
          <pc:sldMk cId="0" sldId="271"/>
        </pc:sldMkLst>
      </pc:sldChg>
      <pc:sldChg chg="del">
        <pc:chgData name="Nguyen The An 20204865" userId="99bb5a18-a600-4746-92a4-c4eba09d9b1d" providerId="ADAL" clId="{49808239-4C15-4A39-B4F5-3CF50EC11BBA}" dt="2021-12-25T11:19:07.624" v="10337" actId="47"/>
        <pc:sldMkLst>
          <pc:docMk/>
          <pc:sldMk cId="0" sldId="272"/>
        </pc:sldMkLst>
      </pc:sldChg>
      <pc:sldChg chg="del">
        <pc:chgData name="Nguyen The An 20204865" userId="99bb5a18-a600-4746-92a4-c4eba09d9b1d" providerId="ADAL" clId="{49808239-4C15-4A39-B4F5-3CF50EC11BBA}" dt="2021-12-25T11:19:07.786" v="10338" actId="47"/>
        <pc:sldMkLst>
          <pc:docMk/>
          <pc:sldMk cId="0" sldId="273"/>
        </pc:sldMkLst>
      </pc:sldChg>
      <pc:sldChg chg="addSp delSp modSp del mod">
        <pc:chgData name="Nguyen The An 20204865" userId="99bb5a18-a600-4746-92a4-c4eba09d9b1d" providerId="ADAL" clId="{49808239-4C15-4A39-B4F5-3CF50EC11BBA}" dt="2021-12-25T11:19:07.938" v="10339" actId="47"/>
        <pc:sldMkLst>
          <pc:docMk/>
          <pc:sldMk cId="0" sldId="274"/>
        </pc:sldMkLst>
        <pc:spChg chg="mod">
          <ac:chgData name="Nguyen The An 20204865" userId="99bb5a18-a600-4746-92a4-c4eba09d9b1d" providerId="ADAL" clId="{49808239-4C15-4A39-B4F5-3CF50EC11BBA}" dt="2021-12-22T08:32:46.403" v="4667"/>
          <ac:spMkLst>
            <pc:docMk/>
            <pc:sldMk cId="0" sldId="274"/>
            <ac:spMk id="97" creationId="{E462C517-E91B-4406-A9C9-586DF8B808D2}"/>
          </ac:spMkLst>
        </pc:spChg>
        <pc:spChg chg="mod">
          <ac:chgData name="Nguyen The An 20204865" userId="99bb5a18-a600-4746-92a4-c4eba09d9b1d" providerId="ADAL" clId="{49808239-4C15-4A39-B4F5-3CF50EC11BBA}" dt="2021-12-22T08:32:46.403" v="4667"/>
          <ac:spMkLst>
            <pc:docMk/>
            <pc:sldMk cId="0" sldId="274"/>
            <ac:spMk id="98" creationId="{E6A6B976-ED5F-41B0-AF7C-3255E63DE6CC}"/>
          </ac:spMkLst>
        </pc:spChg>
        <pc:spChg chg="mod">
          <ac:chgData name="Nguyen The An 20204865" userId="99bb5a18-a600-4746-92a4-c4eba09d9b1d" providerId="ADAL" clId="{49808239-4C15-4A39-B4F5-3CF50EC11BBA}" dt="2021-12-22T08:32:46.403" v="4667"/>
          <ac:spMkLst>
            <pc:docMk/>
            <pc:sldMk cId="0" sldId="274"/>
            <ac:spMk id="99" creationId="{5CA56ABB-66EF-48B2-875C-E21A33A80D13}"/>
          </ac:spMkLst>
        </pc:spChg>
        <pc:spChg chg="mod">
          <ac:chgData name="Nguyen The An 20204865" userId="99bb5a18-a600-4746-92a4-c4eba09d9b1d" providerId="ADAL" clId="{49808239-4C15-4A39-B4F5-3CF50EC11BBA}" dt="2021-12-22T08:32:46.403" v="4667"/>
          <ac:spMkLst>
            <pc:docMk/>
            <pc:sldMk cId="0" sldId="274"/>
            <ac:spMk id="100" creationId="{3E708F40-337B-455B-A596-EC10CDB6525C}"/>
          </ac:spMkLst>
        </pc:spChg>
        <pc:spChg chg="mod">
          <ac:chgData name="Nguyen The An 20204865" userId="99bb5a18-a600-4746-92a4-c4eba09d9b1d" providerId="ADAL" clId="{49808239-4C15-4A39-B4F5-3CF50EC11BBA}" dt="2021-12-22T08:32:46.403" v="4667"/>
          <ac:spMkLst>
            <pc:docMk/>
            <pc:sldMk cId="0" sldId="274"/>
            <ac:spMk id="101" creationId="{5420B66A-FCFF-47B6-83BC-329F597FC773}"/>
          </ac:spMkLst>
        </pc:spChg>
        <pc:spChg chg="mod">
          <ac:chgData name="Nguyen The An 20204865" userId="99bb5a18-a600-4746-92a4-c4eba09d9b1d" providerId="ADAL" clId="{49808239-4C15-4A39-B4F5-3CF50EC11BBA}" dt="2021-12-22T08:32:46.403" v="4667"/>
          <ac:spMkLst>
            <pc:docMk/>
            <pc:sldMk cId="0" sldId="274"/>
            <ac:spMk id="102" creationId="{C78BF41F-16C9-4A7E-AF67-08CBEDA4432C}"/>
          </ac:spMkLst>
        </pc:spChg>
        <pc:spChg chg="mod">
          <ac:chgData name="Nguyen The An 20204865" userId="99bb5a18-a600-4746-92a4-c4eba09d9b1d" providerId="ADAL" clId="{49808239-4C15-4A39-B4F5-3CF50EC11BBA}" dt="2021-12-22T08:32:46.403" v="4667"/>
          <ac:spMkLst>
            <pc:docMk/>
            <pc:sldMk cId="0" sldId="274"/>
            <ac:spMk id="103" creationId="{6FCD5BC8-7213-466C-A366-FE43E2A83963}"/>
          </ac:spMkLst>
        </pc:spChg>
        <pc:spChg chg="mod">
          <ac:chgData name="Nguyen The An 20204865" userId="99bb5a18-a600-4746-92a4-c4eba09d9b1d" providerId="ADAL" clId="{49808239-4C15-4A39-B4F5-3CF50EC11BBA}" dt="2021-12-22T08:32:46.403" v="4667"/>
          <ac:spMkLst>
            <pc:docMk/>
            <pc:sldMk cId="0" sldId="274"/>
            <ac:spMk id="104" creationId="{D4839D0F-615A-402D-81C1-BE26A05307D2}"/>
          </ac:spMkLst>
        </pc:spChg>
        <pc:spChg chg="mod">
          <ac:chgData name="Nguyen The An 20204865" userId="99bb5a18-a600-4746-92a4-c4eba09d9b1d" providerId="ADAL" clId="{49808239-4C15-4A39-B4F5-3CF50EC11BBA}" dt="2021-12-22T08:32:46.403" v="4667"/>
          <ac:spMkLst>
            <pc:docMk/>
            <pc:sldMk cId="0" sldId="274"/>
            <ac:spMk id="105" creationId="{2623D2BA-D952-4C86-836D-E9DBDCEC07EA}"/>
          </ac:spMkLst>
        </pc:spChg>
        <pc:spChg chg="mod">
          <ac:chgData name="Nguyen The An 20204865" userId="99bb5a18-a600-4746-92a4-c4eba09d9b1d" providerId="ADAL" clId="{49808239-4C15-4A39-B4F5-3CF50EC11BBA}" dt="2021-12-22T08:32:46.403" v="4667"/>
          <ac:spMkLst>
            <pc:docMk/>
            <pc:sldMk cId="0" sldId="274"/>
            <ac:spMk id="106" creationId="{12664E6E-D6A4-4CD1-8F62-F09381F68276}"/>
          </ac:spMkLst>
        </pc:spChg>
        <pc:spChg chg="mod">
          <ac:chgData name="Nguyen The An 20204865" userId="99bb5a18-a600-4746-92a4-c4eba09d9b1d" providerId="ADAL" clId="{49808239-4C15-4A39-B4F5-3CF50EC11BBA}" dt="2021-12-22T08:32:46.403" v="4667"/>
          <ac:spMkLst>
            <pc:docMk/>
            <pc:sldMk cId="0" sldId="274"/>
            <ac:spMk id="107" creationId="{40133449-A129-490F-B748-E1F4300A35B9}"/>
          </ac:spMkLst>
        </pc:spChg>
        <pc:spChg chg="mod">
          <ac:chgData name="Nguyen The An 20204865" userId="99bb5a18-a600-4746-92a4-c4eba09d9b1d" providerId="ADAL" clId="{49808239-4C15-4A39-B4F5-3CF50EC11BBA}" dt="2021-12-22T08:32:46.403" v="4667"/>
          <ac:spMkLst>
            <pc:docMk/>
            <pc:sldMk cId="0" sldId="274"/>
            <ac:spMk id="109" creationId="{672EF506-2D74-4218-9D3B-3D9F1762A698}"/>
          </ac:spMkLst>
        </pc:spChg>
        <pc:spChg chg="mod">
          <ac:chgData name="Nguyen The An 20204865" userId="99bb5a18-a600-4746-92a4-c4eba09d9b1d" providerId="ADAL" clId="{49808239-4C15-4A39-B4F5-3CF50EC11BBA}" dt="2021-12-22T08:32:46.403" v="4667"/>
          <ac:spMkLst>
            <pc:docMk/>
            <pc:sldMk cId="0" sldId="274"/>
            <ac:spMk id="110" creationId="{8487625C-360F-48C9-8B6C-E89EE328B456}"/>
          </ac:spMkLst>
        </pc:spChg>
        <pc:spChg chg="mod">
          <ac:chgData name="Nguyen The An 20204865" userId="99bb5a18-a600-4746-92a4-c4eba09d9b1d" providerId="ADAL" clId="{49808239-4C15-4A39-B4F5-3CF50EC11BBA}" dt="2021-12-22T08:32:46.403" v="4667"/>
          <ac:spMkLst>
            <pc:docMk/>
            <pc:sldMk cId="0" sldId="274"/>
            <ac:spMk id="111" creationId="{0449736F-654B-4826-B188-9E774D98FA7C}"/>
          </ac:spMkLst>
        </pc:spChg>
        <pc:spChg chg="mod">
          <ac:chgData name="Nguyen The An 20204865" userId="99bb5a18-a600-4746-92a4-c4eba09d9b1d" providerId="ADAL" clId="{49808239-4C15-4A39-B4F5-3CF50EC11BBA}" dt="2021-12-22T08:32:46.403" v="4667"/>
          <ac:spMkLst>
            <pc:docMk/>
            <pc:sldMk cId="0" sldId="274"/>
            <ac:spMk id="112" creationId="{650C9E8B-41D9-4D86-92F0-0FA4141859F7}"/>
          </ac:spMkLst>
        </pc:spChg>
        <pc:spChg chg="mod">
          <ac:chgData name="Nguyen The An 20204865" userId="99bb5a18-a600-4746-92a4-c4eba09d9b1d" providerId="ADAL" clId="{49808239-4C15-4A39-B4F5-3CF50EC11BBA}" dt="2021-12-22T08:32:46.403" v="4667"/>
          <ac:spMkLst>
            <pc:docMk/>
            <pc:sldMk cId="0" sldId="274"/>
            <ac:spMk id="113" creationId="{0E4D49B1-F2FF-41F2-9587-9B7019754CB7}"/>
          </ac:spMkLst>
        </pc:spChg>
        <pc:spChg chg="mod">
          <ac:chgData name="Nguyen The An 20204865" userId="99bb5a18-a600-4746-92a4-c4eba09d9b1d" providerId="ADAL" clId="{49808239-4C15-4A39-B4F5-3CF50EC11BBA}" dt="2021-12-22T08:32:46.403" v="4667"/>
          <ac:spMkLst>
            <pc:docMk/>
            <pc:sldMk cId="0" sldId="274"/>
            <ac:spMk id="114" creationId="{1351C7EB-E2C0-4D4B-9A8B-738B51677FC7}"/>
          </ac:spMkLst>
        </pc:spChg>
        <pc:spChg chg="mod">
          <ac:chgData name="Nguyen The An 20204865" userId="99bb5a18-a600-4746-92a4-c4eba09d9b1d" providerId="ADAL" clId="{49808239-4C15-4A39-B4F5-3CF50EC11BBA}" dt="2021-12-22T08:32:46.403" v="4667"/>
          <ac:spMkLst>
            <pc:docMk/>
            <pc:sldMk cId="0" sldId="274"/>
            <ac:spMk id="115" creationId="{1EB9737E-DA3A-424A-B15D-0E5B2DDBA515}"/>
          </ac:spMkLst>
        </pc:spChg>
        <pc:spChg chg="mod">
          <ac:chgData name="Nguyen The An 20204865" userId="99bb5a18-a600-4746-92a4-c4eba09d9b1d" providerId="ADAL" clId="{49808239-4C15-4A39-B4F5-3CF50EC11BBA}" dt="2021-12-22T08:32:46.403" v="4667"/>
          <ac:spMkLst>
            <pc:docMk/>
            <pc:sldMk cId="0" sldId="274"/>
            <ac:spMk id="116" creationId="{03A20AAE-FD02-425D-9CB0-360DA5D68E5C}"/>
          </ac:spMkLst>
        </pc:spChg>
        <pc:spChg chg="mod">
          <ac:chgData name="Nguyen The An 20204865" userId="99bb5a18-a600-4746-92a4-c4eba09d9b1d" providerId="ADAL" clId="{49808239-4C15-4A39-B4F5-3CF50EC11BBA}" dt="2021-12-22T08:32:46.403" v="4667"/>
          <ac:spMkLst>
            <pc:docMk/>
            <pc:sldMk cId="0" sldId="274"/>
            <ac:spMk id="117" creationId="{E46D0E8D-5B50-4BA6-81D2-DDAC5960C8FF}"/>
          </ac:spMkLst>
        </pc:spChg>
        <pc:spChg chg="mod">
          <ac:chgData name="Nguyen The An 20204865" userId="99bb5a18-a600-4746-92a4-c4eba09d9b1d" providerId="ADAL" clId="{49808239-4C15-4A39-B4F5-3CF50EC11BBA}" dt="2021-12-22T08:32:46.403" v="4667"/>
          <ac:spMkLst>
            <pc:docMk/>
            <pc:sldMk cId="0" sldId="274"/>
            <ac:spMk id="118" creationId="{435F8FD3-CE1A-4F1F-B1E0-063C32436709}"/>
          </ac:spMkLst>
        </pc:spChg>
        <pc:spChg chg="mod">
          <ac:chgData name="Nguyen The An 20204865" userId="99bb5a18-a600-4746-92a4-c4eba09d9b1d" providerId="ADAL" clId="{49808239-4C15-4A39-B4F5-3CF50EC11BBA}" dt="2021-12-22T08:32:46.403" v="4667"/>
          <ac:spMkLst>
            <pc:docMk/>
            <pc:sldMk cId="0" sldId="274"/>
            <ac:spMk id="119" creationId="{0ADEAB5B-58AC-4CA0-96C8-81B184DA09AE}"/>
          </ac:spMkLst>
        </pc:spChg>
        <pc:grpChg chg="add del mod">
          <ac:chgData name="Nguyen The An 20204865" userId="99bb5a18-a600-4746-92a4-c4eba09d9b1d" providerId="ADAL" clId="{49808239-4C15-4A39-B4F5-3CF50EC11BBA}" dt="2021-12-22T08:32:55.656" v="4670" actId="1076"/>
          <ac:grpSpMkLst>
            <pc:docMk/>
            <pc:sldMk cId="0" sldId="274"/>
            <ac:grpSpMk id="96" creationId="{7A066C80-CA3C-4EA3-A7D2-906D0AC932EE}"/>
          </ac:grpSpMkLst>
        </pc:grpChg>
        <pc:grpChg chg="add del mod">
          <ac:chgData name="Nguyen The An 20204865" userId="99bb5a18-a600-4746-92a4-c4eba09d9b1d" providerId="ADAL" clId="{49808239-4C15-4A39-B4F5-3CF50EC11BBA}" dt="2021-12-22T08:32:55.656" v="4670" actId="1076"/>
          <ac:grpSpMkLst>
            <pc:docMk/>
            <pc:sldMk cId="0" sldId="274"/>
            <ac:grpSpMk id="108" creationId="{9F57BFCA-6779-4995-A006-ED8947FCA9A0}"/>
          </ac:grpSpMkLst>
        </pc:grpChg>
        <pc:graphicFrameChg chg="modGraphic">
          <ac:chgData name="Nguyen The An 20204865" userId="99bb5a18-a600-4746-92a4-c4eba09d9b1d" providerId="ADAL" clId="{49808239-4C15-4A39-B4F5-3CF50EC11BBA}" dt="2021-12-22T08:31:51.802" v="4656" actId="20577"/>
          <ac:graphicFrameMkLst>
            <pc:docMk/>
            <pc:sldMk cId="0" sldId="274"/>
            <ac:graphicFrameMk id="1753" creationId="{00000000-0000-0000-0000-000000000000}"/>
          </ac:graphicFrameMkLst>
        </pc:graphicFrameChg>
      </pc:sldChg>
      <pc:sldChg chg="del">
        <pc:chgData name="Nguyen The An 20204865" userId="99bb5a18-a600-4746-92a4-c4eba09d9b1d" providerId="ADAL" clId="{49808239-4C15-4A39-B4F5-3CF50EC11BBA}" dt="2021-12-25T11:19:08.089" v="10340" actId="47"/>
        <pc:sldMkLst>
          <pc:docMk/>
          <pc:sldMk cId="0" sldId="275"/>
        </pc:sldMkLst>
      </pc:sldChg>
      <pc:sldChg chg="del">
        <pc:chgData name="Nguyen The An 20204865" userId="99bb5a18-a600-4746-92a4-c4eba09d9b1d" providerId="ADAL" clId="{49808239-4C15-4A39-B4F5-3CF50EC11BBA}" dt="2021-12-25T11:19:08.232" v="10341" actId="47"/>
        <pc:sldMkLst>
          <pc:docMk/>
          <pc:sldMk cId="0" sldId="276"/>
        </pc:sldMkLst>
      </pc:sldChg>
      <pc:sldChg chg="del">
        <pc:chgData name="Nguyen The An 20204865" userId="99bb5a18-a600-4746-92a4-c4eba09d9b1d" providerId="ADAL" clId="{49808239-4C15-4A39-B4F5-3CF50EC11BBA}" dt="2021-12-25T11:19:08.397" v="10342" actId="47"/>
        <pc:sldMkLst>
          <pc:docMk/>
          <pc:sldMk cId="0" sldId="277"/>
        </pc:sldMkLst>
      </pc:sldChg>
      <pc:sldChg chg="del">
        <pc:chgData name="Nguyen The An 20204865" userId="99bb5a18-a600-4746-92a4-c4eba09d9b1d" providerId="ADAL" clId="{49808239-4C15-4A39-B4F5-3CF50EC11BBA}" dt="2021-12-25T11:19:08.569" v="10343" actId="47"/>
        <pc:sldMkLst>
          <pc:docMk/>
          <pc:sldMk cId="0" sldId="278"/>
        </pc:sldMkLst>
      </pc:sldChg>
      <pc:sldChg chg="del">
        <pc:chgData name="Nguyen The An 20204865" userId="99bb5a18-a600-4746-92a4-c4eba09d9b1d" providerId="ADAL" clId="{49808239-4C15-4A39-B4F5-3CF50EC11BBA}" dt="2021-12-25T11:19:08.781" v="10344" actId="47"/>
        <pc:sldMkLst>
          <pc:docMk/>
          <pc:sldMk cId="0" sldId="279"/>
        </pc:sldMkLst>
      </pc:sldChg>
      <pc:sldChg chg="del">
        <pc:chgData name="Nguyen The An 20204865" userId="99bb5a18-a600-4746-92a4-c4eba09d9b1d" providerId="ADAL" clId="{49808239-4C15-4A39-B4F5-3CF50EC11BBA}" dt="2021-12-25T11:19:08.871" v="10345" actId="47"/>
        <pc:sldMkLst>
          <pc:docMk/>
          <pc:sldMk cId="0" sldId="280"/>
        </pc:sldMkLst>
      </pc:sldChg>
      <pc:sldChg chg="del">
        <pc:chgData name="Nguyen The An 20204865" userId="99bb5a18-a600-4746-92a4-c4eba09d9b1d" providerId="ADAL" clId="{49808239-4C15-4A39-B4F5-3CF50EC11BBA}" dt="2021-12-25T11:19:09.028" v="10346" actId="47"/>
        <pc:sldMkLst>
          <pc:docMk/>
          <pc:sldMk cId="0" sldId="281"/>
        </pc:sldMkLst>
      </pc:sldChg>
      <pc:sldChg chg="del">
        <pc:chgData name="Nguyen The An 20204865" userId="99bb5a18-a600-4746-92a4-c4eba09d9b1d" providerId="ADAL" clId="{49808239-4C15-4A39-B4F5-3CF50EC11BBA}" dt="2021-12-25T11:19:09.170" v="10347" actId="47"/>
        <pc:sldMkLst>
          <pc:docMk/>
          <pc:sldMk cId="0" sldId="282"/>
        </pc:sldMkLst>
      </pc:sldChg>
      <pc:sldChg chg="del">
        <pc:chgData name="Nguyen The An 20204865" userId="99bb5a18-a600-4746-92a4-c4eba09d9b1d" providerId="ADAL" clId="{49808239-4C15-4A39-B4F5-3CF50EC11BBA}" dt="2021-12-25T11:19:09.677" v="10348" actId="47"/>
        <pc:sldMkLst>
          <pc:docMk/>
          <pc:sldMk cId="0" sldId="283"/>
        </pc:sldMkLst>
      </pc:sldChg>
      <pc:sldChg chg="del">
        <pc:chgData name="Nguyen The An 20204865" userId="99bb5a18-a600-4746-92a4-c4eba09d9b1d" providerId="ADAL" clId="{49808239-4C15-4A39-B4F5-3CF50EC11BBA}" dt="2021-12-25T11:19:09.714" v="10349" actId="47"/>
        <pc:sldMkLst>
          <pc:docMk/>
          <pc:sldMk cId="0" sldId="284"/>
        </pc:sldMkLst>
      </pc:sldChg>
      <pc:sldChg chg="del">
        <pc:chgData name="Nguyen The An 20204865" userId="99bb5a18-a600-4746-92a4-c4eba09d9b1d" providerId="ADAL" clId="{49808239-4C15-4A39-B4F5-3CF50EC11BBA}" dt="2021-12-25T11:19:09.766" v="10350" actId="47"/>
        <pc:sldMkLst>
          <pc:docMk/>
          <pc:sldMk cId="0" sldId="285"/>
        </pc:sldMkLst>
      </pc:sldChg>
      <pc:sldChg chg="del">
        <pc:chgData name="Nguyen The An 20204865" userId="99bb5a18-a600-4746-92a4-c4eba09d9b1d" providerId="ADAL" clId="{49808239-4C15-4A39-B4F5-3CF50EC11BBA}" dt="2021-12-25T11:19:09.828" v="10351" actId="47"/>
        <pc:sldMkLst>
          <pc:docMk/>
          <pc:sldMk cId="0" sldId="286"/>
        </pc:sldMkLst>
      </pc:sldChg>
      <pc:sldChg chg="del">
        <pc:chgData name="Nguyen The An 20204865" userId="99bb5a18-a600-4746-92a4-c4eba09d9b1d" providerId="ADAL" clId="{49808239-4C15-4A39-B4F5-3CF50EC11BBA}" dt="2021-12-25T11:19:09.853" v="10352" actId="47"/>
        <pc:sldMkLst>
          <pc:docMk/>
          <pc:sldMk cId="0" sldId="287"/>
        </pc:sldMkLst>
      </pc:sldChg>
      <pc:sldChg chg="del">
        <pc:chgData name="Nguyen The An 20204865" userId="99bb5a18-a600-4746-92a4-c4eba09d9b1d" providerId="ADAL" clId="{49808239-4C15-4A39-B4F5-3CF50EC11BBA}" dt="2021-12-25T11:19:09.875" v="10353" actId="47"/>
        <pc:sldMkLst>
          <pc:docMk/>
          <pc:sldMk cId="0" sldId="288"/>
        </pc:sldMkLst>
      </pc:sldChg>
      <pc:sldChg chg="del">
        <pc:chgData name="Nguyen The An 20204865" userId="99bb5a18-a600-4746-92a4-c4eba09d9b1d" providerId="ADAL" clId="{49808239-4C15-4A39-B4F5-3CF50EC11BBA}" dt="2021-12-25T11:19:09.932" v="10354" actId="47"/>
        <pc:sldMkLst>
          <pc:docMk/>
          <pc:sldMk cId="0" sldId="289"/>
        </pc:sldMkLst>
      </pc:sldChg>
      <pc:sldChg chg="del">
        <pc:chgData name="Nguyen The An 20204865" userId="99bb5a18-a600-4746-92a4-c4eba09d9b1d" providerId="ADAL" clId="{49808239-4C15-4A39-B4F5-3CF50EC11BBA}" dt="2021-12-25T11:19:09.962" v="10355" actId="47"/>
        <pc:sldMkLst>
          <pc:docMk/>
          <pc:sldMk cId="0" sldId="290"/>
        </pc:sldMkLst>
      </pc:sldChg>
      <pc:sldChg chg="del">
        <pc:chgData name="Nguyen The An 20204865" userId="99bb5a18-a600-4746-92a4-c4eba09d9b1d" providerId="ADAL" clId="{49808239-4C15-4A39-B4F5-3CF50EC11BBA}" dt="2021-12-25T11:19:10.093" v="10356" actId="47"/>
        <pc:sldMkLst>
          <pc:docMk/>
          <pc:sldMk cId="0" sldId="291"/>
        </pc:sldMkLst>
      </pc:sldChg>
      <pc:sldChg chg="del">
        <pc:chgData name="Nguyen The An 20204865" userId="99bb5a18-a600-4746-92a4-c4eba09d9b1d" providerId="ADAL" clId="{49808239-4C15-4A39-B4F5-3CF50EC11BBA}" dt="2021-12-25T11:19:10.261" v="10357" actId="47"/>
        <pc:sldMkLst>
          <pc:docMk/>
          <pc:sldMk cId="0" sldId="292"/>
        </pc:sldMkLst>
      </pc:sldChg>
      <pc:sldChg chg="del">
        <pc:chgData name="Nguyen The An 20204865" userId="99bb5a18-a600-4746-92a4-c4eba09d9b1d" providerId="ADAL" clId="{49808239-4C15-4A39-B4F5-3CF50EC11BBA}" dt="2021-12-25T11:19:10.314" v="10358" actId="47"/>
        <pc:sldMkLst>
          <pc:docMk/>
          <pc:sldMk cId="0" sldId="293"/>
        </pc:sldMkLst>
      </pc:sldChg>
      <pc:sldChg chg="del">
        <pc:chgData name="Nguyen The An 20204865" userId="99bb5a18-a600-4746-92a4-c4eba09d9b1d" providerId="ADAL" clId="{49808239-4C15-4A39-B4F5-3CF50EC11BBA}" dt="2021-12-25T11:19:10.349" v="10359" actId="47"/>
        <pc:sldMkLst>
          <pc:docMk/>
          <pc:sldMk cId="0" sldId="294"/>
        </pc:sldMkLst>
      </pc:sldChg>
      <pc:sldChg chg="del">
        <pc:chgData name="Nguyen The An 20204865" userId="99bb5a18-a600-4746-92a4-c4eba09d9b1d" providerId="ADAL" clId="{49808239-4C15-4A39-B4F5-3CF50EC11BBA}" dt="2021-12-25T11:19:10.388" v="10360" actId="47"/>
        <pc:sldMkLst>
          <pc:docMk/>
          <pc:sldMk cId="0" sldId="295"/>
        </pc:sldMkLst>
      </pc:sldChg>
      <pc:sldChg chg="del">
        <pc:chgData name="Nguyen The An 20204865" userId="99bb5a18-a600-4746-92a4-c4eba09d9b1d" providerId="ADAL" clId="{49808239-4C15-4A39-B4F5-3CF50EC11BBA}" dt="2021-12-25T11:19:10.449" v="10361" actId="47"/>
        <pc:sldMkLst>
          <pc:docMk/>
          <pc:sldMk cId="0" sldId="296"/>
        </pc:sldMkLst>
      </pc:sldChg>
      <pc:sldChg chg="del">
        <pc:chgData name="Nguyen The An 20204865" userId="99bb5a18-a600-4746-92a4-c4eba09d9b1d" providerId="ADAL" clId="{49808239-4C15-4A39-B4F5-3CF50EC11BBA}" dt="2021-12-25T11:19:10.564" v="10362" actId="47"/>
        <pc:sldMkLst>
          <pc:docMk/>
          <pc:sldMk cId="0" sldId="297"/>
        </pc:sldMkLst>
      </pc:sldChg>
      <pc:sldChg chg="del">
        <pc:chgData name="Nguyen The An 20204865" userId="99bb5a18-a600-4746-92a4-c4eba09d9b1d" providerId="ADAL" clId="{49808239-4C15-4A39-B4F5-3CF50EC11BBA}" dt="2021-12-25T11:19:10.742" v="10363" actId="47"/>
        <pc:sldMkLst>
          <pc:docMk/>
          <pc:sldMk cId="0" sldId="298"/>
        </pc:sldMkLst>
      </pc:sldChg>
      <pc:sldChg chg="del">
        <pc:chgData name="Nguyen The An 20204865" userId="99bb5a18-a600-4746-92a4-c4eba09d9b1d" providerId="ADAL" clId="{49808239-4C15-4A39-B4F5-3CF50EC11BBA}" dt="2021-12-25T11:19:10.955" v="10364" actId="47"/>
        <pc:sldMkLst>
          <pc:docMk/>
          <pc:sldMk cId="0" sldId="299"/>
        </pc:sldMkLst>
      </pc:sldChg>
      <pc:sldChg chg="del">
        <pc:chgData name="Nguyen The An 20204865" userId="99bb5a18-a600-4746-92a4-c4eba09d9b1d" providerId="ADAL" clId="{49808239-4C15-4A39-B4F5-3CF50EC11BBA}" dt="2021-12-25T11:19:11.131" v="10365" actId="47"/>
        <pc:sldMkLst>
          <pc:docMk/>
          <pc:sldMk cId="0" sldId="300"/>
        </pc:sldMkLst>
      </pc:sldChg>
      <pc:sldChg chg="del">
        <pc:chgData name="Nguyen The An 20204865" userId="99bb5a18-a600-4746-92a4-c4eba09d9b1d" providerId="ADAL" clId="{49808239-4C15-4A39-B4F5-3CF50EC11BBA}" dt="2021-12-25T11:19:11.270" v="10366" actId="47"/>
        <pc:sldMkLst>
          <pc:docMk/>
          <pc:sldMk cId="0" sldId="301"/>
        </pc:sldMkLst>
      </pc:sldChg>
      <pc:sldChg chg="del">
        <pc:chgData name="Nguyen The An 20204865" userId="99bb5a18-a600-4746-92a4-c4eba09d9b1d" providerId="ADAL" clId="{49808239-4C15-4A39-B4F5-3CF50EC11BBA}" dt="2021-12-25T11:19:11.401" v="10367" actId="47"/>
        <pc:sldMkLst>
          <pc:docMk/>
          <pc:sldMk cId="0" sldId="302"/>
        </pc:sldMkLst>
      </pc:sldChg>
      <pc:sldChg chg="del">
        <pc:chgData name="Nguyen The An 20204865" userId="99bb5a18-a600-4746-92a4-c4eba09d9b1d" providerId="ADAL" clId="{49808239-4C15-4A39-B4F5-3CF50EC11BBA}" dt="2021-12-25T11:19:11.494" v="10368" actId="47"/>
        <pc:sldMkLst>
          <pc:docMk/>
          <pc:sldMk cId="0" sldId="303"/>
        </pc:sldMkLst>
      </pc:sldChg>
      <pc:sldChg chg="del">
        <pc:chgData name="Nguyen The An 20204865" userId="99bb5a18-a600-4746-92a4-c4eba09d9b1d" providerId="ADAL" clId="{49808239-4C15-4A39-B4F5-3CF50EC11BBA}" dt="2021-12-25T11:19:11.515" v="10369" actId="47"/>
        <pc:sldMkLst>
          <pc:docMk/>
          <pc:sldMk cId="0" sldId="304"/>
        </pc:sldMkLst>
      </pc:sldChg>
      <pc:sldChg chg="addSp delSp modSp mod">
        <pc:chgData name="Nguyen The An 20204865" userId="99bb5a18-a600-4746-92a4-c4eba09d9b1d" providerId="ADAL" clId="{49808239-4C15-4A39-B4F5-3CF50EC11BBA}" dt="2021-12-21T17:09:31.096" v="1927" actId="1076"/>
        <pc:sldMkLst>
          <pc:docMk/>
          <pc:sldMk cId="1238688393" sldId="305"/>
        </pc:sldMkLst>
        <pc:spChg chg="add mod">
          <ac:chgData name="Nguyen The An 20204865" userId="99bb5a18-a600-4746-92a4-c4eba09d9b1d" providerId="ADAL" clId="{49808239-4C15-4A39-B4F5-3CF50EC11BBA}" dt="2021-12-21T17:09:31.096" v="1927" actId="1076"/>
          <ac:spMkLst>
            <pc:docMk/>
            <pc:sldMk cId="1238688393" sldId="305"/>
            <ac:spMk id="6" creationId="{B6201ACA-372A-488E-842D-FF7F5426E4A5}"/>
          </ac:spMkLst>
        </pc:spChg>
        <pc:picChg chg="del mod">
          <ac:chgData name="Nguyen The An 20204865" userId="99bb5a18-a600-4746-92a4-c4eba09d9b1d" providerId="ADAL" clId="{49808239-4C15-4A39-B4F5-3CF50EC11BBA}" dt="2021-12-21T17:07:35.564" v="1718" actId="478"/>
          <ac:picMkLst>
            <pc:docMk/>
            <pc:sldMk cId="1238688393" sldId="305"/>
            <ac:picMk id="5" creationId="{C6D6B39C-FB65-4CC6-8363-306BF3C6B28E}"/>
          </ac:picMkLst>
        </pc:picChg>
        <pc:picChg chg="mod">
          <ac:chgData name="Nguyen The An 20204865" userId="99bb5a18-a600-4746-92a4-c4eba09d9b1d" providerId="ADAL" clId="{49808239-4C15-4A39-B4F5-3CF50EC11BBA}" dt="2021-12-21T17:07:39.221" v="1719" actId="1076"/>
          <ac:picMkLst>
            <pc:docMk/>
            <pc:sldMk cId="1238688393" sldId="305"/>
            <ac:picMk id="8" creationId="{A0D13D39-D8AE-41BE-9D21-91EEB8008481}"/>
          </ac:picMkLst>
        </pc:picChg>
      </pc:sldChg>
      <pc:sldChg chg="del">
        <pc:chgData name="Nguyen The An 20204865" userId="99bb5a18-a600-4746-92a4-c4eba09d9b1d" providerId="ADAL" clId="{49808239-4C15-4A39-B4F5-3CF50EC11BBA}" dt="2021-12-25T11:19:03.504" v="10327" actId="47"/>
        <pc:sldMkLst>
          <pc:docMk/>
          <pc:sldMk cId="3200264086" sldId="306"/>
        </pc:sldMkLst>
      </pc:sldChg>
      <pc:sldChg chg="addSp delSp modSp del mod">
        <pc:chgData name="Nguyen The An 20204865" userId="99bb5a18-a600-4746-92a4-c4eba09d9b1d" providerId="ADAL" clId="{49808239-4C15-4A39-B4F5-3CF50EC11BBA}" dt="2021-12-21T17:09:45.209" v="1928" actId="47"/>
        <pc:sldMkLst>
          <pc:docMk/>
          <pc:sldMk cId="2351352953" sldId="307"/>
        </pc:sldMkLst>
        <pc:spChg chg="add del mod">
          <ac:chgData name="Nguyen The An 20204865" userId="99bb5a18-a600-4746-92a4-c4eba09d9b1d" providerId="ADAL" clId="{49808239-4C15-4A39-B4F5-3CF50EC11BBA}" dt="2021-12-21T16:41:59.419" v="949" actId="478"/>
          <ac:spMkLst>
            <pc:docMk/>
            <pc:sldMk cId="2351352953" sldId="307"/>
            <ac:spMk id="3" creationId="{381E0DCC-F31A-401C-8A66-5A36FDF573E4}"/>
          </ac:spMkLst>
        </pc:spChg>
        <pc:spChg chg="mod">
          <ac:chgData name="Nguyen The An 20204865" userId="99bb5a18-a600-4746-92a4-c4eba09d9b1d" providerId="ADAL" clId="{49808239-4C15-4A39-B4F5-3CF50EC11BBA}" dt="2021-12-21T16:19:15.949" v="12"/>
          <ac:spMkLst>
            <pc:docMk/>
            <pc:sldMk cId="2351352953" sldId="307"/>
            <ac:spMk id="6" creationId="{6F536DD5-93C9-4553-998A-B1AC1D3499E8}"/>
          </ac:spMkLst>
        </pc:spChg>
        <pc:spChg chg="mod">
          <ac:chgData name="Nguyen The An 20204865" userId="99bb5a18-a600-4746-92a4-c4eba09d9b1d" providerId="ADAL" clId="{49808239-4C15-4A39-B4F5-3CF50EC11BBA}" dt="2021-12-21T16:19:15.949" v="12"/>
          <ac:spMkLst>
            <pc:docMk/>
            <pc:sldMk cId="2351352953" sldId="307"/>
            <ac:spMk id="7" creationId="{0DA593C3-B527-416C-A3AF-14A361C9DD44}"/>
          </ac:spMkLst>
        </pc:spChg>
        <pc:spChg chg="add del mod">
          <ac:chgData name="Nguyen The An 20204865" userId="99bb5a18-a600-4746-92a4-c4eba09d9b1d" providerId="ADAL" clId="{49808239-4C15-4A39-B4F5-3CF50EC11BBA}" dt="2021-12-21T16:19:45.058" v="55"/>
          <ac:spMkLst>
            <pc:docMk/>
            <pc:sldMk cId="2351352953" sldId="307"/>
            <ac:spMk id="8" creationId="{C5F61FA8-247E-459A-86AD-663514DC12CB}"/>
          </ac:spMkLst>
        </pc:spChg>
        <pc:spChg chg="add del mod">
          <ac:chgData name="Nguyen The An 20204865" userId="99bb5a18-a600-4746-92a4-c4eba09d9b1d" providerId="ADAL" clId="{49808239-4C15-4A39-B4F5-3CF50EC11BBA}" dt="2021-12-21T16:41:56.041" v="947" actId="478"/>
          <ac:spMkLst>
            <pc:docMk/>
            <pc:sldMk cId="2351352953" sldId="307"/>
            <ac:spMk id="10" creationId="{A97CD522-9E81-42A1-AEAB-7C55DE9DD697}"/>
          </ac:spMkLst>
        </pc:spChg>
        <pc:spChg chg="add del mod">
          <ac:chgData name="Nguyen The An 20204865" userId="99bb5a18-a600-4746-92a4-c4eba09d9b1d" providerId="ADAL" clId="{49808239-4C15-4A39-B4F5-3CF50EC11BBA}" dt="2021-12-21T16:41:56.041" v="947" actId="478"/>
          <ac:spMkLst>
            <pc:docMk/>
            <pc:sldMk cId="2351352953" sldId="307"/>
            <ac:spMk id="13" creationId="{190CD10F-B395-41C1-8723-74B34660DC5F}"/>
          </ac:spMkLst>
        </pc:spChg>
        <pc:spChg chg="add del mod">
          <ac:chgData name="Nguyen The An 20204865" userId="99bb5a18-a600-4746-92a4-c4eba09d9b1d" providerId="ADAL" clId="{49808239-4C15-4A39-B4F5-3CF50EC11BBA}" dt="2021-12-21T16:41:53.581" v="945" actId="478"/>
          <ac:spMkLst>
            <pc:docMk/>
            <pc:sldMk cId="2351352953" sldId="307"/>
            <ac:spMk id="15" creationId="{F1AE4E7E-5CD7-4D74-A79C-55508022F613}"/>
          </ac:spMkLst>
        </pc:spChg>
        <pc:spChg chg="add del mod">
          <ac:chgData name="Nguyen The An 20204865" userId="99bb5a18-a600-4746-92a4-c4eba09d9b1d" providerId="ADAL" clId="{49808239-4C15-4A39-B4F5-3CF50EC11BBA}" dt="2021-12-21T16:41:56.041" v="947" actId="478"/>
          <ac:spMkLst>
            <pc:docMk/>
            <pc:sldMk cId="2351352953" sldId="307"/>
            <ac:spMk id="16" creationId="{0AE29F0C-E730-439C-9727-055CDE737ED0}"/>
          </ac:spMkLst>
        </pc:spChg>
        <pc:spChg chg="add del mod">
          <ac:chgData name="Nguyen The An 20204865" userId="99bb5a18-a600-4746-92a4-c4eba09d9b1d" providerId="ADAL" clId="{49808239-4C15-4A39-B4F5-3CF50EC11BBA}" dt="2021-12-21T16:42:00.997" v="950" actId="478"/>
          <ac:spMkLst>
            <pc:docMk/>
            <pc:sldMk cId="2351352953" sldId="307"/>
            <ac:spMk id="18" creationId="{26F0C01F-6F13-4801-AC13-D2799AFFC11F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20" creationId="{EEBF6381-AFD3-44EF-B0E7-E4E4685582E1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21" creationId="{56B240DA-4446-43E3-95EC-588C95B5E29A}"/>
          </ac:spMkLst>
        </pc:spChg>
        <pc:spChg chg="add del mod">
          <ac:chgData name="Nguyen The An 20204865" userId="99bb5a18-a600-4746-92a4-c4eba09d9b1d" providerId="ADAL" clId="{49808239-4C15-4A39-B4F5-3CF50EC11BBA}" dt="2021-12-21T16:42:18.504" v="954"/>
          <ac:spMkLst>
            <pc:docMk/>
            <pc:sldMk cId="2351352953" sldId="307"/>
            <ac:spMk id="22" creationId="{856C3EF8-7D36-4F4F-97A8-81B6EA2B13AD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24" creationId="{29B2E639-E3F0-4E03-BCAD-D7D38D4F1F2F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25" creationId="{D9C0C368-81D6-4D0E-A711-56307861B7C5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26" creationId="{06426C69-85B7-483A-8760-AE2B65D5A775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27" creationId="{D1B213CF-E15C-4845-A6C9-7C148057B3A9}"/>
          </ac:spMkLst>
        </pc:spChg>
        <pc:spChg chg="add del mod">
          <ac:chgData name="Nguyen The An 20204865" userId="99bb5a18-a600-4746-92a4-c4eba09d9b1d" providerId="ADAL" clId="{49808239-4C15-4A39-B4F5-3CF50EC11BBA}" dt="2021-12-21T16:42:18.504" v="954"/>
          <ac:spMkLst>
            <pc:docMk/>
            <pc:sldMk cId="2351352953" sldId="307"/>
            <ac:spMk id="28" creationId="{5DB760CE-12CA-42E1-A52A-E628BF322DDB}"/>
          </ac:spMkLst>
        </pc:spChg>
        <pc:spChg chg="add del mod">
          <ac:chgData name="Nguyen The An 20204865" userId="99bb5a18-a600-4746-92a4-c4eba09d9b1d" providerId="ADAL" clId="{49808239-4C15-4A39-B4F5-3CF50EC11BBA}" dt="2021-12-21T16:42:18.504" v="954"/>
          <ac:spMkLst>
            <pc:docMk/>
            <pc:sldMk cId="2351352953" sldId="307"/>
            <ac:spMk id="29" creationId="{EFA93859-9801-4844-970F-28885971514E}"/>
          </ac:spMkLst>
        </pc:spChg>
        <pc:spChg chg="add del mod">
          <ac:chgData name="Nguyen The An 20204865" userId="99bb5a18-a600-4746-92a4-c4eba09d9b1d" providerId="ADAL" clId="{49808239-4C15-4A39-B4F5-3CF50EC11BBA}" dt="2021-12-21T16:42:18.504" v="954"/>
          <ac:spMkLst>
            <pc:docMk/>
            <pc:sldMk cId="2351352953" sldId="307"/>
            <ac:spMk id="30" creationId="{E079CE26-9BC0-4B4C-84B4-A469695302CD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32" creationId="{20587E93-03A8-4E2E-B4E2-CDBC763ED44D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33" creationId="{D75D6A7E-ECE4-4F09-869E-24BD22E9446E}"/>
          </ac:spMkLst>
        </pc:spChg>
        <pc:spChg chg="add del mod">
          <ac:chgData name="Nguyen The An 20204865" userId="99bb5a18-a600-4746-92a4-c4eba09d9b1d" providerId="ADAL" clId="{49808239-4C15-4A39-B4F5-3CF50EC11BBA}" dt="2021-12-21T16:42:18.504" v="954"/>
          <ac:spMkLst>
            <pc:docMk/>
            <pc:sldMk cId="2351352953" sldId="307"/>
            <ac:spMk id="34" creationId="{C95D65BD-74F6-439C-B9C6-83354420BD06}"/>
          </ac:spMkLst>
        </pc:spChg>
        <pc:spChg chg="add del mod">
          <ac:chgData name="Nguyen The An 20204865" userId="99bb5a18-a600-4746-92a4-c4eba09d9b1d" providerId="ADAL" clId="{49808239-4C15-4A39-B4F5-3CF50EC11BBA}" dt="2021-12-21T16:42:18.504" v="954"/>
          <ac:spMkLst>
            <pc:docMk/>
            <pc:sldMk cId="2351352953" sldId="307"/>
            <ac:spMk id="35" creationId="{59D2BE07-2236-4EAD-9E71-9528D1769839}"/>
          </ac:spMkLst>
        </pc:spChg>
        <pc:spChg chg="add del mod">
          <ac:chgData name="Nguyen The An 20204865" userId="99bb5a18-a600-4746-92a4-c4eba09d9b1d" providerId="ADAL" clId="{49808239-4C15-4A39-B4F5-3CF50EC11BBA}" dt="2021-12-21T16:42:18.504" v="954"/>
          <ac:spMkLst>
            <pc:docMk/>
            <pc:sldMk cId="2351352953" sldId="307"/>
            <ac:spMk id="36" creationId="{DF5691DE-C4E8-4088-A1A8-7DC7B3692EA3}"/>
          </ac:spMkLst>
        </pc:spChg>
        <pc:spChg chg="add del mod">
          <ac:chgData name="Nguyen The An 20204865" userId="99bb5a18-a600-4746-92a4-c4eba09d9b1d" providerId="ADAL" clId="{49808239-4C15-4A39-B4F5-3CF50EC11BBA}" dt="2021-12-21T16:42:18.504" v="954"/>
          <ac:spMkLst>
            <pc:docMk/>
            <pc:sldMk cId="2351352953" sldId="307"/>
            <ac:spMk id="37" creationId="{7281C040-492A-4BF9-886C-41F00D8D8F32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39" creationId="{AB0ED740-0AC6-4352-9BE3-938E2C4179D1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40" creationId="{1D3B3F62-52D5-4919-B734-46607B523ED0}"/>
          </ac:spMkLst>
        </pc:spChg>
        <pc:spChg chg="add del mod">
          <ac:chgData name="Nguyen The An 20204865" userId="99bb5a18-a600-4746-92a4-c4eba09d9b1d" providerId="ADAL" clId="{49808239-4C15-4A39-B4F5-3CF50EC11BBA}" dt="2021-12-21T16:42:18.504" v="954"/>
          <ac:spMkLst>
            <pc:docMk/>
            <pc:sldMk cId="2351352953" sldId="307"/>
            <ac:spMk id="41" creationId="{0526296F-F990-4CD2-8829-11BED03E1416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43" creationId="{6BDCB748-6AD5-4F73-A3B8-73B4C5BB5944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44" creationId="{DC0E1C8D-2CBA-4541-B53E-E85AF2BDC832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45" creationId="{457A0CDB-B0A6-4A44-864E-FD976821E3EC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46" creationId="{F8218DF8-E34C-4980-84A7-E24B379BE31A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47" creationId="{EC3AD1B5-8D93-4FE3-A32D-B264B7B1454A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48" creationId="{B52CB53A-B4D9-4E3C-BA34-B9DB64E41963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49" creationId="{47950E55-273D-48CE-A7C1-4729836CD314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50" creationId="{B773F754-427B-41B3-A496-E06D9CCBF5D7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51" creationId="{8CFA0ACF-A936-4EC2-AD8A-2C249289D1DC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52" creationId="{F1ADD912-FA9E-4E46-B013-5EC2051FF07F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53" creationId="{E7E4E0A8-1E6B-4EAC-B032-A3D7B62A8EEA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54" creationId="{4DE3B290-2EA5-4DA8-A0D5-383863A2B0C7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55" creationId="{3D4D1F68-527F-412B-97A2-00BB35277E74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56" creationId="{52195EDA-3974-4CDB-97B7-753F4E37CE44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57" creationId="{B576D755-B205-48DB-A519-019733A2F346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58" creationId="{FA5322DA-8688-4261-8E83-8EF676FE9E7B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59" creationId="{87F29BD1-C694-4A7B-BF6D-75880C4F4E86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60" creationId="{29B9528D-6AEA-42AA-87F2-92DA47D3A250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61" creationId="{A93B15A0-CBE5-43BB-82D8-38B2E267E276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62" creationId="{5E4E286C-1D70-4EC5-B098-2EF4EC30DA1E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63" creationId="{D297E2CD-24A3-471B-B125-7D4D072C3A37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64" creationId="{CEAB653F-57F9-4AEC-80C5-16D79ED5DC79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65" creationId="{BECC6F81-5003-4A9E-9E21-D20D11812EAF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66" creationId="{317A99CE-B19A-47B5-8D91-EC10D22C6526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67" creationId="{DD7171F1-3FEF-453D-96F1-2894E71D55CA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68" creationId="{FB6AE79E-D7CA-4480-BB07-CF5105F0870E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69" creationId="{2BEC43E4-4CE0-42C6-94A1-01D470D7B6F3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70" creationId="{0E0D07F8-9E62-4E18-B80D-48CAF3308309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71" creationId="{0D8C881F-D49D-442D-B17C-B0E41FCC41EA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72" creationId="{5F868CF3-7384-4FE3-8594-0552E49A70F0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73" creationId="{8F255D2B-7851-40FB-93A1-291C3C4F8BCE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74" creationId="{E23075EF-043B-45E2-9A62-466269B8E530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75" creationId="{810EB2DD-A667-4F3B-9BF1-0479C2A798ED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76" creationId="{245037B6-B3C7-4D10-8255-2D7C3123D8E3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77" creationId="{C6516298-1F29-4A40-9FB4-F8D76E2D34C4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78" creationId="{943E8A66-5FF8-4717-97D1-8A59010F07AB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79" creationId="{C5CB8159-32CF-47C7-84EE-B02B92517707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80" creationId="{205E0355-36BA-41F5-9BE1-5D34657D2F37}"/>
          </ac:spMkLst>
        </pc:spChg>
        <pc:spChg chg="add mod ord">
          <ac:chgData name="Nguyen The An 20204865" userId="99bb5a18-a600-4746-92a4-c4eba09d9b1d" providerId="ADAL" clId="{49808239-4C15-4A39-B4F5-3CF50EC11BBA}" dt="2021-12-21T16:43:43.047" v="974" actId="1076"/>
          <ac:spMkLst>
            <pc:docMk/>
            <pc:sldMk cId="2351352953" sldId="307"/>
            <ac:spMk id="81" creationId="{CBC16801-1CE2-42D3-962C-EB2EA6DB7C18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83" creationId="{0EEB20B0-0C2E-4CF4-A46F-4EC698E87EC9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84" creationId="{78941951-53C1-42C4-9CA5-15D8F6337A10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85" creationId="{B3E329C8-07D2-4766-9206-64E39DAAE969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86" creationId="{FCEFDA9F-4F7F-4580-A06D-1FB3548ADBAF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87" creationId="{91D1CBC8-9CD9-4946-B46E-269AD5EB3628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88" creationId="{A9175C01-B953-49EE-ADEE-522325CC99A6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89" creationId="{EC8F8D57-FCB3-409B-B860-A51D5EDCE52A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90" creationId="{AD957707-7453-462E-A23A-48B562FBA4EB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91" creationId="{7BFADD4C-595F-48E3-8B93-BA5D4372A97F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93" creationId="{5A39A954-7B29-4BCB-9B2D-FBB37BCBD010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94" creationId="{764AC741-4031-4791-8E03-3A0AF1A4A90D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95" creationId="{6AE4DD7E-9368-4431-89F9-7BAC9489D753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96" creationId="{C1417A2B-C31B-48DF-B882-88C351785444}"/>
          </ac:spMkLst>
        </pc:spChg>
        <pc:spChg chg="add mod">
          <ac:chgData name="Nguyen The An 20204865" userId="99bb5a18-a600-4746-92a4-c4eba09d9b1d" providerId="ADAL" clId="{49808239-4C15-4A39-B4F5-3CF50EC11BBA}" dt="2021-12-21T16:42:59.656" v="964" actId="1076"/>
          <ac:spMkLst>
            <pc:docMk/>
            <pc:sldMk cId="2351352953" sldId="307"/>
            <ac:spMk id="97" creationId="{B52CC630-5AAC-45E6-AC3B-F530AD092F76}"/>
          </ac:spMkLst>
        </pc:spChg>
        <pc:spChg chg="add mod">
          <ac:chgData name="Nguyen The An 20204865" userId="99bb5a18-a600-4746-92a4-c4eba09d9b1d" providerId="ADAL" clId="{49808239-4C15-4A39-B4F5-3CF50EC11BBA}" dt="2021-12-21T16:42:59.656" v="964" actId="1076"/>
          <ac:spMkLst>
            <pc:docMk/>
            <pc:sldMk cId="2351352953" sldId="307"/>
            <ac:spMk id="98" creationId="{1EC8AF6D-F9BC-4060-B961-9D0E34368FEE}"/>
          </ac:spMkLst>
        </pc:spChg>
        <pc:spChg chg="add mod">
          <ac:chgData name="Nguyen The An 20204865" userId="99bb5a18-a600-4746-92a4-c4eba09d9b1d" providerId="ADAL" clId="{49808239-4C15-4A39-B4F5-3CF50EC11BBA}" dt="2021-12-21T16:42:59.656" v="964" actId="1076"/>
          <ac:spMkLst>
            <pc:docMk/>
            <pc:sldMk cId="2351352953" sldId="307"/>
            <ac:spMk id="99" creationId="{31421C5A-1B8F-4266-9EB7-125678CC8DD5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01" creationId="{852E87AD-7542-4710-AC56-EC86C9535520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02" creationId="{C6DCE91B-1CB6-4DB9-BFFD-25AF2B53D24D}"/>
          </ac:spMkLst>
        </pc:spChg>
        <pc:spChg chg="add mod">
          <ac:chgData name="Nguyen The An 20204865" userId="99bb5a18-a600-4746-92a4-c4eba09d9b1d" providerId="ADAL" clId="{49808239-4C15-4A39-B4F5-3CF50EC11BBA}" dt="2021-12-21T16:42:59.656" v="964" actId="1076"/>
          <ac:spMkLst>
            <pc:docMk/>
            <pc:sldMk cId="2351352953" sldId="307"/>
            <ac:spMk id="103" creationId="{BE26833A-46EC-4F8D-B266-B2BE7322DCC8}"/>
          </ac:spMkLst>
        </pc:spChg>
        <pc:spChg chg="add mod">
          <ac:chgData name="Nguyen The An 20204865" userId="99bb5a18-a600-4746-92a4-c4eba09d9b1d" providerId="ADAL" clId="{49808239-4C15-4A39-B4F5-3CF50EC11BBA}" dt="2021-12-21T16:43:48.726" v="980" actId="20577"/>
          <ac:spMkLst>
            <pc:docMk/>
            <pc:sldMk cId="2351352953" sldId="307"/>
            <ac:spMk id="104" creationId="{34387FC5-A08E-4A81-9D54-9D414CA8D86F}"/>
          </ac:spMkLst>
        </pc:spChg>
        <pc:spChg chg="add mod">
          <ac:chgData name="Nguyen The An 20204865" userId="99bb5a18-a600-4746-92a4-c4eba09d9b1d" providerId="ADAL" clId="{49808239-4C15-4A39-B4F5-3CF50EC11BBA}" dt="2021-12-21T16:42:59.656" v="964" actId="1076"/>
          <ac:spMkLst>
            <pc:docMk/>
            <pc:sldMk cId="2351352953" sldId="307"/>
            <ac:spMk id="105" creationId="{C09F35C0-C9BE-4592-A7E9-9FB1BD3D1A09}"/>
          </ac:spMkLst>
        </pc:spChg>
        <pc:spChg chg="add mod">
          <ac:chgData name="Nguyen The An 20204865" userId="99bb5a18-a600-4746-92a4-c4eba09d9b1d" providerId="ADAL" clId="{49808239-4C15-4A39-B4F5-3CF50EC11BBA}" dt="2021-12-21T16:42:59.656" v="964" actId="1076"/>
          <ac:spMkLst>
            <pc:docMk/>
            <pc:sldMk cId="2351352953" sldId="307"/>
            <ac:spMk id="106" creationId="{AF1041F4-722C-426B-BE57-55A7679C4B35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08" creationId="{44534297-7F12-4E87-8620-66D72512249F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09" creationId="{EDDB8668-0A16-4BE3-83CD-2635382E69D0}"/>
          </ac:spMkLst>
        </pc:spChg>
        <pc:spChg chg="add mod">
          <ac:chgData name="Nguyen The An 20204865" userId="99bb5a18-a600-4746-92a4-c4eba09d9b1d" providerId="ADAL" clId="{49808239-4C15-4A39-B4F5-3CF50EC11BBA}" dt="2021-12-21T16:42:59.656" v="964" actId="1076"/>
          <ac:spMkLst>
            <pc:docMk/>
            <pc:sldMk cId="2351352953" sldId="307"/>
            <ac:spMk id="110" creationId="{902B7830-E1D2-4EB4-8EF5-8CFC327B1411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12" creationId="{7DEA680D-8497-4D92-9C7E-EC7E678BFD96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13" creationId="{9564CFE2-12DC-4CAC-826C-E53C5DB15635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14" creationId="{A1C4C797-4CAE-458C-ACF6-B4DFFA89DEC5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15" creationId="{625EE680-2F7E-4F29-860C-908C14B3D746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16" creationId="{0A845DEE-64CA-4D07-9582-BCCD62B9A7BD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17" creationId="{51AA2B4D-8922-4A63-8869-35328AF4D028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18" creationId="{1D13117F-F9A9-4ADE-A887-07B9756BA38B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19" creationId="{3556C0AE-0523-48AE-B5B8-D99C92F80B52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20" creationId="{3B0DEAC5-CB1C-46F5-9D90-3D8B26A61C8A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21" creationId="{63C9AC9A-109D-4777-939B-84C3EC72850C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22" creationId="{CF7AD7CA-BF39-4579-A16C-FFB312C8135D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23" creationId="{41238A70-F84C-47D0-99B5-EC11CF41F548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24" creationId="{4643EC0F-EED6-49E0-9AE4-276D98340D60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25" creationId="{7AB4C273-FFA7-4C07-9BA6-1C916AB79E89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26" creationId="{C746AD37-9BEC-4685-80FB-925232C9A525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27" creationId="{300070EC-A6CE-4652-8E2A-5138BD8FC3B6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28" creationId="{A1FFD5FC-EF85-493E-8400-B045FEC4CEAB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29" creationId="{EF585D9B-6A5E-4636-B230-DB4CC7C7D892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30" creationId="{56DECD2B-F039-4AEB-87B6-14484811FD4F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31" creationId="{E9750B8E-34F6-4AF1-B356-FC5952456EC0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32" creationId="{1290E88A-C996-4A4B-82A4-BE1F6141EBAB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33" creationId="{A2C8821A-3382-4CEB-A4CC-DB8CAE294B5C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34" creationId="{A31B13F2-67C0-4F8C-BA08-183607A498AF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35" creationId="{5C763BE0-C43D-42B5-887F-59A676E1F80B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36" creationId="{19995FCB-5123-4517-86EE-5C1C3FF643BC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37" creationId="{EEFC4388-ACEB-4940-81E6-6E96124D32D4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38" creationId="{94477B87-7740-44B7-BA8B-E30C8478CA18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39" creationId="{B12CEE7A-A03A-436B-8FBF-DEE3F40B75E6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40" creationId="{E0B9A468-5DBB-4438-80FF-DCE318E04BB4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41" creationId="{653293F2-0F7C-4E6F-BC3F-D96117935745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42" creationId="{A335EE9D-1972-4E4D-8497-D8D08F0C6E09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43" creationId="{378A7384-D3ED-4326-88CD-9B44BD3EC8AC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44" creationId="{CC00D95F-F234-46DA-92EE-D6F24877400E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45" creationId="{1BE5071F-76B5-46E6-A9D5-E7DC15589D11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46" creationId="{8F184568-D7B9-4A33-B554-109F10D86400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47" creationId="{CB5AA390-F656-47B3-83E9-2B69896E6B20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48" creationId="{35B69884-159D-4D7E-8D15-3900689FF8B2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49" creationId="{9BF61387-2896-43FA-8F3D-EF5F67414B22}"/>
          </ac:spMkLst>
        </pc:spChg>
        <pc:spChg chg="mod">
          <ac:chgData name="Nguyen The An 20204865" userId="99bb5a18-a600-4746-92a4-c4eba09d9b1d" providerId="ADAL" clId="{49808239-4C15-4A39-B4F5-3CF50EC11BBA}" dt="2021-12-21T16:43:13.242" v="968"/>
          <ac:spMkLst>
            <pc:docMk/>
            <pc:sldMk cId="2351352953" sldId="307"/>
            <ac:spMk id="151" creationId="{6E502068-D0B5-4A63-AB11-20ECACE4B9C9}"/>
          </ac:spMkLst>
        </pc:spChg>
        <pc:spChg chg="mod">
          <ac:chgData name="Nguyen The An 20204865" userId="99bb5a18-a600-4746-92a4-c4eba09d9b1d" providerId="ADAL" clId="{49808239-4C15-4A39-B4F5-3CF50EC11BBA}" dt="2021-12-21T16:43:13.242" v="968"/>
          <ac:spMkLst>
            <pc:docMk/>
            <pc:sldMk cId="2351352953" sldId="307"/>
            <ac:spMk id="152" creationId="{AF28475A-D377-465E-BFF2-1A8E77BA8362}"/>
          </ac:spMkLst>
        </pc:spChg>
        <pc:spChg chg="add del mod">
          <ac:chgData name="Nguyen The An 20204865" userId="99bb5a18-a600-4746-92a4-c4eba09d9b1d" providerId="ADAL" clId="{49808239-4C15-4A39-B4F5-3CF50EC11BBA}" dt="2021-12-21T16:43:18.474" v="970" actId="478"/>
          <ac:spMkLst>
            <pc:docMk/>
            <pc:sldMk cId="2351352953" sldId="307"/>
            <ac:spMk id="153" creationId="{57FF5EC2-2E52-4EA0-A0F0-7B40B9D7BDAF}"/>
          </ac:spMkLst>
        </pc:spChg>
        <pc:grpChg chg="add del mod">
          <ac:chgData name="Nguyen The An 20204865" userId="99bb5a18-a600-4746-92a4-c4eba09d9b1d" providerId="ADAL" clId="{49808239-4C15-4A39-B4F5-3CF50EC11BBA}" dt="2021-12-21T16:41:56.937" v="948" actId="478"/>
          <ac:grpSpMkLst>
            <pc:docMk/>
            <pc:sldMk cId="2351352953" sldId="307"/>
            <ac:grpSpMk id="5" creationId="{F223FA18-90B8-4F65-8238-1AD45CFBDEF1}"/>
          </ac:grpSpMkLst>
        </pc:grpChg>
        <pc:grpChg chg="add del mod">
          <ac:chgData name="Nguyen The An 20204865" userId="99bb5a18-a600-4746-92a4-c4eba09d9b1d" providerId="ADAL" clId="{49808239-4C15-4A39-B4F5-3CF50EC11BBA}" dt="2021-12-21T16:42:18.504" v="954"/>
          <ac:grpSpMkLst>
            <pc:docMk/>
            <pc:sldMk cId="2351352953" sldId="307"/>
            <ac:grpSpMk id="19" creationId="{D913BE67-BC4C-4CA0-AADD-9976A727869E}"/>
          </ac:grpSpMkLst>
        </pc:grpChg>
        <pc:grpChg chg="add del mod">
          <ac:chgData name="Nguyen The An 20204865" userId="99bb5a18-a600-4746-92a4-c4eba09d9b1d" providerId="ADAL" clId="{49808239-4C15-4A39-B4F5-3CF50EC11BBA}" dt="2021-12-21T16:42:18.504" v="954"/>
          <ac:grpSpMkLst>
            <pc:docMk/>
            <pc:sldMk cId="2351352953" sldId="307"/>
            <ac:grpSpMk id="23" creationId="{FCA2479D-6B01-4ED7-8D4C-EF9EFDB7A7B3}"/>
          </ac:grpSpMkLst>
        </pc:grpChg>
        <pc:grpChg chg="add del mod">
          <ac:chgData name="Nguyen The An 20204865" userId="99bb5a18-a600-4746-92a4-c4eba09d9b1d" providerId="ADAL" clId="{49808239-4C15-4A39-B4F5-3CF50EC11BBA}" dt="2021-12-21T16:42:18.504" v="954"/>
          <ac:grpSpMkLst>
            <pc:docMk/>
            <pc:sldMk cId="2351352953" sldId="307"/>
            <ac:grpSpMk id="31" creationId="{BDE42D09-A726-478F-8FCE-8E56C49304B6}"/>
          </ac:grpSpMkLst>
        </pc:grpChg>
        <pc:grpChg chg="add del mod">
          <ac:chgData name="Nguyen The An 20204865" userId="99bb5a18-a600-4746-92a4-c4eba09d9b1d" providerId="ADAL" clId="{49808239-4C15-4A39-B4F5-3CF50EC11BBA}" dt="2021-12-21T16:42:18.504" v="954"/>
          <ac:grpSpMkLst>
            <pc:docMk/>
            <pc:sldMk cId="2351352953" sldId="307"/>
            <ac:grpSpMk id="38" creationId="{59B8F37B-65D9-4365-869A-E18A1A1E2E26}"/>
          </ac:grpSpMkLst>
        </pc:grpChg>
        <pc:grpChg chg="add del mod">
          <ac:chgData name="Nguyen The An 20204865" userId="99bb5a18-a600-4746-92a4-c4eba09d9b1d" providerId="ADAL" clId="{49808239-4C15-4A39-B4F5-3CF50EC11BBA}" dt="2021-12-21T16:42:18.504" v="954"/>
          <ac:grpSpMkLst>
            <pc:docMk/>
            <pc:sldMk cId="2351352953" sldId="307"/>
            <ac:grpSpMk id="42" creationId="{38936CEF-1751-4EBD-9400-73CB57D1342E}"/>
          </ac:grpSpMkLst>
        </pc:grpChg>
        <pc:grpChg chg="add mod">
          <ac:chgData name="Nguyen The An 20204865" userId="99bb5a18-a600-4746-92a4-c4eba09d9b1d" providerId="ADAL" clId="{49808239-4C15-4A39-B4F5-3CF50EC11BBA}" dt="2021-12-21T16:42:59.656" v="964" actId="1076"/>
          <ac:grpSpMkLst>
            <pc:docMk/>
            <pc:sldMk cId="2351352953" sldId="307"/>
            <ac:grpSpMk id="82" creationId="{73CB25E6-ACEC-4222-9819-73BE62DF0CDC}"/>
          </ac:grpSpMkLst>
        </pc:grpChg>
        <pc:grpChg chg="add mod">
          <ac:chgData name="Nguyen The An 20204865" userId="99bb5a18-a600-4746-92a4-c4eba09d9b1d" providerId="ADAL" clId="{49808239-4C15-4A39-B4F5-3CF50EC11BBA}" dt="2021-12-21T16:42:59.656" v="964" actId="1076"/>
          <ac:grpSpMkLst>
            <pc:docMk/>
            <pc:sldMk cId="2351352953" sldId="307"/>
            <ac:grpSpMk id="92" creationId="{C7261CD6-BE5A-47F3-B97F-EF004C6474BA}"/>
          </ac:grpSpMkLst>
        </pc:grpChg>
        <pc:grpChg chg="add mod">
          <ac:chgData name="Nguyen The An 20204865" userId="99bb5a18-a600-4746-92a4-c4eba09d9b1d" providerId="ADAL" clId="{49808239-4C15-4A39-B4F5-3CF50EC11BBA}" dt="2021-12-21T16:42:59.656" v="964" actId="1076"/>
          <ac:grpSpMkLst>
            <pc:docMk/>
            <pc:sldMk cId="2351352953" sldId="307"/>
            <ac:grpSpMk id="100" creationId="{24180737-BD2E-4C62-87F1-07854709A894}"/>
          </ac:grpSpMkLst>
        </pc:grpChg>
        <pc:grpChg chg="add mod">
          <ac:chgData name="Nguyen The An 20204865" userId="99bb5a18-a600-4746-92a4-c4eba09d9b1d" providerId="ADAL" clId="{49808239-4C15-4A39-B4F5-3CF50EC11BBA}" dt="2021-12-21T16:42:59.656" v="964" actId="1076"/>
          <ac:grpSpMkLst>
            <pc:docMk/>
            <pc:sldMk cId="2351352953" sldId="307"/>
            <ac:grpSpMk id="107" creationId="{3C6B911C-0EB6-4CE2-A788-E74539843615}"/>
          </ac:grpSpMkLst>
        </pc:grpChg>
        <pc:grpChg chg="add mod">
          <ac:chgData name="Nguyen The An 20204865" userId="99bb5a18-a600-4746-92a4-c4eba09d9b1d" providerId="ADAL" clId="{49808239-4C15-4A39-B4F5-3CF50EC11BBA}" dt="2021-12-21T16:42:59.656" v="964" actId="1076"/>
          <ac:grpSpMkLst>
            <pc:docMk/>
            <pc:sldMk cId="2351352953" sldId="307"/>
            <ac:grpSpMk id="111" creationId="{820639A5-0943-4611-B623-952CFB6F4685}"/>
          </ac:grpSpMkLst>
        </pc:grpChg>
        <pc:grpChg chg="add mod">
          <ac:chgData name="Nguyen The An 20204865" userId="99bb5a18-a600-4746-92a4-c4eba09d9b1d" providerId="ADAL" clId="{49808239-4C15-4A39-B4F5-3CF50EC11BBA}" dt="2021-12-21T16:43:22.252" v="971" actId="1076"/>
          <ac:grpSpMkLst>
            <pc:docMk/>
            <pc:sldMk cId="2351352953" sldId="307"/>
            <ac:grpSpMk id="150" creationId="{81726C4E-BF48-48B2-A8C0-D1E2AD36E1ED}"/>
          </ac:grpSpMkLst>
        </pc:grpChg>
        <pc:picChg chg="del">
          <ac:chgData name="Nguyen The An 20204865" userId="99bb5a18-a600-4746-92a4-c4eba09d9b1d" providerId="ADAL" clId="{49808239-4C15-4A39-B4F5-3CF50EC11BBA}" dt="2021-12-21T16:19:04.279" v="11" actId="478"/>
          <ac:picMkLst>
            <pc:docMk/>
            <pc:sldMk cId="2351352953" sldId="307"/>
            <ac:picMk id="4" creationId="{50C787BC-DF39-4B9D-8AE0-8FFDBCC9AEA3}"/>
          </ac:picMkLst>
        </pc:picChg>
        <pc:picChg chg="add mod">
          <ac:chgData name="Nguyen The An 20204865" userId="99bb5a18-a600-4746-92a4-c4eba09d9b1d" providerId="ADAL" clId="{49808239-4C15-4A39-B4F5-3CF50EC11BBA}" dt="2021-12-21T16:26:30.595" v="426" actId="1076"/>
          <ac:picMkLst>
            <pc:docMk/>
            <pc:sldMk cId="2351352953" sldId="307"/>
            <ac:picMk id="12" creationId="{4A97E2A5-31EF-4F36-985B-CD52BA3A81F3}"/>
          </ac:picMkLst>
        </pc:picChg>
      </pc:sldChg>
      <pc:sldChg chg="addSp delSp modSp add mod ord">
        <pc:chgData name="Nguyen The An 20204865" userId="99bb5a18-a600-4746-92a4-c4eba09d9b1d" providerId="ADAL" clId="{49808239-4C15-4A39-B4F5-3CF50EC11BBA}" dt="2021-12-25T08:13:36.426" v="5203" actId="14100"/>
        <pc:sldMkLst>
          <pc:docMk/>
          <pc:sldMk cId="1564578202" sldId="308"/>
        </pc:sldMkLst>
        <pc:spChg chg="add del mod">
          <ac:chgData name="Nguyen The An 20204865" userId="99bb5a18-a600-4746-92a4-c4eba09d9b1d" providerId="ADAL" clId="{49808239-4C15-4A39-B4F5-3CF50EC11BBA}" dt="2021-12-21T16:27:00.544" v="429" actId="478"/>
          <ac:spMkLst>
            <pc:docMk/>
            <pc:sldMk cId="1564578202" sldId="308"/>
            <ac:spMk id="3" creationId="{74C8DE64-B8ED-498B-A037-088265F6EAD7}"/>
          </ac:spMkLst>
        </pc:spChg>
        <pc:spChg chg="add del mod">
          <ac:chgData name="Nguyen The An 20204865" userId="99bb5a18-a600-4746-92a4-c4eba09d9b1d" providerId="ADAL" clId="{49808239-4C15-4A39-B4F5-3CF50EC11BBA}" dt="2021-12-21T16:28:09.557" v="534" actId="478"/>
          <ac:spMkLst>
            <pc:docMk/>
            <pc:sldMk cId="1564578202" sldId="308"/>
            <ac:spMk id="5" creationId="{272622B9-9D98-43E0-ADB2-3D6D1A177EA0}"/>
          </ac:spMkLst>
        </pc:spChg>
        <pc:spChg chg="add del mod">
          <ac:chgData name="Nguyen The An 20204865" userId="99bb5a18-a600-4746-92a4-c4eba09d9b1d" providerId="ADAL" clId="{49808239-4C15-4A39-B4F5-3CF50EC11BBA}" dt="2021-12-21T16:36:41.223" v="847" actId="478"/>
          <ac:spMkLst>
            <pc:docMk/>
            <pc:sldMk cId="1564578202" sldId="308"/>
            <ac:spMk id="7" creationId="{5676353E-C1CF-4C8F-8F81-AD7B13E33DA3}"/>
          </ac:spMkLst>
        </pc:spChg>
        <pc:spChg chg="add del mod">
          <ac:chgData name="Nguyen The An 20204865" userId="99bb5a18-a600-4746-92a4-c4eba09d9b1d" providerId="ADAL" clId="{49808239-4C15-4A39-B4F5-3CF50EC11BBA}" dt="2021-12-21T16:43:52.510" v="981" actId="478"/>
          <ac:spMkLst>
            <pc:docMk/>
            <pc:sldMk cId="1564578202" sldId="308"/>
            <ac:spMk id="9" creationId="{9B7D6D0B-966F-4EE0-B7F0-475DF16D3C0B}"/>
          </ac:spMkLst>
        </pc:spChg>
        <pc:spChg chg="add del mod">
          <ac:chgData name="Nguyen The An 20204865" userId="99bb5a18-a600-4746-92a4-c4eba09d9b1d" providerId="ADAL" clId="{49808239-4C15-4A39-B4F5-3CF50EC11BBA}" dt="2021-12-21T16:43:54.105" v="982" actId="478"/>
          <ac:spMkLst>
            <pc:docMk/>
            <pc:sldMk cId="1564578202" sldId="308"/>
            <ac:spMk id="11" creationId="{3C43FB64-F685-4159-89D0-FF2D46201C29}"/>
          </ac:spMkLst>
        </pc:spChg>
        <pc:spChg chg="add mod">
          <ac:chgData name="Nguyen The An 20204865" userId="99bb5a18-a600-4746-92a4-c4eba09d9b1d" providerId="ADAL" clId="{49808239-4C15-4A39-B4F5-3CF50EC11BBA}" dt="2021-12-21T16:27:08.342" v="436" actId="1076"/>
          <ac:spMkLst>
            <pc:docMk/>
            <pc:sldMk cId="1564578202" sldId="308"/>
            <ac:spMk id="54" creationId="{481A8C81-CFFF-4741-BD35-0581F3604331}"/>
          </ac:spMkLst>
        </pc:spChg>
        <pc:spChg chg="mod">
          <ac:chgData name="Nguyen The An 20204865" userId="99bb5a18-a600-4746-92a4-c4eba09d9b1d" providerId="ADAL" clId="{49808239-4C15-4A39-B4F5-3CF50EC11BBA}" dt="2021-12-21T16:27:05.136" v="435"/>
          <ac:spMkLst>
            <pc:docMk/>
            <pc:sldMk cId="1564578202" sldId="308"/>
            <ac:spMk id="56" creationId="{77194B8F-F1F8-4C78-96F4-6529EDFE9ABC}"/>
          </ac:spMkLst>
        </pc:spChg>
        <pc:spChg chg="mod">
          <ac:chgData name="Nguyen The An 20204865" userId="99bb5a18-a600-4746-92a4-c4eba09d9b1d" providerId="ADAL" clId="{49808239-4C15-4A39-B4F5-3CF50EC11BBA}" dt="2021-12-21T16:27:05.136" v="435"/>
          <ac:spMkLst>
            <pc:docMk/>
            <pc:sldMk cId="1564578202" sldId="308"/>
            <ac:spMk id="57" creationId="{DA4CD1EA-2E9B-4E2A-9685-BD4DC68E8ED8}"/>
          </ac:spMkLst>
        </pc:spChg>
        <pc:spChg chg="add mod">
          <ac:chgData name="Nguyen The An 20204865" userId="99bb5a18-a600-4746-92a4-c4eba09d9b1d" providerId="ADAL" clId="{49808239-4C15-4A39-B4F5-3CF50EC11BBA}" dt="2021-12-22T09:24:20.868" v="4912" actId="20577"/>
          <ac:spMkLst>
            <pc:docMk/>
            <pc:sldMk cId="1564578202" sldId="308"/>
            <ac:spMk id="60" creationId="{CF49B473-955A-4A0F-9BF0-E5128495E463}"/>
          </ac:spMkLst>
        </pc:spChg>
        <pc:spChg chg="add mod">
          <ac:chgData name="Nguyen The An 20204865" userId="99bb5a18-a600-4746-92a4-c4eba09d9b1d" providerId="ADAL" clId="{49808239-4C15-4A39-B4F5-3CF50EC11BBA}" dt="2021-12-21T16:58:49.602" v="1588" actId="20577"/>
          <ac:spMkLst>
            <pc:docMk/>
            <pc:sldMk cId="1564578202" sldId="308"/>
            <ac:spMk id="61" creationId="{C2D17261-2529-445F-8191-67F27AFDD69B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65" creationId="{00ECAE39-033E-45AE-BFC0-61EB0A87A21F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66" creationId="{C8AD04C2-4798-4326-863D-5380F13BAED1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67" creationId="{7D7A7849-901E-4AEB-BAA7-A9EB689D146B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68" creationId="{20265C13-46DD-4446-A7AC-F9ED75EBC8D9}"/>
          </ac:spMkLst>
        </pc:spChg>
        <pc:spChg chg="add del mod">
          <ac:chgData name="Nguyen The An 20204865" userId="99bb5a18-a600-4746-92a4-c4eba09d9b1d" providerId="ADAL" clId="{49808239-4C15-4A39-B4F5-3CF50EC11BBA}" dt="2021-12-21T16:43:52.510" v="981" actId="478"/>
          <ac:spMkLst>
            <pc:docMk/>
            <pc:sldMk cId="1564578202" sldId="308"/>
            <ac:spMk id="69" creationId="{82F1F84E-151A-4A1A-B79B-60B1CDC55899}"/>
          </ac:spMkLst>
        </pc:spChg>
        <pc:spChg chg="add del mod">
          <ac:chgData name="Nguyen The An 20204865" userId="99bb5a18-a600-4746-92a4-c4eba09d9b1d" providerId="ADAL" clId="{49808239-4C15-4A39-B4F5-3CF50EC11BBA}" dt="2021-12-21T16:43:52.510" v="981" actId="478"/>
          <ac:spMkLst>
            <pc:docMk/>
            <pc:sldMk cId="1564578202" sldId="308"/>
            <ac:spMk id="70" creationId="{EB788AF4-EA2A-4D12-AF5B-C2602E9945B5}"/>
          </ac:spMkLst>
        </pc:spChg>
        <pc:spChg chg="add del mod">
          <ac:chgData name="Nguyen The An 20204865" userId="99bb5a18-a600-4746-92a4-c4eba09d9b1d" providerId="ADAL" clId="{49808239-4C15-4A39-B4F5-3CF50EC11BBA}" dt="2021-12-21T16:43:52.510" v="981" actId="478"/>
          <ac:spMkLst>
            <pc:docMk/>
            <pc:sldMk cId="1564578202" sldId="308"/>
            <ac:spMk id="71" creationId="{84F3D3D7-AEAC-4973-9180-2DF56E4DAE58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73" creationId="{F4417652-3075-453B-BC25-F026A7D81FF8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74" creationId="{0836806F-5DBC-4E22-934C-9B549032F718}"/>
          </ac:spMkLst>
        </pc:spChg>
        <pc:spChg chg="add del mod">
          <ac:chgData name="Nguyen The An 20204865" userId="99bb5a18-a600-4746-92a4-c4eba09d9b1d" providerId="ADAL" clId="{49808239-4C15-4A39-B4F5-3CF50EC11BBA}" dt="2021-12-21T16:43:52.510" v="981" actId="478"/>
          <ac:spMkLst>
            <pc:docMk/>
            <pc:sldMk cId="1564578202" sldId="308"/>
            <ac:spMk id="75" creationId="{E068F494-2A44-428F-9A28-8FEE9720F64B}"/>
          </ac:spMkLst>
        </pc:spChg>
        <pc:spChg chg="add del mod">
          <ac:chgData name="Nguyen The An 20204865" userId="99bb5a18-a600-4746-92a4-c4eba09d9b1d" providerId="ADAL" clId="{49808239-4C15-4A39-B4F5-3CF50EC11BBA}" dt="2021-12-21T16:43:52.510" v="981" actId="478"/>
          <ac:spMkLst>
            <pc:docMk/>
            <pc:sldMk cId="1564578202" sldId="308"/>
            <ac:spMk id="76" creationId="{9E6E0737-3B63-43F7-BF0F-E8A7D83BE153}"/>
          </ac:spMkLst>
        </pc:spChg>
        <pc:spChg chg="add del mod">
          <ac:chgData name="Nguyen The An 20204865" userId="99bb5a18-a600-4746-92a4-c4eba09d9b1d" providerId="ADAL" clId="{49808239-4C15-4A39-B4F5-3CF50EC11BBA}" dt="2021-12-21T16:43:52.510" v="981" actId="478"/>
          <ac:spMkLst>
            <pc:docMk/>
            <pc:sldMk cId="1564578202" sldId="308"/>
            <ac:spMk id="77" creationId="{10EEC8D9-4EB1-4CC9-BD52-D701F1D3AF58}"/>
          </ac:spMkLst>
        </pc:spChg>
        <pc:spChg chg="add del mod">
          <ac:chgData name="Nguyen The An 20204865" userId="99bb5a18-a600-4746-92a4-c4eba09d9b1d" providerId="ADAL" clId="{49808239-4C15-4A39-B4F5-3CF50EC11BBA}" dt="2021-12-21T16:43:52.510" v="981" actId="478"/>
          <ac:spMkLst>
            <pc:docMk/>
            <pc:sldMk cId="1564578202" sldId="308"/>
            <ac:spMk id="78" creationId="{F3E3CC1A-7EEE-48F0-9C89-CDE6FBFD89BB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80" creationId="{5009083D-87F2-4E67-99A6-6463F56C3A03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81" creationId="{45FCFE5B-18C6-4638-934B-14DB84A1899E}"/>
          </ac:spMkLst>
        </pc:spChg>
        <pc:spChg chg="add del mod">
          <ac:chgData name="Nguyen The An 20204865" userId="99bb5a18-a600-4746-92a4-c4eba09d9b1d" providerId="ADAL" clId="{49808239-4C15-4A39-B4F5-3CF50EC11BBA}" dt="2021-12-21T16:43:52.510" v="981" actId="478"/>
          <ac:spMkLst>
            <pc:docMk/>
            <pc:sldMk cId="1564578202" sldId="308"/>
            <ac:spMk id="82" creationId="{CB35F329-5851-49F9-B35C-4325BE69D7C9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84" creationId="{A39B5687-3562-41B5-BBE5-D87EC969388A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85" creationId="{57B3CFFD-A99C-4417-A5AF-B0E25D0E0DE7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86" creationId="{D42D0F73-4661-4BEC-9B82-11CD1CD038C3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87" creationId="{6E9BCD5B-9CDF-4BBB-8D51-2F11FFA8D5E7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88" creationId="{088D158A-C97E-4A27-865B-9596EC820A24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89" creationId="{8BBC0BDE-3E76-42BF-97EE-DB5970BC3ABF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90" creationId="{176482C3-D1CC-4FCE-8888-F6323D6311BB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91" creationId="{6A6EC66C-EE59-4C79-8007-0E3A2A23429A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92" creationId="{79AA7819-6BC0-485C-8B21-CBC979847796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93" creationId="{BFD4904A-142F-443F-A8BB-0EA2434BE7BE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94" creationId="{1B0E4D2D-9C94-4924-8D37-22C30A41A987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95" creationId="{2493B1A0-F630-499B-81D0-009B1F411A5F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96" creationId="{77C47BC7-3DEF-4738-B0EC-92E0FA71C8CD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97" creationId="{311E2410-FB57-4812-8DF9-8F1654B577CD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98" creationId="{AD788D61-04CE-4984-BCB4-BE7F0F2DCE2F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99" creationId="{C822F443-7491-4577-88E3-F13D8C78D081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100" creationId="{CB95E751-35B1-47B1-BFE9-6A32AC6CF656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101" creationId="{9B9E388B-4AE8-44EC-9603-0039DDB6CBA8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102" creationId="{87D7EC88-6352-4992-944C-B8F27B60B6A5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103" creationId="{6CBA1232-51A8-4945-9F74-9FEAFDD567C3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104" creationId="{6831A120-916F-46F2-A2AE-0C69C574572F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105" creationId="{3030257A-B5E3-447A-8C1D-4658290808EC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106" creationId="{AA38B88F-3B92-40AA-BF54-F7065D602E16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107" creationId="{967017D6-F899-47CF-863C-96C7C6114FB7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108" creationId="{A32E1058-1140-449C-BD66-3C45A3FB4299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109" creationId="{17BCAD98-46B2-468D-893A-2AC235A7F501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110" creationId="{DA89E45A-4872-4727-9F9D-F12CB5853F16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111" creationId="{FCFD0131-BE51-454A-9544-D1A74D8F6327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112" creationId="{DC078401-F8BE-4ED8-BE45-968E70B68B4C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113" creationId="{E8D261D0-DF36-4B3E-BCA5-BBA6F9CD314D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114" creationId="{845ED0E9-3D73-4CA9-875C-5720636F9BEB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115" creationId="{D61868BF-74F0-4674-BB4A-A65AE16CC7B5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116" creationId="{9F367F73-72B8-48A9-BDD3-A858996B2C06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117" creationId="{43388106-2573-4D3F-A28D-A0E845ED3C3C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118" creationId="{9C6DBDD3-DE50-4F58-AF98-74F6D1CE63A2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119" creationId="{BC06E663-710A-4A60-838E-E0892ADCA7FC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120" creationId="{FB00E6F4-34CE-43DB-B95A-64705F57257D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121" creationId="{72F408C9-3C76-4396-A3C9-311C0B5E5EF3}"/>
          </ac:spMkLst>
        </pc:spChg>
        <pc:spChg chg="add del mod">
          <ac:chgData name="Nguyen The An 20204865" userId="99bb5a18-a600-4746-92a4-c4eba09d9b1d" providerId="ADAL" clId="{49808239-4C15-4A39-B4F5-3CF50EC11BBA}" dt="2021-12-21T17:04:33.568" v="1661" actId="478"/>
          <ac:spMkLst>
            <pc:docMk/>
            <pc:sldMk cId="1564578202" sldId="308"/>
            <ac:spMk id="126" creationId="{2C8BFF05-5F41-4313-A354-37C03F0E9E4C}"/>
          </ac:spMkLst>
        </pc:spChg>
        <pc:spChg chg="add mod">
          <ac:chgData name="Nguyen The An 20204865" userId="99bb5a18-a600-4746-92a4-c4eba09d9b1d" providerId="ADAL" clId="{49808239-4C15-4A39-B4F5-3CF50EC11BBA}" dt="2021-12-21T16:44:56.176" v="993" actId="571"/>
          <ac:spMkLst>
            <pc:docMk/>
            <pc:sldMk cId="1564578202" sldId="308"/>
            <ac:spMk id="127" creationId="{8A438CE5-BD3D-4C81-AA76-416C95CBB46B}"/>
          </ac:spMkLst>
        </pc:spChg>
        <pc:spChg chg="mod">
          <ac:chgData name="Nguyen The An 20204865" userId="99bb5a18-a600-4746-92a4-c4eba09d9b1d" providerId="ADAL" clId="{49808239-4C15-4A39-B4F5-3CF50EC11BBA}" dt="2021-12-21T16:45:01.539" v="994" actId="571"/>
          <ac:spMkLst>
            <pc:docMk/>
            <pc:sldMk cId="1564578202" sldId="308"/>
            <ac:spMk id="129" creationId="{02F100EE-C6F4-4EA5-A665-6AF790D3EE4E}"/>
          </ac:spMkLst>
        </pc:spChg>
        <pc:spChg chg="mod">
          <ac:chgData name="Nguyen The An 20204865" userId="99bb5a18-a600-4746-92a4-c4eba09d9b1d" providerId="ADAL" clId="{49808239-4C15-4A39-B4F5-3CF50EC11BBA}" dt="2021-12-21T16:45:01.539" v="994" actId="571"/>
          <ac:spMkLst>
            <pc:docMk/>
            <pc:sldMk cId="1564578202" sldId="308"/>
            <ac:spMk id="130" creationId="{1369360C-5E9F-4A3E-91A5-1F02D65EB82A}"/>
          </ac:spMkLst>
        </pc:spChg>
        <pc:spChg chg="add del mod">
          <ac:chgData name="Nguyen The An 20204865" userId="99bb5a18-a600-4746-92a4-c4eba09d9b1d" providerId="ADAL" clId="{49808239-4C15-4A39-B4F5-3CF50EC11BBA}" dt="2021-12-21T17:04:33.568" v="1661" actId="478"/>
          <ac:spMkLst>
            <pc:docMk/>
            <pc:sldMk cId="1564578202" sldId="308"/>
            <ac:spMk id="131" creationId="{8FBBB4D8-A158-48D3-A821-B377DF3DD270}"/>
          </ac:spMkLst>
        </pc:spChg>
        <pc:spChg chg="mod">
          <ac:chgData name="Nguyen The An 20204865" userId="99bb5a18-a600-4746-92a4-c4eba09d9b1d" providerId="ADAL" clId="{49808239-4C15-4A39-B4F5-3CF50EC11BBA}" dt="2021-12-21T16:45:01.539" v="994" actId="571"/>
          <ac:spMkLst>
            <pc:docMk/>
            <pc:sldMk cId="1564578202" sldId="308"/>
            <ac:spMk id="133" creationId="{6813FD61-A09A-4039-9920-F92681DE8ADC}"/>
          </ac:spMkLst>
        </pc:spChg>
        <pc:spChg chg="mod">
          <ac:chgData name="Nguyen The An 20204865" userId="99bb5a18-a600-4746-92a4-c4eba09d9b1d" providerId="ADAL" clId="{49808239-4C15-4A39-B4F5-3CF50EC11BBA}" dt="2021-12-21T16:45:01.539" v="994" actId="571"/>
          <ac:spMkLst>
            <pc:docMk/>
            <pc:sldMk cId="1564578202" sldId="308"/>
            <ac:spMk id="134" creationId="{704152C0-9A1E-4D7C-9CE8-49347A2F43F2}"/>
          </ac:spMkLst>
        </pc:spChg>
        <pc:spChg chg="mod">
          <ac:chgData name="Nguyen The An 20204865" userId="99bb5a18-a600-4746-92a4-c4eba09d9b1d" providerId="ADAL" clId="{49808239-4C15-4A39-B4F5-3CF50EC11BBA}" dt="2021-12-21T16:49:57.518" v="1181" actId="571"/>
          <ac:spMkLst>
            <pc:docMk/>
            <pc:sldMk cId="1564578202" sldId="308"/>
            <ac:spMk id="137" creationId="{AC517C3A-4EF5-40BB-93FC-F4CBE7CD22AF}"/>
          </ac:spMkLst>
        </pc:spChg>
        <pc:spChg chg="mod">
          <ac:chgData name="Nguyen The An 20204865" userId="99bb5a18-a600-4746-92a4-c4eba09d9b1d" providerId="ADAL" clId="{49808239-4C15-4A39-B4F5-3CF50EC11BBA}" dt="2021-12-21T16:49:57.518" v="1181" actId="571"/>
          <ac:spMkLst>
            <pc:docMk/>
            <pc:sldMk cId="1564578202" sldId="308"/>
            <ac:spMk id="138" creationId="{A1B368CB-E628-475E-ACB7-1617EC63DEE1}"/>
          </ac:spMkLst>
        </pc:spChg>
        <pc:spChg chg="add mod">
          <ac:chgData name="Nguyen The An 20204865" userId="99bb5a18-a600-4746-92a4-c4eba09d9b1d" providerId="ADAL" clId="{49808239-4C15-4A39-B4F5-3CF50EC11BBA}" dt="2021-12-21T17:04:37.545" v="1662" actId="1076"/>
          <ac:spMkLst>
            <pc:docMk/>
            <pc:sldMk cId="1564578202" sldId="308"/>
            <ac:spMk id="139" creationId="{1EA90C8D-832E-4B7A-BDE6-ADE15FF52650}"/>
          </ac:spMkLst>
        </pc:spChg>
        <pc:spChg chg="add del mod">
          <ac:chgData name="Nguyen The An 20204865" userId="99bb5a18-a600-4746-92a4-c4eba09d9b1d" providerId="ADAL" clId="{49808239-4C15-4A39-B4F5-3CF50EC11BBA}" dt="2021-12-21T16:50:45.791" v="1202" actId="22"/>
          <ac:spMkLst>
            <pc:docMk/>
            <pc:sldMk cId="1564578202" sldId="308"/>
            <ac:spMk id="141" creationId="{BBE92037-B750-47AB-9438-F856F6AD7D24}"/>
          </ac:spMkLst>
        </pc:spChg>
        <pc:spChg chg="add mod">
          <ac:chgData name="Nguyen The An 20204865" userId="99bb5a18-a600-4746-92a4-c4eba09d9b1d" providerId="ADAL" clId="{49808239-4C15-4A39-B4F5-3CF50EC11BBA}" dt="2021-12-21T17:05:25.894" v="1672" actId="14100"/>
          <ac:spMkLst>
            <pc:docMk/>
            <pc:sldMk cId="1564578202" sldId="308"/>
            <ac:spMk id="142" creationId="{8D75938C-9CE0-428E-A38E-168D156B9E9C}"/>
          </ac:spMkLst>
        </pc:spChg>
        <pc:spChg chg="del">
          <ac:chgData name="Nguyen The An 20204865" userId="99bb5a18-a600-4746-92a4-c4eba09d9b1d" providerId="ADAL" clId="{49808239-4C15-4A39-B4F5-3CF50EC11BBA}" dt="2021-12-21T16:27:02.341" v="433" actId="478"/>
          <ac:spMkLst>
            <pc:docMk/>
            <pc:sldMk cId="1564578202" sldId="308"/>
            <ac:spMk id="1134" creationId="{00000000-0000-0000-0000-000000000000}"/>
          </ac:spMkLst>
        </pc:spChg>
        <pc:spChg chg="mod">
          <ac:chgData name="Nguyen The An 20204865" userId="99bb5a18-a600-4746-92a4-c4eba09d9b1d" providerId="ADAL" clId="{49808239-4C15-4A39-B4F5-3CF50EC11BBA}" dt="2021-12-21T16:44:56.176" v="993" actId="571"/>
          <ac:spMkLst>
            <pc:docMk/>
            <pc:sldMk cId="1564578202" sldId="308"/>
            <ac:spMk id="1136" creationId="{00000000-0000-0000-0000-000000000000}"/>
          </ac:spMkLst>
        </pc:spChg>
        <pc:spChg chg="mod">
          <ac:chgData name="Nguyen The An 20204865" userId="99bb5a18-a600-4746-92a4-c4eba09d9b1d" providerId="ADAL" clId="{49808239-4C15-4A39-B4F5-3CF50EC11BBA}" dt="2021-12-21T16:44:56.176" v="993" actId="571"/>
          <ac:spMkLst>
            <pc:docMk/>
            <pc:sldMk cId="1564578202" sldId="308"/>
            <ac:spMk id="1137" creationId="{00000000-0000-0000-0000-000000000000}"/>
          </ac:spMkLst>
        </pc:spChg>
        <pc:spChg chg="del">
          <ac:chgData name="Nguyen The An 20204865" userId="99bb5a18-a600-4746-92a4-c4eba09d9b1d" providerId="ADAL" clId="{49808239-4C15-4A39-B4F5-3CF50EC11BBA}" dt="2021-12-21T16:26:59.256" v="428" actId="478"/>
          <ac:spMkLst>
            <pc:docMk/>
            <pc:sldMk cId="1564578202" sldId="308"/>
            <ac:spMk id="1141" creationId="{00000000-0000-0000-0000-000000000000}"/>
          </ac:spMkLst>
        </pc:spChg>
        <pc:spChg chg="mod">
          <ac:chgData name="Nguyen The An 20204865" userId="99bb5a18-a600-4746-92a4-c4eba09d9b1d" providerId="ADAL" clId="{49808239-4C15-4A39-B4F5-3CF50EC11BBA}" dt="2021-12-21T16:58:41.948" v="1584" actId="1076"/>
          <ac:spMkLst>
            <pc:docMk/>
            <pc:sldMk cId="1564578202" sldId="308"/>
            <ac:spMk id="1145" creationId="{00000000-0000-0000-0000-000000000000}"/>
          </ac:spMkLst>
        </pc:spChg>
        <pc:spChg chg="del mod">
          <ac:chgData name="Nguyen The An 20204865" userId="99bb5a18-a600-4746-92a4-c4eba09d9b1d" providerId="ADAL" clId="{49808239-4C15-4A39-B4F5-3CF50EC11BBA}" dt="2021-12-21T16:43:52.510" v="981" actId="478"/>
          <ac:spMkLst>
            <pc:docMk/>
            <pc:sldMk cId="1564578202" sldId="308"/>
            <ac:spMk id="1146" creationId="{00000000-0000-0000-0000-000000000000}"/>
          </ac:spMkLst>
        </pc:spChg>
        <pc:spChg chg="mod">
          <ac:chgData name="Nguyen The An 20204865" userId="99bb5a18-a600-4746-92a4-c4eba09d9b1d" providerId="ADAL" clId="{49808239-4C15-4A39-B4F5-3CF50EC11BBA}" dt="2021-12-21T16:35:27.091" v="815" actId="20577"/>
          <ac:spMkLst>
            <pc:docMk/>
            <pc:sldMk cId="1564578202" sldId="308"/>
            <ac:spMk id="1147" creationId="{00000000-0000-0000-0000-000000000000}"/>
          </ac:spMkLst>
        </pc:spChg>
        <pc:spChg chg="del mod">
          <ac:chgData name="Nguyen The An 20204865" userId="99bb5a18-a600-4746-92a4-c4eba09d9b1d" providerId="ADAL" clId="{49808239-4C15-4A39-B4F5-3CF50EC11BBA}" dt="2021-12-21T16:28:07.593" v="533" actId="478"/>
          <ac:spMkLst>
            <pc:docMk/>
            <pc:sldMk cId="1564578202" sldId="308"/>
            <ac:spMk id="1148" creationId="{00000000-0000-0000-0000-000000000000}"/>
          </ac:spMkLst>
        </pc:spChg>
        <pc:spChg chg="del">
          <ac:chgData name="Nguyen The An 20204865" userId="99bb5a18-a600-4746-92a4-c4eba09d9b1d" providerId="ADAL" clId="{49808239-4C15-4A39-B4F5-3CF50EC11BBA}" dt="2021-12-21T16:36:31.201" v="846" actId="478"/>
          <ac:spMkLst>
            <pc:docMk/>
            <pc:sldMk cId="1564578202" sldId="308"/>
            <ac:spMk id="1149" creationId="{00000000-0000-0000-0000-000000000000}"/>
          </ac:spMkLst>
        </pc:spChg>
        <pc:spChg chg="del">
          <ac:chgData name="Nguyen The An 20204865" userId="99bb5a18-a600-4746-92a4-c4eba09d9b1d" providerId="ADAL" clId="{49808239-4C15-4A39-B4F5-3CF50EC11BBA}" dt="2021-12-21T16:41:11.596" v="943" actId="478"/>
          <ac:spMkLst>
            <pc:docMk/>
            <pc:sldMk cId="1564578202" sldId="308"/>
            <ac:spMk id="1150" creationId="{00000000-0000-0000-0000-000000000000}"/>
          </ac:spMkLst>
        </pc:spChg>
        <pc:grpChg chg="add mod">
          <ac:chgData name="Nguyen The An 20204865" userId="99bb5a18-a600-4746-92a4-c4eba09d9b1d" providerId="ADAL" clId="{49808239-4C15-4A39-B4F5-3CF50EC11BBA}" dt="2021-12-21T16:27:08.342" v="436" actId="1076"/>
          <ac:grpSpMkLst>
            <pc:docMk/>
            <pc:sldMk cId="1564578202" sldId="308"/>
            <ac:grpSpMk id="55" creationId="{24DDF0AD-DF69-4362-BACE-7736CA850CE1}"/>
          </ac:grpSpMkLst>
        </pc:grpChg>
        <pc:grpChg chg="add del mod">
          <ac:chgData name="Nguyen The An 20204865" userId="99bb5a18-a600-4746-92a4-c4eba09d9b1d" providerId="ADAL" clId="{49808239-4C15-4A39-B4F5-3CF50EC11BBA}" dt="2021-12-21T16:43:52.510" v="981" actId="478"/>
          <ac:grpSpMkLst>
            <pc:docMk/>
            <pc:sldMk cId="1564578202" sldId="308"/>
            <ac:grpSpMk id="64" creationId="{9B86A16E-D750-48CE-AAF4-9FA905B5FACE}"/>
          </ac:grpSpMkLst>
        </pc:grpChg>
        <pc:grpChg chg="add del mod">
          <ac:chgData name="Nguyen The An 20204865" userId="99bb5a18-a600-4746-92a4-c4eba09d9b1d" providerId="ADAL" clId="{49808239-4C15-4A39-B4F5-3CF50EC11BBA}" dt="2021-12-21T16:43:52.510" v="981" actId="478"/>
          <ac:grpSpMkLst>
            <pc:docMk/>
            <pc:sldMk cId="1564578202" sldId="308"/>
            <ac:grpSpMk id="72" creationId="{65D76067-E087-4351-88F8-94265F3F1285}"/>
          </ac:grpSpMkLst>
        </pc:grpChg>
        <pc:grpChg chg="add del mod">
          <ac:chgData name="Nguyen The An 20204865" userId="99bb5a18-a600-4746-92a4-c4eba09d9b1d" providerId="ADAL" clId="{49808239-4C15-4A39-B4F5-3CF50EC11BBA}" dt="2021-12-21T16:43:52.510" v="981" actId="478"/>
          <ac:grpSpMkLst>
            <pc:docMk/>
            <pc:sldMk cId="1564578202" sldId="308"/>
            <ac:grpSpMk id="79" creationId="{BAD69892-E4A8-44FC-9CD4-61CA1A8DB5E6}"/>
          </ac:grpSpMkLst>
        </pc:grpChg>
        <pc:grpChg chg="add del mod">
          <ac:chgData name="Nguyen The An 20204865" userId="99bb5a18-a600-4746-92a4-c4eba09d9b1d" providerId="ADAL" clId="{49808239-4C15-4A39-B4F5-3CF50EC11BBA}" dt="2021-12-21T16:43:52.510" v="981" actId="478"/>
          <ac:grpSpMkLst>
            <pc:docMk/>
            <pc:sldMk cId="1564578202" sldId="308"/>
            <ac:grpSpMk id="83" creationId="{BEFE532E-8A1E-4435-A46E-F44F93AD2E51}"/>
          </ac:grpSpMkLst>
        </pc:grpChg>
        <pc:grpChg chg="add del mod">
          <ac:chgData name="Nguyen The An 20204865" userId="99bb5a18-a600-4746-92a4-c4eba09d9b1d" providerId="ADAL" clId="{49808239-4C15-4A39-B4F5-3CF50EC11BBA}" dt="2021-12-21T17:04:33.568" v="1661" actId="478"/>
          <ac:grpSpMkLst>
            <pc:docMk/>
            <pc:sldMk cId="1564578202" sldId="308"/>
            <ac:grpSpMk id="128" creationId="{7DCE3D0D-1FA6-4978-930A-B8A7C5D661CB}"/>
          </ac:grpSpMkLst>
        </pc:grpChg>
        <pc:grpChg chg="add del mod">
          <ac:chgData name="Nguyen The An 20204865" userId="99bb5a18-a600-4746-92a4-c4eba09d9b1d" providerId="ADAL" clId="{49808239-4C15-4A39-B4F5-3CF50EC11BBA}" dt="2021-12-21T16:45:03.476" v="995" actId="478"/>
          <ac:grpSpMkLst>
            <pc:docMk/>
            <pc:sldMk cId="1564578202" sldId="308"/>
            <ac:grpSpMk id="132" creationId="{67664F5F-D663-463C-A98F-1702EA010A6E}"/>
          </ac:grpSpMkLst>
        </pc:grpChg>
        <pc:grpChg chg="add mod">
          <ac:chgData name="Nguyen The An 20204865" userId="99bb5a18-a600-4746-92a4-c4eba09d9b1d" providerId="ADAL" clId="{49808239-4C15-4A39-B4F5-3CF50EC11BBA}" dt="2021-12-21T17:04:37.545" v="1662" actId="1076"/>
          <ac:grpSpMkLst>
            <pc:docMk/>
            <pc:sldMk cId="1564578202" sldId="308"/>
            <ac:grpSpMk id="136" creationId="{DD7E9BA6-6678-4066-BB31-A984C31FAE6A}"/>
          </ac:grpSpMkLst>
        </pc:grpChg>
        <pc:grpChg chg="del">
          <ac:chgData name="Nguyen The An 20204865" userId="99bb5a18-a600-4746-92a4-c4eba09d9b1d" providerId="ADAL" clId="{49808239-4C15-4A39-B4F5-3CF50EC11BBA}" dt="2021-12-21T16:27:01.885" v="432" actId="478"/>
          <ac:grpSpMkLst>
            <pc:docMk/>
            <pc:sldMk cId="1564578202" sldId="308"/>
            <ac:grpSpMk id="1125" creationId="{00000000-0000-0000-0000-000000000000}"/>
          </ac:grpSpMkLst>
        </pc:grpChg>
        <pc:grpChg chg="del">
          <ac:chgData name="Nguyen The An 20204865" userId="99bb5a18-a600-4746-92a4-c4eba09d9b1d" providerId="ADAL" clId="{49808239-4C15-4A39-B4F5-3CF50EC11BBA}" dt="2021-12-21T16:27:01.556" v="431" actId="478"/>
          <ac:grpSpMkLst>
            <pc:docMk/>
            <pc:sldMk cId="1564578202" sldId="308"/>
            <ac:grpSpMk id="1128" creationId="{00000000-0000-0000-0000-000000000000}"/>
          </ac:grpSpMkLst>
        </pc:grpChg>
        <pc:grpChg chg="del">
          <ac:chgData name="Nguyen The An 20204865" userId="99bb5a18-a600-4746-92a4-c4eba09d9b1d" providerId="ADAL" clId="{49808239-4C15-4A39-B4F5-3CF50EC11BBA}" dt="2021-12-21T16:27:00.844" v="430" actId="478"/>
          <ac:grpSpMkLst>
            <pc:docMk/>
            <pc:sldMk cId="1564578202" sldId="308"/>
            <ac:grpSpMk id="1131" creationId="{00000000-0000-0000-0000-000000000000}"/>
          </ac:grpSpMkLst>
        </pc:grpChg>
        <pc:grpChg chg="mod">
          <ac:chgData name="Nguyen The An 20204865" userId="99bb5a18-a600-4746-92a4-c4eba09d9b1d" providerId="ADAL" clId="{49808239-4C15-4A39-B4F5-3CF50EC11BBA}" dt="2021-12-21T16:48:02.322" v="1163" actId="14100"/>
          <ac:grpSpMkLst>
            <pc:docMk/>
            <pc:sldMk cId="1564578202" sldId="308"/>
            <ac:grpSpMk id="1135" creationId="{00000000-0000-0000-0000-000000000000}"/>
          </ac:grpSpMkLst>
        </pc:grpChg>
        <pc:grpChg chg="del mod">
          <ac:chgData name="Nguyen The An 20204865" userId="99bb5a18-a600-4746-92a4-c4eba09d9b1d" providerId="ADAL" clId="{49808239-4C15-4A39-B4F5-3CF50EC11BBA}" dt="2021-12-21T16:43:54.846" v="983" actId="478"/>
          <ac:grpSpMkLst>
            <pc:docMk/>
            <pc:sldMk cId="1564578202" sldId="308"/>
            <ac:grpSpMk id="1138" creationId="{00000000-0000-0000-0000-000000000000}"/>
          </ac:grpSpMkLst>
        </pc:grpChg>
        <pc:grpChg chg="mod">
          <ac:chgData name="Nguyen The An 20204865" userId="99bb5a18-a600-4746-92a4-c4eba09d9b1d" providerId="ADAL" clId="{49808239-4C15-4A39-B4F5-3CF50EC11BBA}" dt="2021-12-21T16:58:38.785" v="1583" actId="1076"/>
          <ac:grpSpMkLst>
            <pc:docMk/>
            <pc:sldMk cId="1564578202" sldId="308"/>
            <ac:grpSpMk id="1142" creationId="{00000000-0000-0000-0000-000000000000}"/>
          </ac:grpSpMkLst>
        </pc:grpChg>
        <pc:grpChg chg="del">
          <ac:chgData name="Nguyen The An 20204865" userId="99bb5a18-a600-4746-92a4-c4eba09d9b1d" providerId="ADAL" clId="{49808239-4C15-4A39-B4F5-3CF50EC11BBA}" dt="2021-12-21T16:27:03.142" v="434" actId="478"/>
          <ac:grpSpMkLst>
            <pc:docMk/>
            <pc:sldMk cId="1564578202" sldId="308"/>
            <ac:grpSpMk id="1151" creationId="{00000000-0000-0000-0000-000000000000}"/>
          </ac:grpSpMkLst>
        </pc:grpChg>
        <pc:grpChg chg="del">
          <ac:chgData name="Nguyen The An 20204865" userId="99bb5a18-a600-4746-92a4-c4eba09d9b1d" providerId="ADAL" clId="{49808239-4C15-4A39-B4F5-3CF50EC11BBA}" dt="2021-12-21T16:43:52.510" v="981" actId="478"/>
          <ac:grpSpMkLst>
            <pc:docMk/>
            <pc:sldMk cId="1564578202" sldId="308"/>
            <ac:grpSpMk id="1165" creationId="{00000000-0000-0000-0000-000000000000}"/>
          </ac:grpSpMkLst>
        </pc:grpChg>
        <pc:picChg chg="add mod">
          <ac:chgData name="Nguyen The An 20204865" userId="99bb5a18-a600-4746-92a4-c4eba09d9b1d" providerId="ADAL" clId="{49808239-4C15-4A39-B4F5-3CF50EC11BBA}" dt="2021-12-25T08:13:36.426" v="5203" actId="14100"/>
          <ac:picMkLst>
            <pc:docMk/>
            <pc:sldMk cId="1564578202" sldId="308"/>
            <ac:picMk id="3" creationId="{22E92FF6-7F7A-4A39-A83D-21AEE9A04054}"/>
          </ac:picMkLst>
        </pc:picChg>
        <pc:picChg chg="add del mod">
          <ac:chgData name="Nguyen The An 20204865" userId="99bb5a18-a600-4746-92a4-c4eba09d9b1d" providerId="ADAL" clId="{49808239-4C15-4A39-B4F5-3CF50EC11BBA}" dt="2021-12-21T16:49:33.499" v="1176" actId="478"/>
          <ac:picMkLst>
            <pc:docMk/>
            <pc:sldMk cId="1564578202" sldId="308"/>
            <ac:picMk id="135" creationId="{9272DFD5-D658-4BB1-AC9D-6393C5B8D35C}"/>
          </ac:picMkLst>
        </pc:picChg>
        <pc:picChg chg="add del mod">
          <ac:chgData name="Nguyen The An 20204865" userId="99bb5a18-a600-4746-92a4-c4eba09d9b1d" providerId="ADAL" clId="{49808239-4C15-4A39-B4F5-3CF50EC11BBA}" dt="2021-12-21T17:00:31.159" v="1604" actId="478"/>
          <ac:picMkLst>
            <pc:docMk/>
            <pc:sldMk cId="1564578202" sldId="308"/>
            <ac:picMk id="143" creationId="{06AC3D6E-15BB-4289-831C-10B0C2A3F206}"/>
          </ac:picMkLst>
        </pc:picChg>
        <pc:picChg chg="add del mod">
          <ac:chgData name="Nguyen The An 20204865" userId="99bb5a18-a600-4746-92a4-c4eba09d9b1d" providerId="ADAL" clId="{49808239-4C15-4A39-B4F5-3CF50EC11BBA}" dt="2021-12-25T08:13:28.834" v="5199" actId="478"/>
          <ac:picMkLst>
            <pc:docMk/>
            <pc:sldMk cId="1564578202" sldId="308"/>
            <ac:picMk id="144" creationId="{4D225227-352B-4A07-B3CA-F977762B0C3E}"/>
          </ac:picMkLst>
        </pc:picChg>
        <pc:cxnChg chg="add del mod">
          <ac:chgData name="Nguyen The An 20204865" userId="99bb5a18-a600-4746-92a4-c4eba09d9b1d" providerId="ADAL" clId="{49808239-4C15-4A39-B4F5-3CF50EC11BBA}" dt="2021-12-21T17:06:13.222" v="1678" actId="478"/>
          <ac:cxnSpMkLst>
            <pc:docMk/>
            <pc:sldMk cId="1564578202" sldId="308"/>
            <ac:cxnSpMk id="145" creationId="{358B03C6-626B-4CC1-BE92-F14678D9783D}"/>
          </ac:cxnSpMkLst>
        </pc:cxnChg>
      </pc:sldChg>
      <pc:sldChg chg="modSp add del mod">
        <pc:chgData name="Nguyen The An 20204865" userId="99bb5a18-a600-4746-92a4-c4eba09d9b1d" providerId="ADAL" clId="{49808239-4C15-4A39-B4F5-3CF50EC11BBA}" dt="2021-12-22T06:38:10.217" v="1989" actId="47"/>
        <pc:sldMkLst>
          <pc:docMk/>
          <pc:sldMk cId="1826175925" sldId="309"/>
        </pc:sldMkLst>
        <pc:spChg chg="mod">
          <ac:chgData name="Nguyen The An 20204865" userId="99bb5a18-a600-4746-92a4-c4eba09d9b1d" providerId="ADAL" clId="{49808239-4C15-4A39-B4F5-3CF50EC11BBA}" dt="2021-12-22T06:36:42.652" v="1949" actId="1076"/>
          <ac:spMkLst>
            <pc:docMk/>
            <pc:sldMk cId="1826175925" sldId="309"/>
            <ac:spMk id="1001" creationId="{00000000-0000-0000-0000-000000000000}"/>
          </ac:spMkLst>
        </pc:spChg>
      </pc:sldChg>
      <pc:sldChg chg="addSp delSp modSp add mod">
        <pc:chgData name="Nguyen The An 20204865" userId="99bb5a18-a600-4746-92a4-c4eba09d9b1d" providerId="ADAL" clId="{49808239-4C15-4A39-B4F5-3CF50EC11BBA}" dt="2021-12-22T06:38:07.171" v="1988" actId="478"/>
        <pc:sldMkLst>
          <pc:docMk/>
          <pc:sldMk cId="2110749749" sldId="310"/>
        </pc:sldMkLst>
        <pc:spChg chg="mod">
          <ac:chgData name="Nguyen The An 20204865" userId="99bb5a18-a600-4746-92a4-c4eba09d9b1d" providerId="ADAL" clId="{49808239-4C15-4A39-B4F5-3CF50EC11BBA}" dt="2021-12-22T06:37:59.199" v="1985" actId="14100"/>
          <ac:spMkLst>
            <pc:docMk/>
            <pc:sldMk cId="2110749749" sldId="310"/>
            <ac:spMk id="904" creationId="{00000000-0000-0000-0000-000000000000}"/>
          </ac:spMkLst>
        </pc:spChg>
        <pc:grpChg chg="mod">
          <ac:chgData name="Nguyen The An 20204865" userId="99bb5a18-a600-4746-92a4-c4eba09d9b1d" providerId="ADAL" clId="{49808239-4C15-4A39-B4F5-3CF50EC11BBA}" dt="2021-12-22T06:38:01.820" v="1986" actId="1076"/>
          <ac:grpSpMkLst>
            <pc:docMk/>
            <pc:sldMk cId="2110749749" sldId="310"/>
            <ac:grpSpMk id="914" creationId="{00000000-0000-0000-0000-000000000000}"/>
          </ac:grpSpMkLst>
        </pc:grpChg>
        <pc:grpChg chg="add del">
          <ac:chgData name="Nguyen The An 20204865" userId="99bb5a18-a600-4746-92a4-c4eba09d9b1d" providerId="ADAL" clId="{49808239-4C15-4A39-B4F5-3CF50EC11BBA}" dt="2021-12-22T06:38:07.171" v="1988" actId="478"/>
          <ac:grpSpMkLst>
            <pc:docMk/>
            <pc:sldMk cId="2110749749" sldId="310"/>
            <ac:grpSpMk id="917" creationId="{00000000-0000-0000-0000-000000000000}"/>
          </ac:grpSpMkLst>
        </pc:grpChg>
      </pc:sldChg>
      <pc:sldChg chg="addSp delSp modSp add del mod">
        <pc:chgData name="Nguyen The An 20204865" userId="99bb5a18-a600-4746-92a4-c4eba09d9b1d" providerId="ADAL" clId="{49808239-4C15-4A39-B4F5-3CF50EC11BBA}" dt="2021-12-25T08:35:24.162" v="6112" actId="47"/>
        <pc:sldMkLst>
          <pc:docMk/>
          <pc:sldMk cId="2779587262" sldId="311"/>
        </pc:sldMkLst>
        <pc:spChg chg="add del mod">
          <ac:chgData name="Nguyen The An 20204865" userId="99bb5a18-a600-4746-92a4-c4eba09d9b1d" providerId="ADAL" clId="{49808239-4C15-4A39-B4F5-3CF50EC11BBA}" dt="2021-12-25T08:14:44.465" v="5207" actId="478"/>
          <ac:spMkLst>
            <pc:docMk/>
            <pc:sldMk cId="2779587262" sldId="311"/>
            <ac:spMk id="3" creationId="{0015F28D-4F15-4D25-8139-CD99A6E4471E}"/>
          </ac:spMkLst>
        </pc:spChg>
        <pc:spChg chg="add del mod">
          <ac:chgData name="Nguyen The An 20204865" userId="99bb5a18-a600-4746-92a4-c4eba09d9b1d" providerId="ADAL" clId="{49808239-4C15-4A39-B4F5-3CF50EC11BBA}" dt="2021-12-25T08:15:14.996" v="5212" actId="478"/>
          <ac:spMkLst>
            <pc:docMk/>
            <pc:sldMk cId="2779587262" sldId="311"/>
            <ac:spMk id="5" creationId="{AD71E554-83DA-4A50-AD1D-2D6BF9E21784}"/>
          </ac:spMkLst>
        </pc:spChg>
        <pc:spChg chg="add del mod">
          <ac:chgData name="Nguyen The An 20204865" userId="99bb5a18-a600-4746-92a4-c4eba09d9b1d" providerId="ADAL" clId="{49808239-4C15-4A39-B4F5-3CF50EC11BBA}" dt="2021-12-22T06:52:41.009" v="2582"/>
          <ac:spMkLst>
            <pc:docMk/>
            <pc:sldMk cId="2779587262" sldId="311"/>
            <ac:spMk id="33" creationId="{03273D79-6EB9-403D-AFCE-D47429AF5CD4}"/>
          </ac:spMkLst>
        </pc:spChg>
        <pc:spChg chg="add del mod">
          <ac:chgData name="Nguyen The An 20204865" userId="99bb5a18-a600-4746-92a4-c4eba09d9b1d" providerId="ADAL" clId="{49808239-4C15-4A39-B4F5-3CF50EC11BBA}" dt="2021-12-22T06:52:41.009" v="2582"/>
          <ac:spMkLst>
            <pc:docMk/>
            <pc:sldMk cId="2779587262" sldId="311"/>
            <ac:spMk id="36" creationId="{514C0D8C-12EA-4A82-A92B-F73012BCB9B7}"/>
          </ac:spMkLst>
        </pc:spChg>
        <pc:spChg chg="add del mod">
          <ac:chgData name="Nguyen The An 20204865" userId="99bb5a18-a600-4746-92a4-c4eba09d9b1d" providerId="ADAL" clId="{49808239-4C15-4A39-B4F5-3CF50EC11BBA}" dt="2021-12-22T06:52:41.009" v="2582"/>
          <ac:spMkLst>
            <pc:docMk/>
            <pc:sldMk cId="2779587262" sldId="311"/>
            <ac:spMk id="37" creationId="{1AD66764-CBE2-4BD3-AB90-21D381249539}"/>
          </ac:spMkLst>
        </pc:spChg>
        <pc:spChg chg="add del mod">
          <ac:chgData name="Nguyen The An 20204865" userId="99bb5a18-a600-4746-92a4-c4eba09d9b1d" providerId="ADAL" clId="{49808239-4C15-4A39-B4F5-3CF50EC11BBA}" dt="2021-12-22T06:52:41.009" v="2582"/>
          <ac:spMkLst>
            <pc:docMk/>
            <pc:sldMk cId="2779587262" sldId="311"/>
            <ac:spMk id="39" creationId="{7B245D67-58F5-420B-8D38-03AF99E12674}"/>
          </ac:spMkLst>
        </pc:spChg>
        <pc:spChg chg="add del mod">
          <ac:chgData name="Nguyen The An 20204865" userId="99bb5a18-a600-4746-92a4-c4eba09d9b1d" providerId="ADAL" clId="{49808239-4C15-4A39-B4F5-3CF50EC11BBA}" dt="2021-12-22T06:52:41.009" v="2582"/>
          <ac:spMkLst>
            <pc:docMk/>
            <pc:sldMk cId="2779587262" sldId="311"/>
            <ac:spMk id="41" creationId="{73408047-DFB0-4820-A317-C0B7CE21AA63}"/>
          </ac:spMkLst>
        </pc:spChg>
        <pc:spChg chg="add del mod">
          <ac:chgData name="Nguyen The An 20204865" userId="99bb5a18-a600-4746-92a4-c4eba09d9b1d" providerId="ADAL" clId="{49808239-4C15-4A39-B4F5-3CF50EC11BBA}" dt="2021-12-22T06:52:41.009" v="2582"/>
          <ac:spMkLst>
            <pc:docMk/>
            <pc:sldMk cId="2779587262" sldId="311"/>
            <ac:spMk id="42" creationId="{D8E261D9-4F08-4D92-87CD-E5C9E1564FFB}"/>
          </ac:spMkLst>
        </pc:spChg>
        <pc:spChg chg="mod">
          <ac:chgData name="Nguyen The An 20204865" userId="99bb5a18-a600-4746-92a4-c4eba09d9b1d" providerId="ADAL" clId="{49808239-4C15-4A39-B4F5-3CF50EC11BBA}" dt="2021-12-25T08:16:15.605" v="5267" actId="1076"/>
          <ac:spMkLst>
            <pc:docMk/>
            <pc:sldMk cId="2779587262" sldId="311"/>
            <ac:spMk id="54" creationId="{481A8C81-CFFF-4741-BD35-0581F3604331}"/>
          </ac:spMkLst>
        </pc:spChg>
        <pc:spChg chg="del mod">
          <ac:chgData name="Nguyen The An 20204865" userId="99bb5a18-a600-4746-92a4-c4eba09d9b1d" providerId="ADAL" clId="{49808239-4C15-4A39-B4F5-3CF50EC11BBA}" dt="2021-12-25T08:15:12.814" v="5210" actId="478"/>
          <ac:spMkLst>
            <pc:docMk/>
            <pc:sldMk cId="2779587262" sldId="311"/>
            <ac:spMk id="60" creationId="{CF49B473-955A-4A0F-9BF0-E5128495E463}"/>
          </ac:spMkLst>
        </pc:spChg>
        <pc:spChg chg="del mod">
          <ac:chgData name="Nguyen The An 20204865" userId="99bb5a18-a600-4746-92a4-c4eba09d9b1d" providerId="ADAL" clId="{49808239-4C15-4A39-B4F5-3CF50EC11BBA}" dt="2021-12-25T08:14:42.372" v="5205" actId="478"/>
          <ac:spMkLst>
            <pc:docMk/>
            <pc:sldMk cId="2779587262" sldId="311"/>
            <ac:spMk id="61" creationId="{C2D17261-2529-445F-8191-67F27AFDD69B}"/>
          </ac:spMkLst>
        </pc:spChg>
        <pc:spChg chg="add del mod">
          <ac:chgData name="Nguyen The An 20204865" userId="99bb5a18-a600-4746-92a4-c4eba09d9b1d" providerId="ADAL" clId="{49808239-4C15-4A39-B4F5-3CF50EC11BBA}" dt="2021-12-22T06:58:47.083" v="2591"/>
          <ac:spMkLst>
            <pc:docMk/>
            <pc:sldMk cId="2779587262" sldId="311"/>
            <ac:spMk id="70" creationId="{5BCBF091-55C5-49EB-B874-41A64368BE83}"/>
          </ac:spMkLst>
        </pc:spChg>
        <pc:spChg chg="add del mod">
          <ac:chgData name="Nguyen The An 20204865" userId="99bb5a18-a600-4746-92a4-c4eba09d9b1d" providerId="ADAL" clId="{49808239-4C15-4A39-B4F5-3CF50EC11BBA}" dt="2021-12-22T06:58:47.083" v="2591"/>
          <ac:spMkLst>
            <pc:docMk/>
            <pc:sldMk cId="2779587262" sldId="311"/>
            <ac:spMk id="73" creationId="{1F6F7074-2D69-4413-8B0F-8E0EC4B47CB4}"/>
          </ac:spMkLst>
        </pc:spChg>
        <pc:spChg chg="add del mod">
          <ac:chgData name="Nguyen The An 20204865" userId="99bb5a18-a600-4746-92a4-c4eba09d9b1d" providerId="ADAL" clId="{49808239-4C15-4A39-B4F5-3CF50EC11BBA}" dt="2021-12-22T06:58:47.083" v="2591"/>
          <ac:spMkLst>
            <pc:docMk/>
            <pc:sldMk cId="2779587262" sldId="311"/>
            <ac:spMk id="74" creationId="{F36DCD15-BF40-400F-8899-4A48DD21A7C9}"/>
          </ac:spMkLst>
        </pc:spChg>
        <pc:spChg chg="add del mod">
          <ac:chgData name="Nguyen The An 20204865" userId="99bb5a18-a600-4746-92a4-c4eba09d9b1d" providerId="ADAL" clId="{49808239-4C15-4A39-B4F5-3CF50EC11BBA}" dt="2021-12-22T06:58:50.071" v="2595"/>
          <ac:spMkLst>
            <pc:docMk/>
            <pc:sldMk cId="2779587262" sldId="311"/>
            <ac:spMk id="86" creationId="{448F2D8D-348A-4E52-BC3B-9F395F04E619}"/>
          </ac:spMkLst>
        </pc:spChg>
        <pc:spChg chg="add del mod">
          <ac:chgData name="Nguyen The An 20204865" userId="99bb5a18-a600-4746-92a4-c4eba09d9b1d" providerId="ADAL" clId="{49808239-4C15-4A39-B4F5-3CF50EC11BBA}" dt="2021-12-22T06:58:50.071" v="2595"/>
          <ac:spMkLst>
            <pc:docMk/>
            <pc:sldMk cId="2779587262" sldId="311"/>
            <ac:spMk id="89" creationId="{A7E40FDE-3A0F-4986-AE33-4AD4AC7BF71E}"/>
          </ac:spMkLst>
        </pc:spChg>
        <pc:spChg chg="add del mod">
          <ac:chgData name="Nguyen The An 20204865" userId="99bb5a18-a600-4746-92a4-c4eba09d9b1d" providerId="ADAL" clId="{49808239-4C15-4A39-B4F5-3CF50EC11BBA}" dt="2021-12-22T06:58:50.071" v="2595"/>
          <ac:spMkLst>
            <pc:docMk/>
            <pc:sldMk cId="2779587262" sldId="311"/>
            <ac:spMk id="90" creationId="{8150CBBD-D786-402A-85DB-82734511CD32}"/>
          </ac:spMkLst>
        </pc:spChg>
        <pc:spChg chg="add del mod">
          <ac:chgData name="Nguyen The An 20204865" userId="99bb5a18-a600-4746-92a4-c4eba09d9b1d" providerId="ADAL" clId="{49808239-4C15-4A39-B4F5-3CF50EC11BBA}" dt="2021-12-25T08:14:46.599" v="5208" actId="478"/>
          <ac:spMkLst>
            <pc:docMk/>
            <pc:sldMk cId="2779587262" sldId="311"/>
            <ac:spMk id="102" creationId="{50ADF737-B97A-40B6-988F-EA23A5C66E16}"/>
          </ac:spMkLst>
        </pc:spChg>
        <pc:spChg chg="add del mod">
          <ac:chgData name="Nguyen The An 20204865" userId="99bb5a18-a600-4746-92a4-c4eba09d9b1d" providerId="ADAL" clId="{49808239-4C15-4A39-B4F5-3CF50EC11BBA}" dt="2021-12-25T08:14:42.372" v="5205" actId="478"/>
          <ac:spMkLst>
            <pc:docMk/>
            <pc:sldMk cId="2779587262" sldId="311"/>
            <ac:spMk id="105" creationId="{B7EBA475-EA1A-44DA-B44A-6C0AFA4E0178}"/>
          </ac:spMkLst>
        </pc:spChg>
        <pc:spChg chg="add del mod">
          <ac:chgData name="Nguyen The An 20204865" userId="99bb5a18-a600-4746-92a4-c4eba09d9b1d" providerId="ADAL" clId="{49808239-4C15-4A39-B4F5-3CF50EC11BBA}" dt="2021-12-25T08:14:42.372" v="5205" actId="478"/>
          <ac:spMkLst>
            <pc:docMk/>
            <pc:sldMk cId="2779587262" sldId="311"/>
            <ac:spMk id="106" creationId="{19124290-8D4E-4051-B8F6-0C49658268B4}"/>
          </ac:spMkLst>
        </pc:spChg>
        <pc:spChg chg="add del mod">
          <ac:chgData name="Nguyen The An 20204865" userId="99bb5a18-a600-4746-92a4-c4eba09d9b1d" providerId="ADAL" clId="{49808239-4C15-4A39-B4F5-3CF50EC11BBA}" dt="2021-12-25T08:14:46.599" v="5208" actId="478"/>
          <ac:spMkLst>
            <pc:docMk/>
            <pc:sldMk cId="2779587262" sldId="311"/>
            <ac:spMk id="107" creationId="{8A904394-B779-4F26-B896-FA2056C42B62}"/>
          </ac:spMkLst>
        </pc:spChg>
        <pc:spChg chg="del mod">
          <ac:chgData name="Nguyen The An 20204865" userId="99bb5a18-a600-4746-92a4-c4eba09d9b1d" providerId="ADAL" clId="{49808239-4C15-4A39-B4F5-3CF50EC11BBA}" dt="2021-12-25T08:14:48.089" v="5209" actId="478"/>
          <ac:spMkLst>
            <pc:docMk/>
            <pc:sldMk cId="2779587262" sldId="311"/>
            <ac:spMk id="139" creationId="{1EA90C8D-832E-4B7A-BDE6-ADE15FF52650}"/>
          </ac:spMkLst>
        </pc:spChg>
        <pc:spChg chg="del mod">
          <ac:chgData name="Nguyen The An 20204865" userId="99bb5a18-a600-4746-92a4-c4eba09d9b1d" providerId="ADAL" clId="{49808239-4C15-4A39-B4F5-3CF50EC11BBA}" dt="2021-12-25T08:14:46.599" v="5208" actId="478"/>
          <ac:spMkLst>
            <pc:docMk/>
            <pc:sldMk cId="2779587262" sldId="311"/>
            <ac:spMk id="142" creationId="{8D75938C-9CE0-428E-A38E-168D156B9E9C}"/>
          </ac:spMkLst>
        </pc:spChg>
        <pc:spChg chg="del mod">
          <ac:chgData name="Nguyen The An 20204865" userId="99bb5a18-a600-4746-92a4-c4eba09d9b1d" providerId="ADAL" clId="{49808239-4C15-4A39-B4F5-3CF50EC11BBA}" dt="2021-12-25T08:14:42.372" v="5205" actId="478"/>
          <ac:spMkLst>
            <pc:docMk/>
            <pc:sldMk cId="2779587262" sldId="311"/>
            <ac:spMk id="1145" creationId="{00000000-0000-0000-0000-000000000000}"/>
          </ac:spMkLst>
        </pc:spChg>
        <pc:spChg chg="del mod">
          <ac:chgData name="Nguyen The An 20204865" userId="99bb5a18-a600-4746-92a4-c4eba09d9b1d" providerId="ADAL" clId="{49808239-4C15-4A39-B4F5-3CF50EC11BBA}" dt="2021-12-25T08:15:12.814" v="5210" actId="478"/>
          <ac:spMkLst>
            <pc:docMk/>
            <pc:sldMk cId="2779587262" sldId="311"/>
            <ac:spMk id="1147" creationId="{00000000-0000-0000-0000-000000000000}"/>
          </ac:spMkLst>
        </pc:spChg>
        <pc:grpChg chg="mod">
          <ac:chgData name="Nguyen The An 20204865" userId="99bb5a18-a600-4746-92a4-c4eba09d9b1d" providerId="ADAL" clId="{49808239-4C15-4A39-B4F5-3CF50EC11BBA}" dt="2021-12-25T08:16:15.605" v="5267" actId="1076"/>
          <ac:grpSpMkLst>
            <pc:docMk/>
            <pc:sldMk cId="2779587262" sldId="311"/>
            <ac:grpSpMk id="55" creationId="{24DDF0AD-DF69-4362-BACE-7736CA850CE1}"/>
          </ac:grpSpMkLst>
        </pc:grpChg>
        <pc:grpChg chg="del mod">
          <ac:chgData name="Nguyen The An 20204865" userId="99bb5a18-a600-4746-92a4-c4eba09d9b1d" providerId="ADAL" clId="{49808239-4C15-4A39-B4F5-3CF50EC11BBA}" dt="2021-12-25T08:14:48.089" v="5209" actId="478"/>
          <ac:grpSpMkLst>
            <pc:docMk/>
            <pc:sldMk cId="2779587262" sldId="311"/>
            <ac:grpSpMk id="136" creationId="{DD7E9BA6-6678-4066-BB31-A984C31FAE6A}"/>
          </ac:grpSpMkLst>
        </pc:grpChg>
        <pc:grpChg chg="del">
          <ac:chgData name="Nguyen The An 20204865" userId="99bb5a18-a600-4746-92a4-c4eba09d9b1d" providerId="ADAL" clId="{49808239-4C15-4A39-B4F5-3CF50EC11BBA}" dt="2021-12-25T08:15:13.940" v="5211" actId="478"/>
          <ac:grpSpMkLst>
            <pc:docMk/>
            <pc:sldMk cId="2779587262" sldId="311"/>
            <ac:grpSpMk id="1135" creationId="{00000000-0000-0000-0000-000000000000}"/>
          </ac:grpSpMkLst>
        </pc:grpChg>
        <pc:grpChg chg="del mod">
          <ac:chgData name="Nguyen The An 20204865" userId="99bb5a18-a600-4746-92a4-c4eba09d9b1d" providerId="ADAL" clId="{49808239-4C15-4A39-B4F5-3CF50EC11BBA}" dt="2021-12-25T08:14:42.372" v="5205" actId="478"/>
          <ac:grpSpMkLst>
            <pc:docMk/>
            <pc:sldMk cId="2779587262" sldId="311"/>
            <ac:grpSpMk id="1142" creationId="{00000000-0000-0000-0000-000000000000}"/>
          </ac:grpSpMkLst>
        </pc:grpChg>
        <pc:picChg chg="add del mod">
          <ac:chgData name="Nguyen The An 20204865" userId="99bb5a18-a600-4746-92a4-c4eba09d9b1d" providerId="ADAL" clId="{49808239-4C15-4A39-B4F5-3CF50EC11BBA}" dt="2021-12-22T06:52:41.009" v="2582"/>
          <ac:picMkLst>
            <pc:docMk/>
            <pc:sldMk cId="2779587262" sldId="311"/>
            <ac:picMk id="22" creationId="{34A22E69-575B-4667-B499-3E93308B89B4}"/>
          </ac:picMkLst>
        </pc:picChg>
        <pc:picChg chg="add del mod">
          <ac:chgData name="Nguyen The An 20204865" userId="99bb5a18-a600-4746-92a4-c4eba09d9b1d" providerId="ADAL" clId="{49808239-4C15-4A39-B4F5-3CF50EC11BBA}" dt="2021-12-22T06:58:47.083" v="2591"/>
          <ac:picMkLst>
            <pc:docMk/>
            <pc:sldMk cId="2779587262" sldId="311"/>
            <ac:picMk id="53" creationId="{D5861967-F157-430A-8688-CD396254F350}"/>
          </ac:picMkLst>
        </pc:picChg>
        <pc:picChg chg="add del mod">
          <ac:chgData name="Nguyen The An 20204865" userId="99bb5a18-a600-4746-92a4-c4eba09d9b1d" providerId="ADAL" clId="{49808239-4C15-4A39-B4F5-3CF50EC11BBA}" dt="2021-12-22T06:58:50.071" v="2595"/>
          <ac:picMkLst>
            <pc:docMk/>
            <pc:sldMk cId="2779587262" sldId="311"/>
            <ac:picMk id="75" creationId="{CAF70F1D-6487-4321-B20B-583853E6AEED}"/>
          </ac:picMkLst>
        </pc:picChg>
        <pc:picChg chg="add del mod">
          <ac:chgData name="Nguyen The An 20204865" userId="99bb5a18-a600-4746-92a4-c4eba09d9b1d" providerId="ADAL" clId="{49808239-4C15-4A39-B4F5-3CF50EC11BBA}" dt="2021-12-25T08:14:46.599" v="5208" actId="478"/>
          <ac:picMkLst>
            <pc:docMk/>
            <pc:sldMk cId="2779587262" sldId="311"/>
            <ac:picMk id="91" creationId="{841DFECB-4D79-4D90-A319-6B484598A637}"/>
          </ac:picMkLst>
        </pc:picChg>
        <pc:picChg chg="del">
          <ac:chgData name="Nguyen The An 20204865" userId="99bb5a18-a600-4746-92a4-c4eba09d9b1d" providerId="ADAL" clId="{49808239-4C15-4A39-B4F5-3CF50EC11BBA}" dt="2021-12-22T06:52:31.948" v="2578" actId="478"/>
          <ac:picMkLst>
            <pc:docMk/>
            <pc:sldMk cId="2779587262" sldId="311"/>
            <ac:picMk id="144" creationId="{4D225227-352B-4A07-B3CA-F977762B0C3E}"/>
          </ac:picMkLst>
        </pc:picChg>
        <pc:cxnChg chg="add del mod">
          <ac:chgData name="Nguyen The An 20204865" userId="99bb5a18-a600-4746-92a4-c4eba09d9b1d" providerId="ADAL" clId="{49808239-4C15-4A39-B4F5-3CF50EC11BBA}" dt="2021-12-22T06:52:41.009" v="2582"/>
          <ac:cxnSpMkLst>
            <pc:docMk/>
            <pc:sldMk cId="2779587262" sldId="311"/>
            <ac:cxnSpMk id="23" creationId="{452F1CC9-9C58-4C90-9839-4236F30AC6A2}"/>
          </ac:cxnSpMkLst>
        </pc:cxnChg>
        <pc:cxnChg chg="add del mod">
          <ac:chgData name="Nguyen The An 20204865" userId="99bb5a18-a600-4746-92a4-c4eba09d9b1d" providerId="ADAL" clId="{49808239-4C15-4A39-B4F5-3CF50EC11BBA}" dt="2021-12-22T06:52:41.009" v="2582"/>
          <ac:cxnSpMkLst>
            <pc:docMk/>
            <pc:sldMk cId="2779587262" sldId="311"/>
            <ac:cxnSpMk id="24" creationId="{AEFAB049-4A9D-486A-8A48-72A242E7B0C0}"/>
          </ac:cxnSpMkLst>
        </pc:cxnChg>
        <pc:cxnChg chg="add del mod">
          <ac:chgData name="Nguyen The An 20204865" userId="99bb5a18-a600-4746-92a4-c4eba09d9b1d" providerId="ADAL" clId="{49808239-4C15-4A39-B4F5-3CF50EC11BBA}" dt="2021-12-22T06:52:41.009" v="2582"/>
          <ac:cxnSpMkLst>
            <pc:docMk/>
            <pc:sldMk cId="2779587262" sldId="311"/>
            <ac:cxnSpMk id="25" creationId="{C3FAD0D7-A9E0-486E-9BFA-86FAE3ED2590}"/>
          </ac:cxnSpMkLst>
        </pc:cxnChg>
        <pc:cxnChg chg="add del mod">
          <ac:chgData name="Nguyen The An 20204865" userId="99bb5a18-a600-4746-92a4-c4eba09d9b1d" providerId="ADAL" clId="{49808239-4C15-4A39-B4F5-3CF50EC11BBA}" dt="2021-12-22T06:52:41.009" v="2582"/>
          <ac:cxnSpMkLst>
            <pc:docMk/>
            <pc:sldMk cId="2779587262" sldId="311"/>
            <ac:cxnSpMk id="26" creationId="{7F447BA6-4B0A-477D-9BF2-8D080E747489}"/>
          </ac:cxnSpMkLst>
        </pc:cxnChg>
        <pc:cxnChg chg="add del mod">
          <ac:chgData name="Nguyen The An 20204865" userId="99bb5a18-a600-4746-92a4-c4eba09d9b1d" providerId="ADAL" clId="{49808239-4C15-4A39-B4F5-3CF50EC11BBA}" dt="2021-12-22T06:52:41.009" v="2582"/>
          <ac:cxnSpMkLst>
            <pc:docMk/>
            <pc:sldMk cId="2779587262" sldId="311"/>
            <ac:cxnSpMk id="27" creationId="{2AE51D48-E57C-4F2B-AA6F-2097D5F0CD1D}"/>
          </ac:cxnSpMkLst>
        </pc:cxnChg>
        <pc:cxnChg chg="add del mod">
          <ac:chgData name="Nguyen The An 20204865" userId="99bb5a18-a600-4746-92a4-c4eba09d9b1d" providerId="ADAL" clId="{49808239-4C15-4A39-B4F5-3CF50EC11BBA}" dt="2021-12-22T06:52:41.009" v="2582"/>
          <ac:cxnSpMkLst>
            <pc:docMk/>
            <pc:sldMk cId="2779587262" sldId="311"/>
            <ac:cxnSpMk id="28" creationId="{AD3D5DDE-4C45-49CC-A868-4CDC6867F28D}"/>
          </ac:cxnSpMkLst>
        </pc:cxnChg>
        <pc:cxnChg chg="add del mod">
          <ac:chgData name="Nguyen The An 20204865" userId="99bb5a18-a600-4746-92a4-c4eba09d9b1d" providerId="ADAL" clId="{49808239-4C15-4A39-B4F5-3CF50EC11BBA}" dt="2021-12-22T06:52:41.009" v="2582"/>
          <ac:cxnSpMkLst>
            <pc:docMk/>
            <pc:sldMk cId="2779587262" sldId="311"/>
            <ac:cxnSpMk id="29" creationId="{B71693C5-FDF7-4665-9109-CD7B241928D4}"/>
          </ac:cxnSpMkLst>
        </pc:cxnChg>
        <pc:cxnChg chg="add del mod">
          <ac:chgData name="Nguyen The An 20204865" userId="99bb5a18-a600-4746-92a4-c4eba09d9b1d" providerId="ADAL" clId="{49808239-4C15-4A39-B4F5-3CF50EC11BBA}" dt="2021-12-22T06:52:41.009" v="2582"/>
          <ac:cxnSpMkLst>
            <pc:docMk/>
            <pc:sldMk cId="2779587262" sldId="311"/>
            <ac:cxnSpMk id="30" creationId="{1FE693B9-4B3F-410F-9096-A2FCB12EBAF0}"/>
          </ac:cxnSpMkLst>
        </pc:cxnChg>
        <pc:cxnChg chg="add del mod">
          <ac:chgData name="Nguyen The An 20204865" userId="99bb5a18-a600-4746-92a4-c4eba09d9b1d" providerId="ADAL" clId="{49808239-4C15-4A39-B4F5-3CF50EC11BBA}" dt="2021-12-22T06:52:41.009" v="2582"/>
          <ac:cxnSpMkLst>
            <pc:docMk/>
            <pc:sldMk cId="2779587262" sldId="311"/>
            <ac:cxnSpMk id="31" creationId="{B01880E4-A63A-4B72-B401-54440802F6D8}"/>
          </ac:cxnSpMkLst>
        </pc:cxnChg>
        <pc:cxnChg chg="add del mod">
          <ac:chgData name="Nguyen The An 20204865" userId="99bb5a18-a600-4746-92a4-c4eba09d9b1d" providerId="ADAL" clId="{49808239-4C15-4A39-B4F5-3CF50EC11BBA}" dt="2021-12-22T06:52:41.009" v="2582"/>
          <ac:cxnSpMkLst>
            <pc:docMk/>
            <pc:sldMk cId="2779587262" sldId="311"/>
            <ac:cxnSpMk id="32" creationId="{D9236F33-EEAB-45FD-98B5-D58D478FD0D1}"/>
          </ac:cxnSpMkLst>
        </pc:cxnChg>
        <pc:cxnChg chg="add del mod">
          <ac:chgData name="Nguyen The An 20204865" userId="99bb5a18-a600-4746-92a4-c4eba09d9b1d" providerId="ADAL" clId="{49808239-4C15-4A39-B4F5-3CF50EC11BBA}" dt="2021-12-22T06:52:41.009" v="2582"/>
          <ac:cxnSpMkLst>
            <pc:docMk/>
            <pc:sldMk cId="2779587262" sldId="311"/>
            <ac:cxnSpMk id="34" creationId="{AD0DA6C0-55F9-401C-AF28-E869881F867D}"/>
          </ac:cxnSpMkLst>
        </pc:cxnChg>
        <pc:cxnChg chg="add del mod">
          <ac:chgData name="Nguyen The An 20204865" userId="99bb5a18-a600-4746-92a4-c4eba09d9b1d" providerId="ADAL" clId="{49808239-4C15-4A39-B4F5-3CF50EC11BBA}" dt="2021-12-22T06:52:41.009" v="2582"/>
          <ac:cxnSpMkLst>
            <pc:docMk/>
            <pc:sldMk cId="2779587262" sldId="311"/>
            <ac:cxnSpMk id="35" creationId="{63A89D8A-1181-4682-B061-942AF02DE1ED}"/>
          </ac:cxnSpMkLst>
        </pc:cxnChg>
        <pc:cxnChg chg="add del mod">
          <ac:chgData name="Nguyen The An 20204865" userId="99bb5a18-a600-4746-92a4-c4eba09d9b1d" providerId="ADAL" clId="{49808239-4C15-4A39-B4F5-3CF50EC11BBA}" dt="2021-12-22T06:52:41.009" v="2582"/>
          <ac:cxnSpMkLst>
            <pc:docMk/>
            <pc:sldMk cId="2779587262" sldId="311"/>
            <ac:cxnSpMk id="38" creationId="{DECBA43E-B881-44AA-AB0E-B4261AA86223}"/>
          </ac:cxnSpMkLst>
        </pc:cxnChg>
        <pc:cxnChg chg="add del mod">
          <ac:chgData name="Nguyen The An 20204865" userId="99bb5a18-a600-4746-92a4-c4eba09d9b1d" providerId="ADAL" clId="{49808239-4C15-4A39-B4F5-3CF50EC11BBA}" dt="2021-12-22T06:52:41.009" v="2582"/>
          <ac:cxnSpMkLst>
            <pc:docMk/>
            <pc:sldMk cId="2779587262" sldId="311"/>
            <ac:cxnSpMk id="40" creationId="{AC1A94FF-81BB-42A0-BC2F-736646A5112A}"/>
          </ac:cxnSpMkLst>
        </pc:cxnChg>
        <pc:cxnChg chg="add del mod">
          <ac:chgData name="Nguyen The An 20204865" userId="99bb5a18-a600-4746-92a4-c4eba09d9b1d" providerId="ADAL" clId="{49808239-4C15-4A39-B4F5-3CF50EC11BBA}" dt="2021-12-22T06:58:47.083" v="2591"/>
          <ac:cxnSpMkLst>
            <pc:docMk/>
            <pc:sldMk cId="2779587262" sldId="311"/>
            <ac:cxnSpMk id="58" creationId="{EB827FE9-C5B3-4122-B818-51E4ED67EE57}"/>
          </ac:cxnSpMkLst>
        </pc:cxnChg>
        <pc:cxnChg chg="add del mod">
          <ac:chgData name="Nguyen The An 20204865" userId="99bb5a18-a600-4746-92a4-c4eba09d9b1d" providerId="ADAL" clId="{49808239-4C15-4A39-B4F5-3CF50EC11BBA}" dt="2021-12-22T06:58:47.083" v="2591"/>
          <ac:cxnSpMkLst>
            <pc:docMk/>
            <pc:sldMk cId="2779587262" sldId="311"/>
            <ac:cxnSpMk id="59" creationId="{AC09583E-566D-435A-83FA-E3850FCDEA4D}"/>
          </ac:cxnSpMkLst>
        </pc:cxnChg>
        <pc:cxnChg chg="add del mod">
          <ac:chgData name="Nguyen The An 20204865" userId="99bb5a18-a600-4746-92a4-c4eba09d9b1d" providerId="ADAL" clId="{49808239-4C15-4A39-B4F5-3CF50EC11BBA}" dt="2021-12-22T06:58:47.083" v="2591"/>
          <ac:cxnSpMkLst>
            <pc:docMk/>
            <pc:sldMk cId="2779587262" sldId="311"/>
            <ac:cxnSpMk id="62" creationId="{7E557846-379D-4BCB-B249-94A01AED990B}"/>
          </ac:cxnSpMkLst>
        </pc:cxnChg>
        <pc:cxnChg chg="add del mod">
          <ac:chgData name="Nguyen The An 20204865" userId="99bb5a18-a600-4746-92a4-c4eba09d9b1d" providerId="ADAL" clId="{49808239-4C15-4A39-B4F5-3CF50EC11BBA}" dt="2021-12-22T06:58:47.083" v="2591"/>
          <ac:cxnSpMkLst>
            <pc:docMk/>
            <pc:sldMk cId="2779587262" sldId="311"/>
            <ac:cxnSpMk id="63" creationId="{D27EDCD3-B26A-4211-B195-32D50A11E5DC}"/>
          </ac:cxnSpMkLst>
        </pc:cxnChg>
        <pc:cxnChg chg="add del mod">
          <ac:chgData name="Nguyen The An 20204865" userId="99bb5a18-a600-4746-92a4-c4eba09d9b1d" providerId="ADAL" clId="{49808239-4C15-4A39-B4F5-3CF50EC11BBA}" dt="2021-12-22T06:58:47.083" v="2591"/>
          <ac:cxnSpMkLst>
            <pc:docMk/>
            <pc:sldMk cId="2779587262" sldId="311"/>
            <ac:cxnSpMk id="64" creationId="{7E939443-4031-4AA1-A22B-B994E6392421}"/>
          </ac:cxnSpMkLst>
        </pc:cxnChg>
        <pc:cxnChg chg="add del mod">
          <ac:chgData name="Nguyen The An 20204865" userId="99bb5a18-a600-4746-92a4-c4eba09d9b1d" providerId="ADAL" clId="{49808239-4C15-4A39-B4F5-3CF50EC11BBA}" dt="2021-12-22T06:58:47.083" v="2591"/>
          <ac:cxnSpMkLst>
            <pc:docMk/>
            <pc:sldMk cId="2779587262" sldId="311"/>
            <ac:cxnSpMk id="65" creationId="{2AB89977-B688-4237-9D91-8666FAA705F0}"/>
          </ac:cxnSpMkLst>
        </pc:cxnChg>
        <pc:cxnChg chg="add del mod">
          <ac:chgData name="Nguyen The An 20204865" userId="99bb5a18-a600-4746-92a4-c4eba09d9b1d" providerId="ADAL" clId="{49808239-4C15-4A39-B4F5-3CF50EC11BBA}" dt="2021-12-22T06:58:47.083" v="2591"/>
          <ac:cxnSpMkLst>
            <pc:docMk/>
            <pc:sldMk cId="2779587262" sldId="311"/>
            <ac:cxnSpMk id="66" creationId="{4F799B03-F522-478A-BEA1-3336345FDC00}"/>
          </ac:cxnSpMkLst>
        </pc:cxnChg>
        <pc:cxnChg chg="add del mod">
          <ac:chgData name="Nguyen The An 20204865" userId="99bb5a18-a600-4746-92a4-c4eba09d9b1d" providerId="ADAL" clId="{49808239-4C15-4A39-B4F5-3CF50EC11BBA}" dt="2021-12-22T06:58:47.083" v="2591"/>
          <ac:cxnSpMkLst>
            <pc:docMk/>
            <pc:sldMk cId="2779587262" sldId="311"/>
            <ac:cxnSpMk id="67" creationId="{C193B9AE-589A-473E-A554-B48A9542835C}"/>
          </ac:cxnSpMkLst>
        </pc:cxnChg>
        <pc:cxnChg chg="add del mod">
          <ac:chgData name="Nguyen The An 20204865" userId="99bb5a18-a600-4746-92a4-c4eba09d9b1d" providerId="ADAL" clId="{49808239-4C15-4A39-B4F5-3CF50EC11BBA}" dt="2021-12-22T06:58:47.083" v="2591"/>
          <ac:cxnSpMkLst>
            <pc:docMk/>
            <pc:sldMk cId="2779587262" sldId="311"/>
            <ac:cxnSpMk id="68" creationId="{51ADFCCA-E2D8-4D67-88F2-429CD81B0921}"/>
          </ac:cxnSpMkLst>
        </pc:cxnChg>
        <pc:cxnChg chg="add del mod">
          <ac:chgData name="Nguyen The An 20204865" userId="99bb5a18-a600-4746-92a4-c4eba09d9b1d" providerId="ADAL" clId="{49808239-4C15-4A39-B4F5-3CF50EC11BBA}" dt="2021-12-22T06:58:47.083" v="2591"/>
          <ac:cxnSpMkLst>
            <pc:docMk/>
            <pc:sldMk cId="2779587262" sldId="311"/>
            <ac:cxnSpMk id="69" creationId="{8F974143-DD74-49D5-B186-73C86C753D79}"/>
          </ac:cxnSpMkLst>
        </pc:cxnChg>
        <pc:cxnChg chg="add del mod">
          <ac:chgData name="Nguyen The An 20204865" userId="99bb5a18-a600-4746-92a4-c4eba09d9b1d" providerId="ADAL" clId="{49808239-4C15-4A39-B4F5-3CF50EC11BBA}" dt="2021-12-22T06:58:47.083" v="2591"/>
          <ac:cxnSpMkLst>
            <pc:docMk/>
            <pc:sldMk cId="2779587262" sldId="311"/>
            <ac:cxnSpMk id="71" creationId="{2F381B01-9A56-4102-89B8-6BA72291B7E7}"/>
          </ac:cxnSpMkLst>
        </pc:cxnChg>
        <pc:cxnChg chg="add del mod">
          <ac:chgData name="Nguyen The An 20204865" userId="99bb5a18-a600-4746-92a4-c4eba09d9b1d" providerId="ADAL" clId="{49808239-4C15-4A39-B4F5-3CF50EC11BBA}" dt="2021-12-22T06:58:47.083" v="2591"/>
          <ac:cxnSpMkLst>
            <pc:docMk/>
            <pc:sldMk cId="2779587262" sldId="311"/>
            <ac:cxnSpMk id="72" creationId="{82BA68F2-D7ED-4A08-AF53-472886EEAE84}"/>
          </ac:cxnSpMkLst>
        </pc:cxnChg>
        <pc:cxnChg chg="add del mod">
          <ac:chgData name="Nguyen The An 20204865" userId="99bb5a18-a600-4746-92a4-c4eba09d9b1d" providerId="ADAL" clId="{49808239-4C15-4A39-B4F5-3CF50EC11BBA}" dt="2021-12-22T06:58:50.071" v="2595"/>
          <ac:cxnSpMkLst>
            <pc:docMk/>
            <pc:sldMk cId="2779587262" sldId="311"/>
            <ac:cxnSpMk id="76" creationId="{06F251D7-D182-4508-8792-8FEA2FAC192C}"/>
          </ac:cxnSpMkLst>
        </pc:cxnChg>
        <pc:cxnChg chg="add del mod">
          <ac:chgData name="Nguyen The An 20204865" userId="99bb5a18-a600-4746-92a4-c4eba09d9b1d" providerId="ADAL" clId="{49808239-4C15-4A39-B4F5-3CF50EC11BBA}" dt="2021-12-22T06:58:50.071" v="2595"/>
          <ac:cxnSpMkLst>
            <pc:docMk/>
            <pc:sldMk cId="2779587262" sldId="311"/>
            <ac:cxnSpMk id="77" creationId="{799755C7-64F0-48BE-8283-C1C0545D7464}"/>
          </ac:cxnSpMkLst>
        </pc:cxnChg>
        <pc:cxnChg chg="add del mod">
          <ac:chgData name="Nguyen The An 20204865" userId="99bb5a18-a600-4746-92a4-c4eba09d9b1d" providerId="ADAL" clId="{49808239-4C15-4A39-B4F5-3CF50EC11BBA}" dt="2021-12-22T06:58:50.071" v="2595"/>
          <ac:cxnSpMkLst>
            <pc:docMk/>
            <pc:sldMk cId="2779587262" sldId="311"/>
            <ac:cxnSpMk id="78" creationId="{DEC4F218-6C59-4207-8B91-315E1CF0BFC4}"/>
          </ac:cxnSpMkLst>
        </pc:cxnChg>
        <pc:cxnChg chg="add del mod">
          <ac:chgData name="Nguyen The An 20204865" userId="99bb5a18-a600-4746-92a4-c4eba09d9b1d" providerId="ADAL" clId="{49808239-4C15-4A39-B4F5-3CF50EC11BBA}" dt="2021-12-22T06:58:50.071" v="2595"/>
          <ac:cxnSpMkLst>
            <pc:docMk/>
            <pc:sldMk cId="2779587262" sldId="311"/>
            <ac:cxnSpMk id="79" creationId="{E3D23A2F-7FCE-4067-91F9-A8F01A17835E}"/>
          </ac:cxnSpMkLst>
        </pc:cxnChg>
        <pc:cxnChg chg="add del mod">
          <ac:chgData name="Nguyen The An 20204865" userId="99bb5a18-a600-4746-92a4-c4eba09d9b1d" providerId="ADAL" clId="{49808239-4C15-4A39-B4F5-3CF50EC11BBA}" dt="2021-12-22T06:58:50.071" v="2595"/>
          <ac:cxnSpMkLst>
            <pc:docMk/>
            <pc:sldMk cId="2779587262" sldId="311"/>
            <ac:cxnSpMk id="80" creationId="{7940707C-D2C0-4606-A1BE-71CB213A482D}"/>
          </ac:cxnSpMkLst>
        </pc:cxnChg>
        <pc:cxnChg chg="add del mod">
          <ac:chgData name="Nguyen The An 20204865" userId="99bb5a18-a600-4746-92a4-c4eba09d9b1d" providerId="ADAL" clId="{49808239-4C15-4A39-B4F5-3CF50EC11BBA}" dt="2021-12-22T06:58:50.071" v="2595"/>
          <ac:cxnSpMkLst>
            <pc:docMk/>
            <pc:sldMk cId="2779587262" sldId="311"/>
            <ac:cxnSpMk id="81" creationId="{E1049841-6632-4A45-877D-63FB0B6582FF}"/>
          </ac:cxnSpMkLst>
        </pc:cxnChg>
        <pc:cxnChg chg="add del mod">
          <ac:chgData name="Nguyen The An 20204865" userId="99bb5a18-a600-4746-92a4-c4eba09d9b1d" providerId="ADAL" clId="{49808239-4C15-4A39-B4F5-3CF50EC11BBA}" dt="2021-12-22T06:58:50.071" v="2595"/>
          <ac:cxnSpMkLst>
            <pc:docMk/>
            <pc:sldMk cId="2779587262" sldId="311"/>
            <ac:cxnSpMk id="82" creationId="{9A9D72F7-014E-4929-BA14-BB80238AEA06}"/>
          </ac:cxnSpMkLst>
        </pc:cxnChg>
        <pc:cxnChg chg="add del mod">
          <ac:chgData name="Nguyen The An 20204865" userId="99bb5a18-a600-4746-92a4-c4eba09d9b1d" providerId="ADAL" clId="{49808239-4C15-4A39-B4F5-3CF50EC11BBA}" dt="2021-12-22T06:58:50.071" v="2595"/>
          <ac:cxnSpMkLst>
            <pc:docMk/>
            <pc:sldMk cId="2779587262" sldId="311"/>
            <ac:cxnSpMk id="83" creationId="{08F3AC07-EF3C-412F-B689-CB47B77FC43A}"/>
          </ac:cxnSpMkLst>
        </pc:cxnChg>
        <pc:cxnChg chg="add del mod">
          <ac:chgData name="Nguyen The An 20204865" userId="99bb5a18-a600-4746-92a4-c4eba09d9b1d" providerId="ADAL" clId="{49808239-4C15-4A39-B4F5-3CF50EC11BBA}" dt="2021-12-22T06:58:50.071" v="2595"/>
          <ac:cxnSpMkLst>
            <pc:docMk/>
            <pc:sldMk cId="2779587262" sldId="311"/>
            <ac:cxnSpMk id="84" creationId="{849689AA-541C-469D-8011-5FA11C498B56}"/>
          </ac:cxnSpMkLst>
        </pc:cxnChg>
        <pc:cxnChg chg="add del mod">
          <ac:chgData name="Nguyen The An 20204865" userId="99bb5a18-a600-4746-92a4-c4eba09d9b1d" providerId="ADAL" clId="{49808239-4C15-4A39-B4F5-3CF50EC11BBA}" dt="2021-12-22T06:58:50.071" v="2595"/>
          <ac:cxnSpMkLst>
            <pc:docMk/>
            <pc:sldMk cId="2779587262" sldId="311"/>
            <ac:cxnSpMk id="85" creationId="{0B5CB1E8-B46B-42FB-9AE5-9755B56D6B82}"/>
          </ac:cxnSpMkLst>
        </pc:cxnChg>
        <pc:cxnChg chg="add del mod">
          <ac:chgData name="Nguyen The An 20204865" userId="99bb5a18-a600-4746-92a4-c4eba09d9b1d" providerId="ADAL" clId="{49808239-4C15-4A39-B4F5-3CF50EC11BBA}" dt="2021-12-22T06:58:50.071" v="2595"/>
          <ac:cxnSpMkLst>
            <pc:docMk/>
            <pc:sldMk cId="2779587262" sldId="311"/>
            <ac:cxnSpMk id="87" creationId="{8ED82D08-6300-4D85-A181-4C72EB19470E}"/>
          </ac:cxnSpMkLst>
        </pc:cxnChg>
        <pc:cxnChg chg="add del mod">
          <ac:chgData name="Nguyen The An 20204865" userId="99bb5a18-a600-4746-92a4-c4eba09d9b1d" providerId="ADAL" clId="{49808239-4C15-4A39-B4F5-3CF50EC11BBA}" dt="2021-12-22T06:58:50.071" v="2595"/>
          <ac:cxnSpMkLst>
            <pc:docMk/>
            <pc:sldMk cId="2779587262" sldId="311"/>
            <ac:cxnSpMk id="88" creationId="{DF675AC0-0851-4111-8F41-0D197DD0C158}"/>
          </ac:cxnSpMkLst>
        </pc:cxnChg>
        <pc:cxnChg chg="add del mod">
          <ac:chgData name="Nguyen The An 20204865" userId="99bb5a18-a600-4746-92a4-c4eba09d9b1d" providerId="ADAL" clId="{49808239-4C15-4A39-B4F5-3CF50EC11BBA}" dt="2021-12-25T08:14:42.372" v="5205" actId="478"/>
          <ac:cxnSpMkLst>
            <pc:docMk/>
            <pc:sldMk cId="2779587262" sldId="311"/>
            <ac:cxnSpMk id="92" creationId="{81034508-0B69-4ACD-9566-83466B5FC95E}"/>
          </ac:cxnSpMkLst>
        </pc:cxnChg>
        <pc:cxnChg chg="add del mod">
          <ac:chgData name="Nguyen The An 20204865" userId="99bb5a18-a600-4746-92a4-c4eba09d9b1d" providerId="ADAL" clId="{49808239-4C15-4A39-B4F5-3CF50EC11BBA}" dt="2021-12-25T08:14:42.372" v="5205" actId="478"/>
          <ac:cxnSpMkLst>
            <pc:docMk/>
            <pc:sldMk cId="2779587262" sldId="311"/>
            <ac:cxnSpMk id="93" creationId="{189E4B47-8662-40B9-9CCC-2D4E4FE6705A}"/>
          </ac:cxnSpMkLst>
        </pc:cxnChg>
        <pc:cxnChg chg="add del mod">
          <ac:chgData name="Nguyen The An 20204865" userId="99bb5a18-a600-4746-92a4-c4eba09d9b1d" providerId="ADAL" clId="{49808239-4C15-4A39-B4F5-3CF50EC11BBA}" dt="2021-12-25T08:14:42.372" v="5205" actId="478"/>
          <ac:cxnSpMkLst>
            <pc:docMk/>
            <pc:sldMk cId="2779587262" sldId="311"/>
            <ac:cxnSpMk id="94" creationId="{C2FDB5D0-E683-4E2C-AF9A-25A3D7AA62D0}"/>
          </ac:cxnSpMkLst>
        </pc:cxnChg>
        <pc:cxnChg chg="add del mod">
          <ac:chgData name="Nguyen The An 20204865" userId="99bb5a18-a600-4746-92a4-c4eba09d9b1d" providerId="ADAL" clId="{49808239-4C15-4A39-B4F5-3CF50EC11BBA}" dt="2021-12-25T08:14:42.372" v="5205" actId="478"/>
          <ac:cxnSpMkLst>
            <pc:docMk/>
            <pc:sldMk cId="2779587262" sldId="311"/>
            <ac:cxnSpMk id="95" creationId="{76A2EE30-3307-41D3-B62A-0AC3EE43D03B}"/>
          </ac:cxnSpMkLst>
        </pc:cxnChg>
        <pc:cxnChg chg="add del mod">
          <ac:chgData name="Nguyen The An 20204865" userId="99bb5a18-a600-4746-92a4-c4eba09d9b1d" providerId="ADAL" clId="{49808239-4C15-4A39-B4F5-3CF50EC11BBA}" dt="2021-12-25T08:14:42.372" v="5205" actId="478"/>
          <ac:cxnSpMkLst>
            <pc:docMk/>
            <pc:sldMk cId="2779587262" sldId="311"/>
            <ac:cxnSpMk id="96" creationId="{C3AAC609-FA25-47D5-8C79-E90C245F4D5B}"/>
          </ac:cxnSpMkLst>
        </pc:cxnChg>
        <pc:cxnChg chg="add del mod">
          <ac:chgData name="Nguyen The An 20204865" userId="99bb5a18-a600-4746-92a4-c4eba09d9b1d" providerId="ADAL" clId="{49808239-4C15-4A39-B4F5-3CF50EC11BBA}" dt="2021-12-25T08:14:42.372" v="5205" actId="478"/>
          <ac:cxnSpMkLst>
            <pc:docMk/>
            <pc:sldMk cId="2779587262" sldId="311"/>
            <ac:cxnSpMk id="97" creationId="{3E51A297-F262-4DAC-8EE3-DF02CFF6FCFD}"/>
          </ac:cxnSpMkLst>
        </pc:cxnChg>
        <pc:cxnChg chg="add del mod">
          <ac:chgData name="Nguyen The An 20204865" userId="99bb5a18-a600-4746-92a4-c4eba09d9b1d" providerId="ADAL" clId="{49808239-4C15-4A39-B4F5-3CF50EC11BBA}" dt="2021-12-25T08:14:42.372" v="5205" actId="478"/>
          <ac:cxnSpMkLst>
            <pc:docMk/>
            <pc:sldMk cId="2779587262" sldId="311"/>
            <ac:cxnSpMk id="98" creationId="{FEF29E7C-5998-45F1-BC4A-E539D619FFAA}"/>
          </ac:cxnSpMkLst>
        </pc:cxnChg>
        <pc:cxnChg chg="add del mod">
          <ac:chgData name="Nguyen The An 20204865" userId="99bb5a18-a600-4746-92a4-c4eba09d9b1d" providerId="ADAL" clId="{49808239-4C15-4A39-B4F5-3CF50EC11BBA}" dt="2021-12-25T08:14:42.372" v="5205" actId="478"/>
          <ac:cxnSpMkLst>
            <pc:docMk/>
            <pc:sldMk cId="2779587262" sldId="311"/>
            <ac:cxnSpMk id="99" creationId="{A18DB244-197C-4BCA-913A-853FDFD7CBDD}"/>
          </ac:cxnSpMkLst>
        </pc:cxnChg>
        <pc:cxnChg chg="add del mod">
          <ac:chgData name="Nguyen The An 20204865" userId="99bb5a18-a600-4746-92a4-c4eba09d9b1d" providerId="ADAL" clId="{49808239-4C15-4A39-B4F5-3CF50EC11BBA}" dt="2021-12-25T08:14:42.372" v="5205" actId="478"/>
          <ac:cxnSpMkLst>
            <pc:docMk/>
            <pc:sldMk cId="2779587262" sldId="311"/>
            <ac:cxnSpMk id="100" creationId="{89503400-4080-432F-AFFA-653CF540C2D4}"/>
          </ac:cxnSpMkLst>
        </pc:cxnChg>
        <pc:cxnChg chg="add del mod">
          <ac:chgData name="Nguyen The An 20204865" userId="99bb5a18-a600-4746-92a4-c4eba09d9b1d" providerId="ADAL" clId="{49808239-4C15-4A39-B4F5-3CF50EC11BBA}" dt="2021-12-25T08:14:42.372" v="5205" actId="478"/>
          <ac:cxnSpMkLst>
            <pc:docMk/>
            <pc:sldMk cId="2779587262" sldId="311"/>
            <ac:cxnSpMk id="101" creationId="{8FE16273-CB6B-4ADF-B6B2-AEC41EF3CF4F}"/>
          </ac:cxnSpMkLst>
        </pc:cxnChg>
        <pc:cxnChg chg="add del mod">
          <ac:chgData name="Nguyen The An 20204865" userId="99bb5a18-a600-4746-92a4-c4eba09d9b1d" providerId="ADAL" clId="{49808239-4C15-4A39-B4F5-3CF50EC11BBA}" dt="2021-12-25T08:14:42.372" v="5205" actId="478"/>
          <ac:cxnSpMkLst>
            <pc:docMk/>
            <pc:sldMk cId="2779587262" sldId="311"/>
            <ac:cxnSpMk id="103" creationId="{2E63928F-F780-430C-9CFA-FE44CA27D1AA}"/>
          </ac:cxnSpMkLst>
        </pc:cxnChg>
        <pc:cxnChg chg="add del mod">
          <ac:chgData name="Nguyen The An 20204865" userId="99bb5a18-a600-4746-92a4-c4eba09d9b1d" providerId="ADAL" clId="{49808239-4C15-4A39-B4F5-3CF50EC11BBA}" dt="2021-12-25T08:14:42.372" v="5205" actId="478"/>
          <ac:cxnSpMkLst>
            <pc:docMk/>
            <pc:sldMk cId="2779587262" sldId="311"/>
            <ac:cxnSpMk id="104" creationId="{65BFE2CF-83B7-41B5-B80B-07768ABBF7F5}"/>
          </ac:cxnSpMkLst>
        </pc:cxnChg>
        <pc:cxnChg chg="add del mod">
          <ac:chgData name="Nguyen The An 20204865" userId="99bb5a18-a600-4746-92a4-c4eba09d9b1d" providerId="ADAL" clId="{49808239-4C15-4A39-B4F5-3CF50EC11BBA}" dt="2021-12-25T08:14:42.372" v="5205" actId="478"/>
          <ac:cxnSpMkLst>
            <pc:docMk/>
            <pc:sldMk cId="2779587262" sldId="311"/>
            <ac:cxnSpMk id="108" creationId="{3C5F7C6E-170D-489F-8B13-F3E3CE603271}"/>
          </ac:cxnSpMkLst>
        </pc:cxnChg>
        <pc:cxnChg chg="add del mod">
          <ac:chgData name="Nguyen The An 20204865" userId="99bb5a18-a600-4746-92a4-c4eba09d9b1d" providerId="ADAL" clId="{49808239-4C15-4A39-B4F5-3CF50EC11BBA}" dt="2021-12-25T08:14:42.372" v="5205" actId="478"/>
          <ac:cxnSpMkLst>
            <pc:docMk/>
            <pc:sldMk cId="2779587262" sldId="311"/>
            <ac:cxnSpMk id="109" creationId="{A72CA894-EEBD-42A9-88CB-B7F227CC6BF7}"/>
          </ac:cxnSpMkLst>
        </pc:cxnChg>
      </pc:sldChg>
      <pc:sldChg chg="addSp delSp modSp add mod">
        <pc:chgData name="Nguyen The An 20204865" userId="99bb5a18-a600-4746-92a4-c4eba09d9b1d" providerId="ADAL" clId="{49808239-4C15-4A39-B4F5-3CF50EC11BBA}" dt="2021-12-25T08:52:30.444" v="6535" actId="1076"/>
        <pc:sldMkLst>
          <pc:docMk/>
          <pc:sldMk cId="1093290643" sldId="312"/>
        </pc:sldMkLst>
        <pc:spChg chg="add del mod">
          <ac:chgData name="Nguyen The An 20204865" userId="99bb5a18-a600-4746-92a4-c4eba09d9b1d" providerId="ADAL" clId="{49808239-4C15-4A39-B4F5-3CF50EC11BBA}" dt="2021-12-25T08:43:16.517" v="6293"/>
          <ac:spMkLst>
            <pc:docMk/>
            <pc:sldMk cId="1093290643" sldId="312"/>
            <ac:spMk id="4" creationId="{EBE2CEE5-E867-46E5-994A-A0750618D459}"/>
          </ac:spMkLst>
        </pc:spChg>
        <pc:spChg chg="add mod">
          <ac:chgData name="Nguyen The An 20204865" userId="99bb5a18-a600-4746-92a4-c4eba09d9b1d" providerId="ADAL" clId="{49808239-4C15-4A39-B4F5-3CF50EC11BBA}" dt="2021-12-25T08:44:37.034" v="6329" actId="1076"/>
          <ac:spMkLst>
            <pc:docMk/>
            <pc:sldMk cId="1093290643" sldId="312"/>
            <ac:spMk id="5" creationId="{5C1F89A0-E77D-4D2D-898E-A1979E049BB0}"/>
          </ac:spMkLst>
        </pc:spChg>
        <pc:spChg chg="add mod">
          <ac:chgData name="Nguyen The An 20204865" userId="99bb5a18-a600-4746-92a4-c4eba09d9b1d" providerId="ADAL" clId="{49808239-4C15-4A39-B4F5-3CF50EC11BBA}" dt="2021-12-25T08:46:21.698" v="6366" actId="14100"/>
          <ac:spMkLst>
            <pc:docMk/>
            <pc:sldMk cId="1093290643" sldId="312"/>
            <ac:spMk id="6" creationId="{4E59094F-AD4A-40E0-92EA-91F9722577FF}"/>
          </ac:spMkLst>
        </pc:spChg>
        <pc:spChg chg="add mod">
          <ac:chgData name="Nguyen The An 20204865" userId="99bb5a18-a600-4746-92a4-c4eba09d9b1d" providerId="ADAL" clId="{49808239-4C15-4A39-B4F5-3CF50EC11BBA}" dt="2021-12-25T08:48:39.635" v="6368" actId="1037"/>
          <ac:spMkLst>
            <pc:docMk/>
            <pc:sldMk cId="1093290643" sldId="312"/>
            <ac:spMk id="30" creationId="{3C2AC17C-1BE7-466C-A366-9FA8A1B861C4}"/>
          </ac:spMkLst>
        </pc:spChg>
        <pc:spChg chg="add mod">
          <ac:chgData name="Nguyen The An 20204865" userId="99bb5a18-a600-4746-92a4-c4eba09d9b1d" providerId="ADAL" clId="{49808239-4C15-4A39-B4F5-3CF50EC11BBA}" dt="2021-12-25T08:48:41.975" v="6370" actId="1037"/>
          <ac:spMkLst>
            <pc:docMk/>
            <pc:sldMk cId="1093290643" sldId="312"/>
            <ac:spMk id="31" creationId="{475F3930-FBE4-4A26-B8BE-0AAAB3F1B415}"/>
          </ac:spMkLst>
        </pc:spChg>
        <pc:spChg chg="add mod">
          <ac:chgData name="Nguyen The An 20204865" userId="99bb5a18-a600-4746-92a4-c4eba09d9b1d" providerId="ADAL" clId="{49808239-4C15-4A39-B4F5-3CF50EC11BBA}" dt="2021-12-25T08:44:40.508" v="6330" actId="1076"/>
          <ac:spMkLst>
            <pc:docMk/>
            <pc:sldMk cId="1093290643" sldId="312"/>
            <ac:spMk id="32" creationId="{BA554078-0CC2-45E5-A310-DCDC5F436A6C}"/>
          </ac:spMkLst>
        </pc:spChg>
        <pc:spChg chg="add mod">
          <ac:chgData name="Nguyen The An 20204865" userId="99bb5a18-a600-4746-92a4-c4eba09d9b1d" providerId="ADAL" clId="{49808239-4C15-4A39-B4F5-3CF50EC11BBA}" dt="2021-12-25T08:44:44.128" v="6331" actId="571"/>
          <ac:spMkLst>
            <pc:docMk/>
            <pc:sldMk cId="1093290643" sldId="312"/>
            <ac:spMk id="33" creationId="{07E76CB7-6394-4DAC-9D46-913EE235D7E8}"/>
          </ac:spMkLst>
        </pc:spChg>
        <pc:spChg chg="add mod">
          <ac:chgData name="Nguyen The An 20204865" userId="99bb5a18-a600-4746-92a4-c4eba09d9b1d" providerId="ADAL" clId="{49808239-4C15-4A39-B4F5-3CF50EC11BBA}" dt="2021-12-25T08:44:51.295" v="6334" actId="571"/>
          <ac:spMkLst>
            <pc:docMk/>
            <pc:sldMk cId="1093290643" sldId="312"/>
            <ac:spMk id="35" creationId="{1C59634F-8C72-4028-92B7-DF7924CF3CD6}"/>
          </ac:spMkLst>
        </pc:spChg>
        <pc:spChg chg="add mod">
          <ac:chgData name="Nguyen The An 20204865" userId="99bb5a18-a600-4746-92a4-c4eba09d9b1d" providerId="ADAL" clId="{49808239-4C15-4A39-B4F5-3CF50EC11BBA}" dt="2021-12-25T08:44:53.560" v="6336" actId="571"/>
          <ac:spMkLst>
            <pc:docMk/>
            <pc:sldMk cId="1093290643" sldId="312"/>
            <ac:spMk id="37" creationId="{30A5F47A-6394-494E-BF89-F2B08F694A78}"/>
          </ac:spMkLst>
        </pc:spChg>
        <pc:spChg chg="add mod">
          <ac:chgData name="Nguyen The An 20204865" userId="99bb5a18-a600-4746-92a4-c4eba09d9b1d" providerId="ADAL" clId="{49808239-4C15-4A39-B4F5-3CF50EC11BBA}" dt="2021-12-25T08:48:44.147" v="6373" actId="1037"/>
          <ac:spMkLst>
            <pc:docMk/>
            <pc:sldMk cId="1093290643" sldId="312"/>
            <ac:spMk id="38" creationId="{27F8A5EB-4D15-42F9-824B-8D4426628F65}"/>
          </ac:spMkLst>
        </pc:spChg>
        <pc:spChg chg="add mod">
          <ac:chgData name="Nguyen The An 20204865" userId="99bb5a18-a600-4746-92a4-c4eba09d9b1d" providerId="ADAL" clId="{49808239-4C15-4A39-B4F5-3CF50EC11BBA}" dt="2021-12-25T08:48:48.128" v="6375" actId="1037"/>
          <ac:spMkLst>
            <pc:docMk/>
            <pc:sldMk cId="1093290643" sldId="312"/>
            <ac:spMk id="39" creationId="{2B4556C6-7DB7-46F5-88F0-36DEAB7A6239}"/>
          </ac:spMkLst>
        </pc:spChg>
        <pc:spChg chg="add del mod">
          <ac:chgData name="Nguyen The An 20204865" userId="99bb5a18-a600-4746-92a4-c4eba09d9b1d" providerId="ADAL" clId="{49808239-4C15-4A39-B4F5-3CF50EC11BBA}" dt="2021-12-22T07:05:36.356" v="2952"/>
          <ac:spMkLst>
            <pc:docMk/>
            <pc:sldMk cId="1093290643" sldId="312"/>
            <ac:spMk id="40" creationId="{3DCEB2EA-D2E5-4700-9DF1-08D9497913C7}"/>
          </ac:spMkLst>
        </pc:spChg>
        <pc:spChg chg="add mod">
          <ac:chgData name="Nguyen The An 20204865" userId="99bb5a18-a600-4746-92a4-c4eba09d9b1d" providerId="ADAL" clId="{49808239-4C15-4A39-B4F5-3CF50EC11BBA}" dt="2021-12-25T08:48:50.293" v="6376" actId="1037"/>
          <ac:spMkLst>
            <pc:docMk/>
            <pc:sldMk cId="1093290643" sldId="312"/>
            <ac:spMk id="40" creationId="{A295DDC5-4ED9-4161-9AC7-A3540543FF0D}"/>
          </ac:spMkLst>
        </pc:spChg>
        <pc:spChg chg="mod">
          <ac:chgData name="Nguyen The An 20204865" userId="99bb5a18-a600-4746-92a4-c4eba09d9b1d" providerId="ADAL" clId="{49808239-4C15-4A39-B4F5-3CF50EC11BBA}" dt="2021-12-22T07:05:39.463" v="2953"/>
          <ac:spMkLst>
            <pc:docMk/>
            <pc:sldMk cId="1093290643" sldId="312"/>
            <ac:spMk id="42" creationId="{BDE9CB9A-67CC-40F9-B94F-257C3B15C928}"/>
          </ac:spMkLst>
        </pc:spChg>
        <pc:spChg chg="mod">
          <ac:chgData name="Nguyen The An 20204865" userId="99bb5a18-a600-4746-92a4-c4eba09d9b1d" providerId="ADAL" clId="{49808239-4C15-4A39-B4F5-3CF50EC11BBA}" dt="2021-12-22T07:05:39.463" v="2953"/>
          <ac:spMkLst>
            <pc:docMk/>
            <pc:sldMk cId="1093290643" sldId="312"/>
            <ac:spMk id="43" creationId="{FECAB9CA-8C20-4540-A7DA-024E8B9229FB}"/>
          </ac:spMkLst>
        </pc:spChg>
        <pc:spChg chg="add del mod">
          <ac:chgData name="Nguyen The An 20204865" userId="99bb5a18-a600-4746-92a4-c4eba09d9b1d" providerId="ADAL" clId="{49808239-4C15-4A39-B4F5-3CF50EC11BBA}" dt="2021-12-25T08:37:10.956" v="6187" actId="478"/>
          <ac:spMkLst>
            <pc:docMk/>
            <pc:sldMk cId="1093290643" sldId="312"/>
            <ac:spMk id="44" creationId="{9BCD80C8-A128-4EA4-93D0-86D7207692D5}"/>
          </ac:spMkLst>
        </pc:spChg>
        <pc:spChg chg="add mod">
          <ac:chgData name="Nguyen The An 20204865" userId="99bb5a18-a600-4746-92a4-c4eba09d9b1d" providerId="ADAL" clId="{49808239-4C15-4A39-B4F5-3CF50EC11BBA}" dt="2021-12-25T08:36:46.135" v="6186" actId="1076"/>
          <ac:spMkLst>
            <pc:docMk/>
            <pc:sldMk cId="1093290643" sldId="312"/>
            <ac:spMk id="45" creationId="{CB80A5A0-0FA2-4999-B60B-A509BBFBC243}"/>
          </ac:spMkLst>
        </pc:spChg>
        <pc:spChg chg="add del mod">
          <ac:chgData name="Nguyen The An 20204865" userId="99bb5a18-a600-4746-92a4-c4eba09d9b1d" providerId="ADAL" clId="{49808239-4C15-4A39-B4F5-3CF50EC11BBA}" dt="2021-12-25T08:37:10.956" v="6187" actId="478"/>
          <ac:spMkLst>
            <pc:docMk/>
            <pc:sldMk cId="1093290643" sldId="312"/>
            <ac:spMk id="46" creationId="{0CC74A96-3498-4404-9013-73212D86E6B9}"/>
          </ac:spMkLst>
        </pc:spChg>
        <pc:spChg chg="add del mod">
          <ac:chgData name="Nguyen The An 20204865" userId="99bb5a18-a600-4746-92a4-c4eba09d9b1d" providerId="ADAL" clId="{49808239-4C15-4A39-B4F5-3CF50EC11BBA}" dt="2021-12-25T08:37:10.956" v="6187" actId="478"/>
          <ac:spMkLst>
            <pc:docMk/>
            <pc:sldMk cId="1093290643" sldId="312"/>
            <ac:spMk id="47" creationId="{77F36DC1-546B-4E36-A952-AE4B9EC77915}"/>
          </ac:spMkLst>
        </pc:spChg>
        <pc:spChg chg="add mod">
          <ac:chgData name="Nguyen The An 20204865" userId="99bb5a18-a600-4746-92a4-c4eba09d9b1d" providerId="ADAL" clId="{49808239-4C15-4A39-B4F5-3CF50EC11BBA}" dt="2021-12-25T08:48:53.238" v="6379" actId="1038"/>
          <ac:spMkLst>
            <pc:docMk/>
            <pc:sldMk cId="1093290643" sldId="312"/>
            <ac:spMk id="48" creationId="{0CDC15BF-AA68-470A-BABD-B8F5BF78CE16}"/>
          </ac:spMkLst>
        </pc:spChg>
        <pc:spChg chg="add mod">
          <ac:chgData name="Nguyen The An 20204865" userId="99bb5a18-a600-4746-92a4-c4eba09d9b1d" providerId="ADAL" clId="{49808239-4C15-4A39-B4F5-3CF50EC11BBA}" dt="2021-12-25T08:50:34.438" v="6406" actId="1076"/>
          <ac:spMkLst>
            <pc:docMk/>
            <pc:sldMk cId="1093290643" sldId="312"/>
            <ac:spMk id="49" creationId="{101E5784-EB47-4FD3-BB10-B83990C59EF1}"/>
          </ac:spMkLst>
        </pc:spChg>
        <pc:spChg chg="add mod">
          <ac:chgData name="Nguyen The An 20204865" userId="99bb5a18-a600-4746-92a4-c4eba09d9b1d" providerId="ADAL" clId="{49808239-4C15-4A39-B4F5-3CF50EC11BBA}" dt="2021-12-25T08:50:51.464" v="6415" actId="1076"/>
          <ac:spMkLst>
            <pc:docMk/>
            <pc:sldMk cId="1093290643" sldId="312"/>
            <ac:spMk id="50" creationId="{E4F53C81-CBD6-460E-AA2E-3E7976A1417D}"/>
          </ac:spMkLst>
        </pc:spChg>
        <pc:spChg chg="add mod">
          <ac:chgData name="Nguyen The An 20204865" userId="99bb5a18-a600-4746-92a4-c4eba09d9b1d" providerId="ADAL" clId="{49808239-4C15-4A39-B4F5-3CF50EC11BBA}" dt="2021-12-25T08:49:45.917" v="6392" actId="20577"/>
          <ac:spMkLst>
            <pc:docMk/>
            <pc:sldMk cId="1093290643" sldId="312"/>
            <ac:spMk id="51" creationId="{5DDFCA0E-181E-42E7-99D1-409892D73615}"/>
          </ac:spMkLst>
        </pc:spChg>
        <pc:spChg chg="add mod">
          <ac:chgData name="Nguyen The An 20204865" userId="99bb5a18-a600-4746-92a4-c4eba09d9b1d" providerId="ADAL" clId="{49808239-4C15-4A39-B4F5-3CF50EC11BBA}" dt="2021-12-25T08:51:10.215" v="6424" actId="1076"/>
          <ac:spMkLst>
            <pc:docMk/>
            <pc:sldMk cId="1093290643" sldId="312"/>
            <ac:spMk id="52" creationId="{1946EFA6-EA40-4914-BB8D-926CD1068429}"/>
          </ac:spMkLst>
        </pc:spChg>
        <pc:spChg chg="add mod">
          <ac:chgData name="Nguyen The An 20204865" userId="99bb5a18-a600-4746-92a4-c4eba09d9b1d" providerId="ADAL" clId="{49808239-4C15-4A39-B4F5-3CF50EC11BBA}" dt="2021-12-25T08:51:24.741" v="6432" actId="1076"/>
          <ac:spMkLst>
            <pc:docMk/>
            <pc:sldMk cId="1093290643" sldId="312"/>
            <ac:spMk id="53" creationId="{2B63EAE6-2E14-4F43-90E7-A12FA9C0C468}"/>
          </ac:spMkLst>
        </pc:spChg>
        <pc:spChg chg="mod">
          <ac:chgData name="Nguyen The An 20204865" userId="99bb5a18-a600-4746-92a4-c4eba09d9b1d" providerId="ADAL" clId="{49808239-4C15-4A39-B4F5-3CF50EC11BBA}" dt="2021-12-25T08:34:13.341" v="6105" actId="1076"/>
          <ac:spMkLst>
            <pc:docMk/>
            <pc:sldMk cId="1093290643" sldId="312"/>
            <ac:spMk id="54" creationId="{481A8C81-CFFF-4741-BD35-0581F3604331}"/>
          </ac:spMkLst>
        </pc:spChg>
        <pc:spChg chg="add mod">
          <ac:chgData name="Nguyen The An 20204865" userId="99bb5a18-a600-4746-92a4-c4eba09d9b1d" providerId="ADAL" clId="{49808239-4C15-4A39-B4F5-3CF50EC11BBA}" dt="2021-12-25T08:51:17.734" v="6428" actId="1076"/>
          <ac:spMkLst>
            <pc:docMk/>
            <pc:sldMk cId="1093290643" sldId="312"/>
            <ac:spMk id="58" creationId="{4503A11D-C76B-4930-A562-9412987691CB}"/>
          </ac:spMkLst>
        </pc:spChg>
        <pc:spChg chg="add mod">
          <ac:chgData name="Nguyen The An 20204865" userId="99bb5a18-a600-4746-92a4-c4eba09d9b1d" providerId="ADAL" clId="{49808239-4C15-4A39-B4F5-3CF50EC11BBA}" dt="2021-12-25T08:51:31.220" v="6436" actId="1076"/>
          <ac:spMkLst>
            <pc:docMk/>
            <pc:sldMk cId="1093290643" sldId="312"/>
            <ac:spMk id="59" creationId="{776E76FF-0AAE-49D7-9F1E-576D461883D8}"/>
          </ac:spMkLst>
        </pc:spChg>
        <pc:spChg chg="del mod">
          <ac:chgData name="Nguyen The An 20204865" userId="99bb5a18-a600-4746-92a4-c4eba09d9b1d" providerId="ADAL" clId="{49808239-4C15-4A39-B4F5-3CF50EC11BBA}" dt="2021-12-22T07:05:56.414" v="2966"/>
          <ac:spMkLst>
            <pc:docMk/>
            <pc:sldMk cId="1093290643" sldId="312"/>
            <ac:spMk id="60" creationId="{CF49B473-955A-4A0F-9BF0-E5128495E463}"/>
          </ac:spMkLst>
        </pc:spChg>
        <pc:spChg chg="mod">
          <ac:chgData name="Nguyen The An 20204865" userId="99bb5a18-a600-4746-92a4-c4eba09d9b1d" providerId="ADAL" clId="{49808239-4C15-4A39-B4F5-3CF50EC11BBA}" dt="2021-12-25T08:52:08.245" v="6531" actId="20577"/>
          <ac:spMkLst>
            <pc:docMk/>
            <pc:sldMk cId="1093290643" sldId="312"/>
            <ac:spMk id="61" creationId="{C2D17261-2529-445F-8191-67F27AFDD69B}"/>
          </ac:spMkLst>
        </pc:spChg>
        <pc:spChg chg="del">
          <ac:chgData name="Nguyen The An 20204865" userId="99bb5a18-a600-4746-92a4-c4eba09d9b1d" providerId="ADAL" clId="{49808239-4C15-4A39-B4F5-3CF50EC11BBA}" dt="2021-12-22T07:05:16.357" v="2931" actId="478"/>
          <ac:spMkLst>
            <pc:docMk/>
            <pc:sldMk cId="1093290643" sldId="312"/>
            <ac:spMk id="102" creationId="{50ADF737-B97A-40B6-988F-EA23A5C66E16}"/>
          </ac:spMkLst>
        </pc:spChg>
        <pc:spChg chg="del">
          <ac:chgData name="Nguyen The An 20204865" userId="99bb5a18-a600-4746-92a4-c4eba09d9b1d" providerId="ADAL" clId="{49808239-4C15-4A39-B4F5-3CF50EC11BBA}" dt="2021-12-22T07:05:16.357" v="2931" actId="478"/>
          <ac:spMkLst>
            <pc:docMk/>
            <pc:sldMk cId="1093290643" sldId="312"/>
            <ac:spMk id="105" creationId="{B7EBA475-EA1A-44DA-B44A-6C0AFA4E0178}"/>
          </ac:spMkLst>
        </pc:spChg>
        <pc:spChg chg="del">
          <ac:chgData name="Nguyen The An 20204865" userId="99bb5a18-a600-4746-92a4-c4eba09d9b1d" providerId="ADAL" clId="{49808239-4C15-4A39-B4F5-3CF50EC11BBA}" dt="2021-12-22T07:05:16.357" v="2931" actId="478"/>
          <ac:spMkLst>
            <pc:docMk/>
            <pc:sldMk cId="1093290643" sldId="312"/>
            <ac:spMk id="106" creationId="{19124290-8D4E-4051-B8F6-0C49658268B4}"/>
          </ac:spMkLst>
        </pc:spChg>
        <pc:spChg chg="del">
          <ac:chgData name="Nguyen The An 20204865" userId="99bb5a18-a600-4746-92a4-c4eba09d9b1d" providerId="ADAL" clId="{49808239-4C15-4A39-B4F5-3CF50EC11BBA}" dt="2021-12-22T07:05:16.357" v="2931" actId="478"/>
          <ac:spMkLst>
            <pc:docMk/>
            <pc:sldMk cId="1093290643" sldId="312"/>
            <ac:spMk id="107" creationId="{8A904394-B779-4F26-B896-FA2056C42B62}"/>
          </ac:spMkLst>
        </pc:spChg>
        <pc:spChg chg="del mod">
          <ac:chgData name="Nguyen The An 20204865" userId="99bb5a18-a600-4746-92a4-c4eba09d9b1d" providerId="ADAL" clId="{49808239-4C15-4A39-B4F5-3CF50EC11BBA}" dt="2021-12-25T08:37:10.956" v="6187" actId="478"/>
          <ac:spMkLst>
            <pc:docMk/>
            <pc:sldMk cId="1093290643" sldId="312"/>
            <ac:spMk id="139" creationId="{1EA90C8D-832E-4B7A-BDE6-ADE15FF52650}"/>
          </ac:spMkLst>
        </pc:spChg>
        <pc:spChg chg="del mod">
          <ac:chgData name="Nguyen The An 20204865" userId="99bb5a18-a600-4746-92a4-c4eba09d9b1d" providerId="ADAL" clId="{49808239-4C15-4A39-B4F5-3CF50EC11BBA}" dt="2021-12-22T07:06:08.237" v="2993" actId="478"/>
          <ac:spMkLst>
            <pc:docMk/>
            <pc:sldMk cId="1093290643" sldId="312"/>
            <ac:spMk id="142" creationId="{8D75938C-9CE0-428E-A38E-168D156B9E9C}"/>
          </ac:spMkLst>
        </pc:spChg>
        <pc:spChg chg="mod">
          <ac:chgData name="Nguyen The An 20204865" userId="99bb5a18-a600-4746-92a4-c4eba09d9b1d" providerId="ADAL" clId="{49808239-4C15-4A39-B4F5-3CF50EC11BBA}" dt="2021-12-25T08:52:22.423" v="6532" actId="1076"/>
          <ac:spMkLst>
            <pc:docMk/>
            <pc:sldMk cId="1093290643" sldId="312"/>
            <ac:spMk id="1145" creationId="{00000000-0000-0000-0000-000000000000}"/>
          </ac:spMkLst>
        </pc:spChg>
        <pc:spChg chg="mod">
          <ac:chgData name="Nguyen The An 20204865" userId="99bb5a18-a600-4746-92a4-c4eba09d9b1d" providerId="ADAL" clId="{49808239-4C15-4A39-B4F5-3CF50EC11BBA}" dt="2021-12-25T08:36:06.050" v="6127" actId="1076"/>
          <ac:spMkLst>
            <pc:docMk/>
            <pc:sldMk cId="1093290643" sldId="312"/>
            <ac:spMk id="1147" creationId="{00000000-0000-0000-0000-000000000000}"/>
          </ac:spMkLst>
        </pc:spChg>
        <pc:grpChg chg="add del mod">
          <ac:chgData name="Nguyen The An 20204865" userId="99bb5a18-a600-4746-92a4-c4eba09d9b1d" providerId="ADAL" clId="{49808239-4C15-4A39-B4F5-3CF50EC11BBA}" dt="2021-12-25T08:37:10.956" v="6187" actId="478"/>
          <ac:grpSpMkLst>
            <pc:docMk/>
            <pc:sldMk cId="1093290643" sldId="312"/>
            <ac:grpSpMk id="41" creationId="{030F8F77-FB2A-4E62-8519-0A42CB2F4C88}"/>
          </ac:grpSpMkLst>
        </pc:grpChg>
        <pc:grpChg chg="mod">
          <ac:chgData name="Nguyen The An 20204865" userId="99bb5a18-a600-4746-92a4-c4eba09d9b1d" providerId="ADAL" clId="{49808239-4C15-4A39-B4F5-3CF50EC11BBA}" dt="2021-12-25T08:34:20.867" v="6109" actId="14100"/>
          <ac:grpSpMkLst>
            <pc:docMk/>
            <pc:sldMk cId="1093290643" sldId="312"/>
            <ac:grpSpMk id="55" creationId="{24DDF0AD-DF69-4362-BACE-7736CA850CE1}"/>
          </ac:grpSpMkLst>
        </pc:grpChg>
        <pc:grpChg chg="del mod">
          <ac:chgData name="Nguyen The An 20204865" userId="99bb5a18-a600-4746-92a4-c4eba09d9b1d" providerId="ADAL" clId="{49808239-4C15-4A39-B4F5-3CF50EC11BBA}" dt="2021-12-25T08:37:10.956" v="6187" actId="478"/>
          <ac:grpSpMkLst>
            <pc:docMk/>
            <pc:sldMk cId="1093290643" sldId="312"/>
            <ac:grpSpMk id="136" creationId="{DD7E9BA6-6678-4066-BB31-A984C31FAE6A}"/>
          </ac:grpSpMkLst>
        </pc:grpChg>
        <pc:grpChg chg="mod">
          <ac:chgData name="Nguyen The An 20204865" userId="99bb5a18-a600-4746-92a4-c4eba09d9b1d" providerId="ADAL" clId="{49808239-4C15-4A39-B4F5-3CF50EC11BBA}" dt="2021-12-25T08:39:24.577" v="6217" actId="14100"/>
          <ac:grpSpMkLst>
            <pc:docMk/>
            <pc:sldMk cId="1093290643" sldId="312"/>
            <ac:grpSpMk id="1135" creationId="{00000000-0000-0000-0000-000000000000}"/>
          </ac:grpSpMkLst>
        </pc:grpChg>
        <pc:grpChg chg="mod">
          <ac:chgData name="Nguyen The An 20204865" userId="99bb5a18-a600-4746-92a4-c4eba09d9b1d" providerId="ADAL" clId="{49808239-4C15-4A39-B4F5-3CF50EC11BBA}" dt="2021-12-25T08:52:30.444" v="6535" actId="1076"/>
          <ac:grpSpMkLst>
            <pc:docMk/>
            <pc:sldMk cId="1093290643" sldId="312"/>
            <ac:grpSpMk id="1142" creationId="{00000000-0000-0000-0000-000000000000}"/>
          </ac:grpSpMkLst>
        </pc:grpChg>
        <pc:picChg chg="add mod">
          <ac:chgData name="Nguyen The An 20204865" userId="99bb5a18-a600-4746-92a4-c4eba09d9b1d" providerId="ADAL" clId="{49808239-4C15-4A39-B4F5-3CF50EC11BBA}" dt="2021-12-25T08:44:34.418" v="6328" actId="1076"/>
          <ac:picMkLst>
            <pc:docMk/>
            <pc:sldMk cId="1093290643" sldId="312"/>
            <ac:picMk id="3" creationId="{57419CD6-E249-48C1-ACD4-2C832ACCA582}"/>
          </ac:picMkLst>
        </pc:picChg>
        <pc:picChg chg="add mod">
          <ac:chgData name="Nguyen The An 20204865" userId="99bb5a18-a600-4746-92a4-c4eba09d9b1d" providerId="ADAL" clId="{49808239-4C15-4A39-B4F5-3CF50EC11BBA}" dt="2021-12-25T08:44:51.295" v="6334" actId="571"/>
          <ac:picMkLst>
            <pc:docMk/>
            <pc:sldMk cId="1093290643" sldId="312"/>
            <ac:picMk id="34" creationId="{0AED7890-04E3-4844-95C9-AA2E263346F1}"/>
          </ac:picMkLst>
        </pc:picChg>
        <pc:picChg chg="add mod">
          <ac:chgData name="Nguyen The An 20204865" userId="99bb5a18-a600-4746-92a4-c4eba09d9b1d" providerId="ADAL" clId="{49808239-4C15-4A39-B4F5-3CF50EC11BBA}" dt="2021-12-25T08:44:53.560" v="6336" actId="571"/>
          <ac:picMkLst>
            <pc:docMk/>
            <pc:sldMk cId="1093290643" sldId="312"/>
            <ac:picMk id="36" creationId="{E05F9DB4-4C98-4A45-96A7-4BE08400EAAB}"/>
          </ac:picMkLst>
        </pc:picChg>
        <pc:picChg chg="del">
          <ac:chgData name="Nguyen The An 20204865" userId="99bb5a18-a600-4746-92a4-c4eba09d9b1d" providerId="ADAL" clId="{49808239-4C15-4A39-B4F5-3CF50EC11BBA}" dt="2021-12-22T07:05:16.357" v="2931" actId="478"/>
          <ac:picMkLst>
            <pc:docMk/>
            <pc:sldMk cId="1093290643" sldId="312"/>
            <ac:picMk id="91" creationId="{841DFECB-4D79-4D90-A319-6B484598A637}"/>
          </ac:picMkLst>
        </pc:picChg>
        <pc:cxnChg chg="add mod">
          <ac:chgData name="Nguyen The An 20204865" userId="99bb5a18-a600-4746-92a4-c4eba09d9b1d" providerId="ADAL" clId="{49808239-4C15-4A39-B4F5-3CF50EC11BBA}" dt="2021-12-25T08:50:48.570" v="6414" actId="14100"/>
          <ac:cxnSpMkLst>
            <pc:docMk/>
            <pc:sldMk cId="1093290643" sldId="312"/>
            <ac:cxnSpMk id="8" creationId="{46936ED6-0847-427C-B469-9974F90D4069}"/>
          </ac:cxnSpMkLst>
        </pc:cxnChg>
        <pc:cxnChg chg="add mod">
          <ac:chgData name="Nguyen The An 20204865" userId="99bb5a18-a600-4746-92a4-c4eba09d9b1d" providerId="ADAL" clId="{49808239-4C15-4A39-B4F5-3CF50EC11BBA}" dt="2021-12-25T08:51:10.215" v="6424" actId="1076"/>
          <ac:cxnSpMkLst>
            <pc:docMk/>
            <pc:sldMk cId="1093290643" sldId="312"/>
            <ac:cxnSpMk id="60" creationId="{43CA4986-2A13-482A-A85E-CF749E796371}"/>
          </ac:cxnSpMkLst>
        </pc:cxnChg>
        <pc:cxnChg chg="add mod">
          <ac:chgData name="Nguyen The An 20204865" userId="99bb5a18-a600-4746-92a4-c4eba09d9b1d" providerId="ADAL" clId="{49808239-4C15-4A39-B4F5-3CF50EC11BBA}" dt="2021-12-25T08:51:03.493" v="6422" actId="14100"/>
          <ac:cxnSpMkLst>
            <pc:docMk/>
            <pc:sldMk cId="1093290643" sldId="312"/>
            <ac:cxnSpMk id="63" creationId="{79EF822C-C281-49D3-AA5B-0C691FD235BD}"/>
          </ac:cxnSpMkLst>
        </pc:cxnChg>
        <pc:cxnChg chg="add mod">
          <ac:chgData name="Nguyen The An 20204865" userId="99bb5a18-a600-4746-92a4-c4eba09d9b1d" providerId="ADAL" clId="{49808239-4C15-4A39-B4F5-3CF50EC11BBA}" dt="2021-12-25T08:51:17.734" v="6428" actId="1076"/>
          <ac:cxnSpMkLst>
            <pc:docMk/>
            <pc:sldMk cId="1093290643" sldId="312"/>
            <ac:cxnSpMk id="68" creationId="{F29FD886-2FC6-48BF-A01F-7B9CAB8E72E8}"/>
          </ac:cxnSpMkLst>
        </pc:cxnChg>
        <pc:cxnChg chg="add mod">
          <ac:chgData name="Nguyen The An 20204865" userId="99bb5a18-a600-4746-92a4-c4eba09d9b1d" providerId="ADAL" clId="{49808239-4C15-4A39-B4F5-3CF50EC11BBA}" dt="2021-12-25T08:51:24.741" v="6432" actId="1076"/>
          <ac:cxnSpMkLst>
            <pc:docMk/>
            <pc:sldMk cId="1093290643" sldId="312"/>
            <ac:cxnSpMk id="72" creationId="{0F4B2620-319D-48BE-B35A-DC03B0C8F91E}"/>
          </ac:cxnSpMkLst>
        </pc:cxnChg>
        <pc:cxnChg chg="add mod">
          <ac:chgData name="Nguyen The An 20204865" userId="99bb5a18-a600-4746-92a4-c4eba09d9b1d" providerId="ADAL" clId="{49808239-4C15-4A39-B4F5-3CF50EC11BBA}" dt="2021-12-25T08:51:31.220" v="6436" actId="1076"/>
          <ac:cxnSpMkLst>
            <pc:docMk/>
            <pc:sldMk cId="1093290643" sldId="312"/>
            <ac:cxnSpMk id="76" creationId="{2D513D60-BC3E-47D1-9242-27B1827303F0}"/>
          </ac:cxnSpMkLst>
        </pc:cxnChg>
        <pc:cxnChg chg="del">
          <ac:chgData name="Nguyen The An 20204865" userId="99bb5a18-a600-4746-92a4-c4eba09d9b1d" providerId="ADAL" clId="{49808239-4C15-4A39-B4F5-3CF50EC11BBA}" dt="2021-12-22T07:05:16.357" v="2931" actId="478"/>
          <ac:cxnSpMkLst>
            <pc:docMk/>
            <pc:sldMk cId="1093290643" sldId="312"/>
            <ac:cxnSpMk id="92" creationId="{81034508-0B69-4ACD-9566-83466B5FC95E}"/>
          </ac:cxnSpMkLst>
        </pc:cxnChg>
        <pc:cxnChg chg="del">
          <ac:chgData name="Nguyen The An 20204865" userId="99bb5a18-a600-4746-92a4-c4eba09d9b1d" providerId="ADAL" clId="{49808239-4C15-4A39-B4F5-3CF50EC11BBA}" dt="2021-12-22T07:05:16.357" v="2931" actId="478"/>
          <ac:cxnSpMkLst>
            <pc:docMk/>
            <pc:sldMk cId="1093290643" sldId="312"/>
            <ac:cxnSpMk id="93" creationId="{189E4B47-8662-40B9-9CCC-2D4E4FE6705A}"/>
          </ac:cxnSpMkLst>
        </pc:cxnChg>
        <pc:cxnChg chg="del">
          <ac:chgData name="Nguyen The An 20204865" userId="99bb5a18-a600-4746-92a4-c4eba09d9b1d" providerId="ADAL" clId="{49808239-4C15-4A39-B4F5-3CF50EC11BBA}" dt="2021-12-22T07:05:16.357" v="2931" actId="478"/>
          <ac:cxnSpMkLst>
            <pc:docMk/>
            <pc:sldMk cId="1093290643" sldId="312"/>
            <ac:cxnSpMk id="94" creationId="{C2FDB5D0-E683-4E2C-AF9A-25A3D7AA62D0}"/>
          </ac:cxnSpMkLst>
        </pc:cxnChg>
        <pc:cxnChg chg="del">
          <ac:chgData name="Nguyen The An 20204865" userId="99bb5a18-a600-4746-92a4-c4eba09d9b1d" providerId="ADAL" clId="{49808239-4C15-4A39-B4F5-3CF50EC11BBA}" dt="2021-12-22T07:05:16.357" v="2931" actId="478"/>
          <ac:cxnSpMkLst>
            <pc:docMk/>
            <pc:sldMk cId="1093290643" sldId="312"/>
            <ac:cxnSpMk id="95" creationId="{76A2EE30-3307-41D3-B62A-0AC3EE43D03B}"/>
          </ac:cxnSpMkLst>
        </pc:cxnChg>
        <pc:cxnChg chg="del">
          <ac:chgData name="Nguyen The An 20204865" userId="99bb5a18-a600-4746-92a4-c4eba09d9b1d" providerId="ADAL" clId="{49808239-4C15-4A39-B4F5-3CF50EC11BBA}" dt="2021-12-22T07:05:16.357" v="2931" actId="478"/>
          <ac:cxnSpMkLst>
            <pc:docMk/>
            <pc:sldMk cId="1093290643" sldId="312"/>
            <ac:cxnSpMk id="96" creationId="{C3AAC609-FA25-47D5-8C79-E90C245F4D5B}"/>
          </ac:cxnSpMkLst>
        </pc:cxnChg>
        <pc:cxnChg chg="del">
          <ac:chgData name="Nguyen The An 20204865" userId="99bb5a18-a600-4746-92a4-c4eba09d9b1d" providerId="ADAL" clId="{49808239-4C15-4A39-B4F5-3CF50EC11BBA}" dt="2021-12-22T07:05:16.357" v="2931" actId="478"/>
          <ac:cxnSpMkLst>
            <pc:docMk/>
            <pc:sldMk cId="1093290643" sldId="312"/>
            <ac:cxnSpMk id="97" creationId="{3E51A297-F262-4DAC-8EE3-DF02CFF6FCFD}"/>
          </ac:cxnSpMkLst>
        </pc:cxnChg>
        <pc:cxnChg chg="del">
          <ac:chgData name="Nguyen The An 20204865" userId="99bb5a18-a600-4746-92a4-c4eba09d9b1d" providerId="ADAL" clId="{49808239-4C15-4A39-B4F5-3CF50EC11BBA}" dt="2021-12-22T07:05:16.357" v="2931" actId="478"/>
          <ac:cxnSpMkLst>
            <pc:docMk/>
            <pc:sldMk cId="1093290643" sldId="312"/>
            <ac:cxnSpMk id="98" creationId="{FEF29E7C-5998-45F1-BC4A-E539D619FFAA}"/>
          </ac:cxnSpMkLst>
        </pc:cxnChg>
        <pc:cxnChg chg="del">
          <ac:chgData name="Nguyen The An 20204865" userId="99bb5a18-a600-4746-92a4-c4eba09d9b1d" providerId="ADAL" clId="{49808239-4C15-4A39-B4F5-3CF50EC11BBA}" dt="2021-12-22T07:05:16.357" v="2931" actId="478"/>
          <ac:cxnSpMkLst>
            <pc:docMk/>
            <pc:sldMk cId="1093290643" sldId="312"/>
            <ac:cxnSpMk id="99" creationId="{A18DB244-197C-4BCA-913A-853FDFD7CBDD}"/>
          </ac:cxnSpMkLst>
        </pc:cxnChg>
        <pc:cxnChg chg="del">
          <ac:chgData name="Nguyen The An 20204865" userId="99bb5a18-a600-4746-92a4-c4eba09d9b1d" providerId="ADAL" clId="{49808239-4C15-4A39-B4F5-3CF50EC11BBA}" dt="2021-12-22T07:05:16.357" v="2931" actId="478"/>
          <ac:cxnSpMkLst>
            <pc:docMk/>
            <pc:sldMk cId="1093290643" sldId="312"/>
            <ac:cxnSpMk id="100" creationId="{89503400-4080-432F-AFFA-653CF540C2D4}"/>
          </ac:cxnSpMkLst>
        </pc:cxnChg>
        <pc:cxnChg chg="del">
          <ac:chgData name="Nguyen The An 20204865" userId="99bb5a18-a600-4746-92a4-c4eba09d9b1d" providerId="ADAL" clId="{49808239-4C15-4A39-B4F5-3CF50EC11BBA}" dt="2021-12-22T07:05:16.357" v="2931" actId="478"/>
          <ac:cxnSpMkLst>
            <pc:docMk/>
            <pc:sldMk cId="1093290643" sldId="312"/>
            <ac:cxnSpMk id="101" creationId="{8FE16273-CB6B-4ADF-B6B2-AEC41EF3CF4F}"/>
          </ac:cxnSpMkLst>
        </pc:cxnChg>
        <pc:cxnChg chg="del mod">
          <ac:chgData name="Nguyen The An 20204865" userId="99bb5a18-a600-4746-92a4-c4eba09d9b1d" providerId="ADAL" clId="{49808239-4C15-4A39-B4F5-3CF50EC11BBA}" dt="2021-12-22T07:05:16.357" v="2931" actId="478"/>
          <ac:cxnSpMkLst>
            <pc:docMk/>
            <pc:sldMk cId="1093290643" sldId="312"/>
            <ac:cxnSpMk id="103" creationId="{2E63928F-F780-430C-9CFA-FE44CA27D1AA}"/>
          </ac:cxnSpMkLst>
        </pc:cxnChg>
        <pc:cxnChg chg="del">
          <ac:chgData name="Nguyen The An 20204865" userId="99bb5a18-a600-4746-92a4-c4eba09d9b1d" providerId="ADAL" clId="{49808239-4C15-4A39-B4F5-3CF50EC11BBA}" dt="2021-12-22T07:05:16.357" v="2931" actId="478"/>
          <ac:cxnSpMkLst>
            <pc:docMk/>
            <pc:sldMk cId="1093290643" sldId="312"/>
            <ac:cxnSpMk id="104" creationId="{65BFE2CF-83B7-41B5-B80B-07768ABBF7F5}"/>
          </ac:cxnSpMkLst>
        </pc:cxnChg>
        <pc:cxnChg chg="del mod">
          <ac:chgData name="Nguyen The An 20204865" userId="99bb5a18-a600-4746-92a4-c4eba09d9b1d" providerId="ADAL" clId="{49808239-4C15-4A39-B4F5-3CF50EC11BBA}" dt="2021-12-22T07:05:16.357" v="2931" actId="478"/>
          <ac:cxnSpMkLst>
            <pc:docMk/>
            <pc:sldMk cId="1093290643" sldId="312"/>
            <ac:cxnSpMk id="108" creationId="{3C5F7C6E-170D-489F-8B13-F3E3CE603271}"/>
          </ac:cxnSpMkLst>
        </pc:cxnChg>
        <pc:cxnChg chg="del">
          <ac:chgData name="Nguyen The An 20204865" userId="99bb5a18-a600-4746-92a4-c4eba09d9b1d" providerId="ADAL" clId="{49808239-4C15-4A39-B4F5-3CF50EC11BBA}" dt="2021-12-22T07:05:16.357" v="2931" actId="478"/>
          <ac:cxnSpMkLst>
            <pc:docMk/>
            <pc:sldMk cId="1093290643" sldId="312"/>
            <ac:cxnSpMk id="109" creationId="{A72CA894-EEBD-42A9-88CB-B7F227CC6BF7}"/>
          </ac:cxnSpMkLst>
        </pc:cxnChg>
      </pc:sldChg>
      <pc:sldChg chg="addSp delSp modSp add mod">
        <pc:chgData name="Nguyen The An 20204865" userId="99bb5a18-a600-4746-92a4-c4eba09d9b1d" providerId="ADAL" clId="{49808239-4C15-4A39-B4F5-3CF50EC11BBA}" dt="2021-12-25T10:46:37.378" v="9172" actId="20577"/>
        <pc:sldMkLst>
          <pc:docMk/>
          <pc:sldMk cId="2245719796" sldId="313"/>
        </pc:sldMkLst>
        <pc:spChg chg="add del mod">
          <ac:chgData name="Nguyen The An 20204865" userId="99bb5a18-a600-4746-92a4-c4eba09d9b1d" providerId="ADAL" clId="{49808239-4C15-4A39-B4F5-3CF50EC11BBA}" dt="2021-12-22T07:07:24.272" v="3033" actId="478"/>
          <ac:spMkLst>
            <pc:docMk/>
            <pc:sldMk cId="2245719796" sldId="313"/>
            <ac:spMk id="3" creationId="{E91BF098-2374-4CA0-9241-0F3F3F95D8D6}"/>
          </ac:spMkLst>
        </pc:spChg>
        <pc:spChg chg="add del mod">
          <ac:chgData name="Nguyen The An 20204865" userId="99bb5a18-a600-4746-92a4-c4eba09d9b1d" providerId="ADAL" clId="{49808239-4C15-4A39-B4F5-3CF50EC11BBA}" dt="2021-12-22T07:07:29.149" v="3035" actId="478"/>
          <ac:spMkLst>
            <pc:docMk/>
            <pc:sldMk cId="2245719796" sldId="313"/>
            <ac:spMk id="5" creationId="{5EA8151F-D5DB-47D8-8962-6F99CED43A3E}"/>
          </ac:spMkLst>
        </pc:spChg>
        <pc:spChg chg="mod">
          <ac:chgData name="Nguyen The An 20204865" userId="99bb5a18-a600-4746-92a4-c4eba09d9b1d" providerId="ADAL" clId="{49808239-4C15-4A39-B4F5-3CF50EC11BBA}" dt="2021-12-25T09:27:39.866" v="7424"/>
          <ac:spMkLst>
            <pc:docMk/>
            <pc:sldMk cId="2245719796" sldId="313"/>
            <ac:spMk id="22" creationId="{87C3821A-C685-49F1-A33A-3D2819A9E708}"/>
          </ac:spMkLst>
        </pc:spChg>
        <pc:spChg chg="mod">
          <ac:chgData name="Nguyen The An 20204865" userId="99bb5a18-a600-4746-92a4-c4eba09d9b1d" providerId="ADAL" clId="{49808239-4C15-4A39-B4F5-3CF50EC11BBA}" dt="2021-12-25T09:27:39.866" v="7424"/>
          <ac:spMkLst>
            <pc:docMk/>
            <pc:sldMk cId="2245719796" sldId="313"/>
            <ac:spMk id="23" creationId="{2FA285EF-E8F6-46E2-9033-9D4463886ECC}"/>
          </ac:spMkLst>
        </pc:spChg>
        <pc:spChg chg="add del mod">
          <ac:chgData name="Nguyen The An 20204865" userId="99bb5a18-a600-4746-92a4-c4eba09d9b1d" providerId="ADAL" clId="{49808239-4C15-4A39-B4F5-3CF50EC11BBA}" dt="2021-12-25T09:27:45.484" v="7427"/>
          <ac:spMkLst>
            <pc:docMk/>
            <pc:sldMk cId="2245719796" sldId="313"/>
            <ac:spMk id="24" creationId="{96B28069-2AE5-44B2-A967-FF2AF7642C1D}"/>
          </ac:spMkLst>
        </pc:spChg>
        <pc:spChg chg="mod">
          <ac:chgData name="Nguyen The An 20204865" userId="99bb5a18-a600-4746-92a4-c4eba09d9b1d" providerId="ADAL" clId="{49808239-4C15-4A39-B4F5-3CF50EC11BBA}" dt="2021-12-25T09:27:39.866" v="7424"/>
          <ac:spMkLst>
            <pc:docMk/>
            <pc:sldMk cId="2245719796" sldId="313"/>
            <ac:spMk id="26" creationId="{6D8626FC-239D-49FA-A032-C81605075381}"/>
          </ac:spMkLst>
        </pc:spChg>
        <pc:spChg chg="mod">
          <ac:chgData name="Nguyen The An 20204865" userId="99bb5a18-a600-4746-92a4-c4eba09d9b1d" providerId="ADAL" clId="{49808239-4C15-4A39-B4F5-3CF50EC11BBA}" dt="2021-12-25T09:27:39.866" v="7424"/>
          <ac:spMkLst>
            <pc:docMk/>
            <pc:sldMk cId="2245719796" sldId="313"/>
            <ac:spMk id="27" creationId="{09011FDE-A21F-4546-B448-D9D12D65CA88}"/>
          </ac:spMkLst>
        </pc:spChg>
        <pc:spChg chg="add del mod">
          <ac:chgData name="Nguyen The An 20204865" userId="99bb5a18-a600-4746-92a4-c4eba09d9b1d" providerId="ADAL" clId="{49808239-4C15-4A39-B4F5-3CF50EC11BBA}" dt="2021-12-25T09:27:45.484" v="7427"/>
          <ac:spMkLst>
            <pc:docMk/>
            <pc:sldMk cId="2245719796" sldId="313"/>
            <ac:spMk id="28" creationId="{D5B6CE26-6EEA-4222-88A6-C1E479DC1F1B}"/>
          </ac:spMkLst>
        </pc:spChg>
        <pc:spChg chg="mod">
          <ac:chgData name="Nguyen The An 20204865" userId="99bb5a18-a600-4746-92a4-c4eba09d9b1d" providerId="ADAL" clId="{49808239-4C15-4A39-B4F5-3CF50EC11BBA}" dt="2021-12-25T09:27:46.671" v="7428"/>
          <ac:spMkLst>
            <pc:docMk/>
            <pc:sldMk cId="2245719796" sldId="313"/>
            <ac:spMk id="30" creationId="{FC51D904-7883-4FD9-AE00-6406B08A4DAD}"/>
          </ac:spMkLst>
        </pc:spChg>
        <pc:spChg chg="mod">
          <ac:chgData name="Nguyen The An 20204865" userId="99bb5a18-a600-4746-92a4-c4eba09d9b1d" providerId="ADAL" clId="{49808239-4C15-4A39-B4F5-3CF50EC11BBA}" dt="2021-12-25T09:27:46.671" v="7428"/>
          <ac:spMkLst>
            <pc:docMk/>
            <pc:sldMk cId="2245719796" sldId="313"/>
            <ac:spMk id="31" creationId="{D182CE95-371F-4FCA-B4E4-11AA241BAEA5}"/>
          </ac:spMkLst>
        </pc:spChg>
        <pc:spChg chg="add mod">
          <ac:chgData name="Nguyen The An 20204865" userId="99bb5a18-a600-4746-92a4-c4eba09d9b1d" providerId="ADAL" clId="{49808239-4C15-4A39-B4F5-3CF50EC11BBA}" dt="2021-12-25T09:51:07.278" v="7613" actId="1076"/>
          <ac:spMkLst>
            <pc:docMk/>
            <pc:sldMk cId="2245719796" sldId="313"/>
            <ac:spMk id="32" creationId="{F9603A3E-2B73-4F63-BF72-6C115A5327F9}"/>
          </ac:spMkLst>
        </pc:spChg>
        <pc:spChg chg="mod">
          <ac:chgData name="Nguyen The An 20204865" userId="99bb5a18-a600-4746-92a4-c4eba09d9b1d" providerId="ADAL" clId="{49808239-4C15-4A39-B4F5-3CF50EC11BBA}" dt="2021-12-25T09:27:46.671" v="7428"/>
          <ac:spMkLst>
            <pc:docMk/>
            <pc:sldMk cId="2245719796" sldId="313"/>
            <ac:spMk id="34" creationId="{ACD2CD2F-804E-4FCD-985B-896AB4C59FE5}"/>
          </ac:spMkLst>
        </pc:spChg>
        <pc:spChg chg="mod">
          <ac:chgData name="Nguyen The An 20204865" userId="99bb5a18-a600-4746-92a4-c4eba09d9b1d" providerId="ADAL" clId="{49808239-4C15-4A39-B4F5-3CF50EC11BBA}" dt="2021-12-25T09:27:46.671" v="7428"/>
          <ac:spMkLst>
            <pc:docMk/>
            <pc:sldMk cId="2245719796" sldId="313"/>
            <ac:spMk id="35" creationId="{9689D329-7AE0-45E8-80FD-075631658273}"/>
          </ac:spMkLst>
        </pc:spChg>
        <pc:spChg chg="add mod">
          <ac:chgData name="Nguyen The An 20204865" userId="99bb5a18-a600-4746-92a4-c4eba09d9b1d" providerId="ADAL" clId="{49808239-4C15-4A39-B4F5-3CF50EC11BBA}" dt="2021-12-25T09:51:07.278" v="7613" actId="1076"/>
          <ac:spMkLst>
            <pc:docMk/>
            <pc:sldMk cId="2245719796" sldId="313"/>
            <ac:spMk id="36" creationId="{C56C2609-65CC-4DF4-9D94-62FE336AA26A}"/>
          </ac:spMkLst>
        </pc:spChg>
        <pc:spChg chg="mod">
          <ac:chgData name="Nguyen The An 20204865" userId="99bb5a18-a600-4746-92a4-c4eba09d9b1d" providerId="ADAL" clId="{49808239-4C15-4A39-B4F5-3CF50EC11BBA}" dt="2021-12-25T10:00:43.461" v="7614" actId="571"/>
          <ac:spMkLst>
            <pc:docMk/>
            <pc:sldMk cId="2245719796" sldId="313"/>
            <ac:spMk id="38" creationId="{D3D7BDCD-1A12-4FA0-B27A-8112A6C24F7F}"/>
          </ac:spMkLst>
        </pc:spChg>
        <pc:spChg chg="mod">
          <ac:chgData name="Nguyen The An 20204865" userId="99bb5a18-a600-4746-92a4-c4eba09d9b1d" providerId="ADAL" clId="{49808239-4C15-4A39-B4F5-3CF50EC11BBA}" dt="2021-12-25T10:00:43.461" v="7614" actId="571"/>
          <ac:spMkLst>
            <pc:docMk/>
            <pc:sldMk cId="2245719796" sldId="313"/>
            <ac:spMk id="39" creationId="{6AEF48EE-1076-40C5-9D2C-4EF82C8F47EB}"/>
          </ac:spMkLst>
        </pc:spChg>
        <pc:spChg chg="add mod">
          <ac:chgData name="Nguyen The An 20204865" userId="99bb5a18-a600-4746-92a4-c4eba09d9b1d" providerId="ADAL" clId="{49808239-4C15-4A39-B4F5-3CF50EC11BBA}" dt="2021-12-25T10:00:55.652" v="7644" actId="14100"/>
          <ac:spMkLst>
            <pc:docMk/>
            <pc:sldMk cId="2245719796" sldId="313"/>
            <ac:spMk id="40" creationId="{39AC79A0-F25D-42BD-8FCB-F511A80443D8}"/>
          </ac:spMkLst>
        </pc:spChg>
        <pc:spChg chg="del mod">
          <ac:chgData name="Nguyen The An 20204865" userId="99bb5a18-a600-4746-92a4-c4eba09d9b1d" providerId="ADAL" clId="{49808239-4C15-4A39-B4F5-3CF50EC11BBA}" dt="2021-12-25T09:42:23.350" v="7612" actId="478"/>
          <ac:spMkLst>
            <pc:docMk/>
            <pc:sldMk cId="2245719796" sldId="313"/>
            <ac:spMk id="44" creationId="{9BCD80C8-A128-4EA4-93D0-86D7207692D5}"/>
          </ac:spMkLst>
        </pc:spChg>
        <pc:spChg chg="mod">
          <ac:chgData name="Nguyen The An 20204865" userId="99bb5a18-a600-4746-92a4-c4eba09d9b1d" providerId="ADAL" clId="{49808239-4C15-4A39-B4F5-3CF50EC11BBA}" dt="2021-12-25T09:27:14.614" v="7421" actId="20577"/>
          <ac:spMkLst>
            <pc:docMk/>
            <pc:sldMk cId="2245719796" sldId="313"/>
            <ac:spMk id="45" creationId="{CB80A5A0-0FA2-4999-B60B-A509BBFBC243}"/>
          </ac:spMkLst>
        </pc:spChg>
        <pc:spChg chg="del mod">
          <ac:chgData name="Nguyen The An 20204865" userId="99bb5a18-a600-4746-92a4-c4eba09d9b1d" providerId="ADAL" clId="{49808239-4C15-4A39-B4F5-3CF50EC11BBA}" dt="2021-12-25T09:42:23.350" v="7612" actId="478"/>
          <ac:spMkLst>
            <pc:docMk/>
            <pc:sldMk cId="2245719796" sldId="313"/>
            <ac:spMk id="46" creationId="{0CC74A96-3498-4404-9013-73212D86E6B9}"/>
          </ac:spMkLst>
        </pc:spChg>
        <pc:spChg chg="del mod">
          <ac:chgData name="Nguyen The An 20204865" userId="99bb5a18-a600-4746-92a4-c4eba09d9b1d" providerId="ADAL" clId="{49808239-4C15-4A39-B4F5-3CF50EC11BBA}" dt="2021-12-25T09:42:23.350" v="7612" actId="478"/>
          <ac:spMkLst>
            <pc:docMk/>
            <pc:sldMk cId="2245719796" sldId="313"/>
            <ac:spMk id="47" creationId="{77F36DC1-546B-4E36-A952-AE4B9EC77915}"/>
          </ac:spMkLst>
        </pc:spChg>
        <pc:spChg chg="add del mod">
          <ac:chgData name="Nguyen The An 20204865" userId="99bb5a18-a600-4746-92a4-c4eba09d9b1d" providerId="ADAL" clId="{49808239-4C15-4A39-B4F5-3CF50EC11BBA}" dt="2021-12-25T10:27:32.768" v="8426" actId="478"/>
          <ac:spMkLst>
            <pc:docMk/>
            <pc:sldMk cId="2245719796" sldId="313"/>
            <ac:spMk id="48" creationId="{9F0570BF-DC0B-4AB0-A088-6595C1EC2C02}"/>
          </ac:spMkLst>
        </pc:spChg>
        <pc:spChg chg="add mod">
          <ac:chgData name="Nguyen The An 20204865" userId="99bb5a18-a600-4746-92a4-c4eba09d9b1d" providerId="ADAL" clId="{49808239-4C15-4A39-B4F5-3CF50EC11BBA}" dt="2021-12-25T10:46:37.378" v="9172" actId="20577"/>
          <ac:spMkLst>
            <pc:docMk/>
            <pc:sldMk cId="2245719796" sldId="313"/>
            <ac:spMk id="49" creationId="{248EA20F-91F5-4EB6-B943-D2D623BB8EF2}"/>
          </ac:spMkLst>
        </pc:spChg>
        <pc:spChg chg="mod">
          <ac:chgData name="Nguyen The An 20204865" userId="99bb5a18-a600-4746-92a4-c4eba09d9b1d" providerId="ADAL" clId="{49808239-4C15-4A39-B4F5-3CF50EC11BBA}" dt="2021-12-22T07:06:31.089" v="3011" actId="20577"/>
          <ac:spMkLst>
            <pc:docMk/>
            <pc:sldMk cId="2245719796" sldId="313"/>
            <ac:spMk id="54" creationId="{481A8C81-CFFF-4741-BD35-0581F3604331}"/>
          </ac:spMkLst>
        </pc:spChg>
        <pc:spChg chg="del">
          <ac:chgData name="Nguyen The An 20204865" userId="99bb5a18-a600-4746-92a4-c4eba09d9b1d" providerId="ADAL" clId="{49808239-4C15-4A39-B4F5-3CF50EC11BBA}" dt="2021-12-22T07:07:30.703" v="3036" actId="478"/>
          <ac:spMkLst>
            <pc:docMk/>
            <pc:sldMk cId="2245719796" sldId="313"/>
            <ac:spMk id="61" creationId="{C2D17261-2529-445F-8191-67F27AFDD69B}"/>
          </ac:spMkLst>
        </pc:spChg>
        <pc:spChg chg="del mod">
          <ac:chgData name="Nguyen The An 20204865" userId="99bb5a18-a600-4746-92a4-c4eba09d9b1d" providerId="ADAL" clId="{49808239-4C15-4A39-B4F5-3CF50EC11BBA}" dt="2021-12-25T09:42:23.350" v="7612" actId="478"/>
          <ac:spMkLst>
            <pc:docMk/>
            <pc:sldMk cId="2245719796" sldId="313"/>
            <ac:spMk id="139" creationId="{1EA90C8D-832E-4B7A-BDE6-ADE15FF52650}"/>
          </ac:spMkLst>
        </pc:spChg>
        <pc:spChg chg="add del">
          <ac:chgData name="Nguyen The An 20204865" userId="99bb5a18-a600-4746-92a4-c4eba09d9b1d" providerId="ADAL" clId="{49808239-4C15-4A39-B4F5-3CF50EC11BBA}" dt="2021-12-22T07:07:27.416" v="3034" actId="478"/>
          <ac:spMkLst>
            <pc:docMk/>
            <pc:sldMk cId="2245719796" sldId="313"/>
            <ac:spMk id="1145" creationId="{00000000-0000-0000-0000-000000000000}"/>
          </ac:spMkLst>
        </pc:spChg>
        <pc:spChg chg="mod">
          <ac:chgData name="Nguyen The An 20204865" userId="99bb5a18-a600-4746-92a4-c4eba09d9b1d" providerId="ADAL" clId="{49808239-4C15-4A39-B4F5-3CF50EC11BBA}" dt="2021-12-25T09:24:44.760" v="7296" actId="14100"/>
          <ac:spMkLst>
            <pc:docMk/>
            <pc:sldMk cId="2245719796" sldId="313"/>
            <ac:spMk id="1147" creationId="{00000000-0000-0000-0000-000000000000}"/>
          </ac:spMkLst>
        </pc:spChg>
        <pc:grpChg chg="add del mod">
          <ac:chgData name="Nguyen The An 20204865" userId="99bb5a18-a600-4746-92a4-c4eba09d9b1d" providerId="ADAL" clId="{49808239-4C15-4A39-B4F5-3CF50EC11BBA}" dt="2021-12-25T09:27:45.484" v="7427"/>
          <ac:grpSpMkLst>
            <pc:docMk/>
            <pc:sldMk cId="2245719796" sldId="313"/>
            <ac:grpSpMk id="21" creationId="{0AE23CAF-7FCB-4678-B75B-5CA3F653B434}"/>
          </ac:grpSpMkLst>
        </pc:grpChg>
        <pc:grpChg chg="add del mod">
          <ac:chgData name="Nguyen The An 20204865" userId="99bb5a18-a600-4746-92a4-c4eba09d9b1d" providerId="ADAL" clId="{49808239-4C15-4A39-B4F5-3CF50EC11BBA}" dt="2021-12-25T09:27:45.484" v="7427"/>
          <ac:grpSpMkLst>
            <pc:docMk/>
            <pc:sldMk cId="2245719796" sldId="313"/>
            <ac:grpSpMk id="25" creationId="{95345650-F783-4CBC-825C-FFCED860D14E}"/>
          </ac:grpSpMkLst>
        </pc:grpChg>
        <pc:grpChg chg="add mod">
          <ac:chgData name="Nguyen The An 20204865" userId="99bb5a18-a600-4746-92a4-c4eba09d9b1d" providerId="ADAL" clId="{49808239-4C15-4A39-B4F5-3CF50EC11BBA}" dt="2021-12-25T09:51:07.278" v="7613" actId="1076"/>
          <ac:grpSpMkLst>
            <pc:docMk/>
            <pc:sldMk cId="2245719796" sldId="313"/>
            <ac:grpSpMk id="29" creationId="{F1FDD117-DBE5-4A46-BC91-A2E1C4B474EB}"/>
          </ac:grpSpMkLst>
        </pc:grpChg>
        <pc:grpChg chg="add del mod">
          <ac:chgData name="Nguyen The An 20204865" userId="99bb5a18-a600-4746-92a4-c4eba09d9b1d" providerId="ADAL" clId="{49808239-4C15-4A39-B4F5-3CF50EC11BBA}" dt="2021-12-25T09:34:40.582" v="7439" actId="478"/>
          <ac:grpSpMkLst>
            <pc:docMk/>
            <pc:sldMk cId="2245719796" sldId="313"/>
            <ac:grpSpMk id="33" creationId="{26B660E1-E8E6-47FA-AB9D-BA9C472B2920}"/>
          </ac:grpSpMkLst>
        </pc:grpChg>
        <pc:grpChg chg="add mod">
          <ac:chgData name="Nguyen The An 20204865" userId="99bb5a18-a600-4746-92a4-c4eba09d9b1d" providerId="ADAL" clId="{49808239-4C15-4A39-B4F5-3CF50EC11BBA}" dt="2021-12-25T10:01:00.465" v="7647" actId="1076"/>
          <ac:grpSpMkLst>
            <pc:docMk/>
            <pc:sldMk cId="2245719796" sldId="313"/>
            <ac:grpSpMk id="37" creationId="{0EE8F35B-206F-4BFA-9930-A8491E36C9E6}"/>
          </ac:grpSpMkLst>
        </pc:grpChg>
        <pc:grpChg chg="del mod">
          <ac:chgData name="Nguyen The An 20204865" userId="99bb5a18-a600-4746-92a4-c4eba09d9b1d" providerId="ADAL" clId="{49808239-4C15-4A39-B4F5-3CF50EC11BBA}" dt="2021-12-25T09:42:23.350" v="7612" actId="478"/>
          <ac:grpSpMkLst>
            <pc:docMk/>
            <pc:sldMk cId="2245719796" sldId="313"/>
            <ac:grpSpMk id="41" creationId="{030F8F77-FB2A-4E62-8519-0A42CB2F4C88}"/>
          </ac:grpSpMkLst>
        </pc:grpChg>
        <pc:grpChg chg="mod">
          <ac:chgData name="Nguyen The An 20204865" userId="99bb5a18-a600-4746-92a4-c4eba09d9b1d" providerId="ADAL" clId="{49808239-4C15-4A39-B4F5-3CF50EC11BBA}" dt="2021-12-22T07:23:37.723" v="3818" actId="1076"/>
          <ac:grpSpMkLst>
            <pc:docMk/>
            <pc:sldMk cId="2245719796" sldId="313"/>
            <ac:grpSpMk id="55" creationId="{24DDF0AD-DF69-4362-BACE-7736CA850CE1}"/>
          </ac:grpSpMkLst>
        </pc:grpChg>
        <pc:grpChg chg="del mod">
          <ac:chgData name="Nguyen The An 20204865" userId="99bb5a18-a600-4746-92a4-c4eba09d9b1d" providerId="ADAL" clId="{49808239-4C15-4A39-B4F5-3CF50EC11BBA}" dt="2021-12-25T09:42:23.350" v="7612" actId="478"/>
          <ac:grpSpMkLst>
            <pc:docMk/>
            <pc:sldMk cId="2245719796" sldId="313"/>
            <ac:grpSpMk id="136" creationId="{DD7E9BA6-6678-4066-BB31-A984C31FAE6A}"/>
          </ac:grpSpMkLst>
        </pc:grpChg>
        <pc:grpChg chg="mod">
          <ac:chgData name="Nguyen The An 20204865" userId="99bb5a18-a600-4746-92a4-c4eba09d9b1d" providerId="ADAL" clId="{49808239-4C15-4A39-B4F5-3CF50EC11BBA}" dt="2021-12-25T09:24:48.503" v="7297" actId="14100"/>
          <ac:grpSpMkLst>
            <pc:docMk/>
            <pc:sldMk cId="2245719796" sldId="313"/>
            <ac:grpSpMk id="1135" creationId="{00000000-0000-0000-0000-000000000000}"/>
          </ac:grpSpMkLst>
        </pc:grpChg>
        <pc:grpChg chg="add del">
          <ac:chgData name="Nguyen The An 20204865" userId="99bb5a18-a600-4746-92a4-c4eba09d9b1d" providerId="ADAL" clId="{49808239-4C15-4A39-B4F5-3CF50EC11BBA}" dt="2021-12-22T07:07:27.416" v="3034" actId="478"/>
          <ac:grpSpMkLst>
            <pc:docMk/>
            <pc:sldMk cId="2245719796" sldId="313"/>
            <ac:grpSpMk id="1142" creationId="{00000000-0000-0000-0000-000000000000}"/>
          </ac:grpSpMkLst>
        </pc:grpChg>
        <pc:picChg chg="add del mod">
          <ac:chgData name="Nguyen The An 20204865" userId="99bb5a18-a600-4746-92a4-c4eba09d9b1d" providerId="ADAL" clId="{49808239-4C15-4A39-B4F5-3CF50EC11BBA}" dt="2021-12-25T10:01:36.968" v="7653" actId="478"/>
          <ac:picMkLst>
            <pc:docMk/>
            <pc:sldMk cId="2245719796" sldId="313"/>
            <ac:picMk id="3" creationId="{62EE6E8F-CF2B-4183-9D0C-6A754EA5B7BF}"/>
          </ac:picMkLst>
        </pc:picChg>
      </pc:sldChg>
      <pc:sldChg chg="addSp delSp modSp add mod">
        <pc:chgData name="Nguyen The An 20204865" userId="99bb5a18-a600-4746-92a4-c4eba09d9b1d" providerId="ADAL" clId="{49808239-4C15-4A39-B4F5-3CF50EC11BBA}" dt="2021-12-25T10:50:59.504" v="9260" actId="20577"/>
        <pc:sldMkLst>
          <pc:docMk/>
          <pc:sldMk cId="2209669706" sldId="314"/>
        </pc:sldMkLst>
        <pc:spChg chg="mod">
          <ac:chgData name="Nguyen The An 20204865" userId="99bb5a18-a600-4746-92a4-c4eba09d9b1d" providerId="ADAL" clId="{49808239-4C15-4A39-B4F5-3CF50EC11BBA}" dt="2021-12-22T07:37:45.840" v="4121" actId="1076"/>
          <ac:spMkLst>
            <pc:docMk/>
            <pc:sldMk cId="2209669706" sldId="314"/>
            <ac:spMk id="1001" creationId="{00000000-0000-0000-0000-000000000000}"/>
          </ac:spMkLst>
        </pc:spChg>
        <pc:spChg chg="mod">
          <ac:chgData name="Nguyen The An 20204865" userId="99bb5a18-a600-4746-92a4-c4eba09d9b1d" providerId="ADAL" clId="{49808239-4C15-4A39-B4F5-3CF50EC11BBA}" dt="2021-12-25T10:50:59.504" v="9260" actId="20577"/>
          <ac:spMkLst>
            <pc:docMk/>
            <pc:sldMk cId="2209669706" sldId="314"/>
            <ac:spMk id="1002" creationId="{00000000-0000-0000-0000-000000000000}"/>
          </ac:spMkLst>
        </pc:spChg>
        <pc:spChg chg="mod">
          <ac:chgData name="Nguyen The An 20204865" userId="99bb5a18-a600-4746-92a4-c4eba09d9b1d" providerId="ADAL" clId="{49808239-4C15-4A39-B4F5-3CF50EC11BBA}" dt="2021-12-22T07:37:22.734" v="4102" actId="20577"/>
          <ac:spMkLst>
            <pc:docMk/>
            <pc:sldMk cId="2209669706" sldId="314"/>
            <ac:spMk id="1003" creationId="{00000000-0000-0000-0000-000000000000}"/>
          </ac:spMkLst>
        </pc:spChg>
        <pc:grpChg chg="add del mod">
          <ac:chgData name="Nguyen The An 20204865" userId="99bb5a18-a600-4746-92a4-c4eba09d9b1d" providerId="ADAL" clId="{49808239-4C15-4A39-B4F5-3CF50EC11BBA}" dt="2021-12-25T10:50:44.053" v="9192" actId="478"/>
          <ac:grpSpMkLst>
            <pc:docMk/>
            <pc:sldMk cId="2209669706" sldId="314"/>
            <ac:grpSpMk id="989" creationId="{00000000-0000-0000-0000-000000000000}"/>
          </ac:grpSpMkLst>
        </pc:grpChg>
        <pc:grpChg chg="del mod">
          <ac:chgData name="Nguyen The An 20204865" userId="99bb5a18-a600-4746-92a4-c4eba09d9b1d" providerId="ADAL" clId="{49808239-4C15-4A39-B4F5-3CF50EC11BBA}" dt="2021-12-22T07:38:01.936" v="4124" actId="478"/>
          <ac:grpSpMkLst>
            <pc:docMk/>
            <pc:sldMk cId="2209669706" sldId="314"/>
            <ac:grpSpMk id="1042" creationId="{00000000-0000-0000-0000-000000000000}"/>
          </ac:grpSpMkLst>
        </pc:grpChg>
      </pc:sldChg>
      <pc:sldChg chg="addSp delSp modSp add del mod">
        <pc:chgData name="Nguyen The An 20204865" userId="99bb5a18-a600-4746-92a4-c4eba09d9b1d" providerId="ADAL" clId="{49808239-4C15-4A39-B4F5-3CF50EC11BBA}" dt="2021-12-25T10:28:39.852" v="8429" actId="47"/>
        <pc:sldMkLst>
          <pc:docMk/>
          <pc:sldMk cId="2616647472" sldId="315"/>
        </pc:sldMkLst>
        <pc:spChg chg="add mod">
          <ac:chgData name="Nguyen The An 20204865" userId="99bb5a18-a600-4746-92a4-c4eba09d9b1d" providerId="ADAL" clId="{49808239-4C15-4A39-B4F5-3CF50EC11BBA}" dt="2021-12-22T07:40:38.338" v="4130" actId="1076"/>
          <ac:spMkLst>
            <pc:docMk/>
            <pc:sldMk cId="2616647472" sldId="315"/>
            <ac:spMk id="4" creationId="{D45CA4F4-954A-42E7-8393-118A8775E047}"/>
          </ac:spMkLst>
        </pc:spChg>
        <pc:spChg chg="del">
          <ac:chgData name="Nguyen The An 20204865" userId="99bb5a18-a600-4746-92a4-c4eba09d9b1d" providerId="ADAL" clId="{49808239-4C15-4A39-B4F5-3CF50EC11BBA}" dt="2021-12-22T07:40:29.365" v="4128" actId="478"/>
          <ac:spMkLst>
            <pc:docMk/>
            <pc:sldMk cId="2616647472" sldId="315"/>
            <ac:spMk id="6" creationId="{B6201ACA-372A-488E-842D-FF7F5426E4A5}"/>
          </ac:spMkLst>
        </pc:spChg>
        <pc:spChg chg="mod">
          <ac:chgData name="Nguyen The An 20204865" userId="99bb5a18-a600-4746-92a4-c4eba09d9b1d" providerId="ADAL" clId="{49808239-4C15-4A39-B4F5-3CF50EC11BBA}" dt="2021-12-22T07:40:35.348" v="4129"/>
          <ac:spMkLst>
            <pc:docMk/>
            <pc:sldMk cId="2616647472" sldId="315"/>
            <ac:spMk id="7" creationId="{88152FF6-96E8-4205-86A6-EBB99201F887}"/>
          </ac:spMkLst>
        </pc:spChg>
        <pc:spChg chg="mod">
          <ac:chgData name="Nguyen The An 20204865" userId="99bb5a18-a600-4746-92a4-c4eba09d9b1d" providerId="ADAL" clId="{49808239-4C15-4A39-B4F5-3CF50EC11BBA}" dt="2021-12-22T07:40:35.348" v="4129"/>
          <ac:spMkLst>
            <pc:docMk/>
            <pc:sldMk cId="2616647472" sldId="315"/>
            <ac:spMk id="9" creationId="{B15C851B-1421-41B3-8B4E-3536ABBCCC85}"/>
          </ac:spMkLst>
        </pc:spChg>
        <pc:grpChg chg="add mod">
          <ac:chgData name="Nguyen The An 20204865" userId="99bb5a18-a600-4746-92a4-c4eba09d9b1d" providerId="ADAL" clId="{49808239-4C15-4A39-B4F5-3CF50EC11BBA}" dt="2021-12-22T07:40:51.350" v="4134" actId="1076"/>
          <ac:grpSpMkLst>
            <pc:docMk/>
            <pc:sldMk cId="2616647472" sldId="315"/>
            <ac:grpSpMk id="5" creationId="{9AC5AEBF-9702-4A5A-8DEF-B9D1BF917003}"/>
          </ac:grpSpMkLst>
        </pc:grpChg>
        <pc:picChg chg="add mod">
          <ac:chgData name="Nguyen The An 20204865" userId="99bb5a18-a600-4746-92a4-c4eba09d9b1d" providerId="ADAL" clId="{49808239-4C15-4A39-B4F5-3CF50EC11BBA}" dt="2021-12-22T08:22:01.929" v="4176" actId="1076"/>
          <ac:picMkLst>
            <pc:docMk/>
            <pc:sldMk cId="2616647472" sldId="315"/>
            <ac:picMk id="3" creationId="{FA82C994-A138-4C36-876A-A25EA5B01214}"/>
          </ac:picMkLst>
        </pc:picChg>
        <pc:picChg chg="del">
          <ac:chgData name="Nguyen The An 20204865" userId="99bb5a18-a600-4746-92a4-c4eba09d9b1d" providerId="ADAL" clId="{49808239-4C15-4A39-B4F5-3CF50EC11BBA}" dt="2021-12-22T07:40:26.291" v="4127" actId="478"/>
          <ac:picMkLst>
            <pc:docMk/>
            <pc:sldMk cId="2616647472" sldId="315"/>
            <ac:picMk id="8" creationId="{A0D13D39-D8AE-41BE-9D21-91EEB8008481}"/>
          </ac:picMkLst>
        </pc:picChg>
      </pc:sldChg>
      <pc:sldChg chg="addSp delSp modSp add mod">
        <pc:chgData name="Nguyen The An 20204865" userId="99bb5a18-a600-4746-92a4-c4eba09d9b1d" providerId="ADAL" clId="{49808239-4C15-4A39-B4F5-3CF50EC11BBA}" dt="2021-12-22T08:22:04.917" v="4177" actId="1076"/>
        <pc:sldMkLst>
          <pc:docMk/>
          <pc:sldMk cId="1921985103" sldId="316"/>
        </pc:sldMkLst>
        <pc:picChg chg="del mod">
          <ac:chgData name="Nguyen The An 20204865" userId="99bb5a18-a600-4746-92a4-c4eba09d9b1d" providerId="ADAL" clId="{49808239-4C15-4A39-B4F5-3CF50EC11BBA}" dt="2021-12-22T08:19:17.824" v="4159" actId="478"/>
          <ac:picMkLst>
            <pc:docMk/>
            <pc:sldMk cId="1921985103" sldId="316"/>
            <ac:picMk id="3" creationId="{FA82C994-A138-4C36-876A-A25EA5B01214}"/>
          </ac:picMkLst>
        </pc:picChg>
        <pc:picChg chg="add mod">
          <ac:chgData name="Nguyen The An 20204865" userId="99bb5a18-a600-4746-92a4-c4eba09d9b1d" providerId="ADAL" clId="{49808239-4C15-4A39-B4F5-3CF50EC11BBA}" dt="2021-12-22T08:22:04.917" v="4177" actId="1076"/>
          <ac:picMkLst>
            <pc:docMk/>
            <pc:sldMk cId="1921985103" sldId="316"/>
            <ac:picMk id="6" creationId="{48A15299-91A7-4F40-9D6D-753A9E209AC5}"/>
          </ac:picMkLst>
        </pc:picChg>
      </pc:sldChg>
      <pc:sldChg chg="addSp delSp modSp add mod">
        <pc:chgData name="Nguyen The An 20204865" userId="99bb5a18-a600-4746-92a4-c4eba09d9b1d" providerId="ADAL" clId="{49808239-4C15-4A39-B4F5-3CF50EC11BBA}" dt="2021-12-25T10:51:53.175" v="9331"/>
        <pc:sldMkLst>
          <pc:docMk/>
          <pc:sldMk cId="2685702985" sldId="317"/>
        </pc:sldMkLst>
        <pc:spChg chg="add del mod">
          <ac:chgData name="Nguyen The An 20204865" userId="99bb5a18-a600-4746-92a4-c4eba09d9b1d" providerId="ADAL" clId="{49808239-4C15-4A39-B4F5-3CF50EC11BBA}" dt="2021-12-25T10:51:51.050" v="9329"/>
          <ac:spMkLst>
            <pc:docMk/>
            <pc:sldMk cId="2685702985" sldId="317"/>
            <ac:spMk id="8" creationId="{164EA2DE-562F-4C3D-AF75-38FC487CD6B4}"/>
          </ac:spMkLst>
        </pc:spChg>
        <pc:spChg chg="mod">
          <ac:chgData name="Nguyen The An 20204865" userId="99bb5a18-a600-4746-92a4-c4eba09d9b1d" providerId="ADAL" clId="{49808239-4C15-4A39-B4F5-3CF50EC11BBA}" dt="2021-12-25T10:51:49.848" v="9328"/>
          <ac:spMkLst>
            <pc:docMk/>
            <pc:sldMk cId="2685702985" sldId="317"/>
            <ac:spMk id="11" creationId="{DB3BA1C9-082B-471E-A8D7-383E08766129}"/>
          </ac:spMkLst>
        </pc:spChg>
        <pc:spChg chg="mod">
          <ac:chgData name="Nguyen The An 20204865" userId="99bb5a18-a600-4746-92a4-c4eba09d9b1d" providerId="ADAL" clId="{49808239-4C15-4A39-B4F5-3CF50EC11BBA}" dt="2021-12-25T10:51:49.848" v="9328"/>
          <ac:spMkLst>
            <pc:docMk/>
            <pc:sldMk cId="2685702985" sldId="317"/>
            <ac:spMk id="12" creationId="{F4942AF9-B326-4F34-B4A2-3783756EBDDC}"/>
          </ac:spMkLst>
        </pc:spChg>
        <pc:spChg chg="add del mod">
          <ac:chgData name="Nguyen The An 20204865" userId="99bb5a18-a600-4746-92a4-c4eba09d9b1d" providerId="ADAL" clId="{49808239-4C15-4A39-B4F5-3CF50EC11BBA}" dt="2021-12-25T10:51:51.050" v="9329"/>
          <ac:spMkLst>
            <pc:docMk/>
            <pc:sldMk cId="2685702985" sldId="317"/>
            <ac:spMk id="13" creationId="{FF8754FB-011B-45F3-8545-B4B3021854E9}"/>
          </ac:spMkLst>
        </pc:spChg>
        <pc:spChg chg="mod">
          <ac:chgData name="Nguyen The An 20204865" userId="99bb5a18-a600-4746-92a4-c4eba09d9b1d" providerId="ADAL" clId="{49808239-4C15-4A39-B4F5-3CF50EC11BBA}" dt="2021-12-25T10:51:49.848" v="9328"/>
          <ac:spMkLst>
            <pc:docMk/>
            <pc:sldMk cId="2685702985" sldId="317"/>
            <ac:spMk id="15" creationId="{181D3861-C843-4F36-A749-7CA34C63AD90}"/>
          </ac:spMkLst>
        </pc:spChg>
        <pc:spChg chg="mod">
          <ac:chgData name="Nguyen The An 20204865" userId="99bb5a18-a600-4746-92a4-c4eba09d9b1d" providerId="ADAL" clId="{49808239-4C15-4A39-B4F5-3CF50EC11BBA}" dt="2021-12-25T10:51:49.848" v="9328"/>
          <ac:spMkLst>
            <pc:docMk/>
            <pc:sldMk cId="2685702985" sldId="317"/>
            <ac:spMk id="16" creationId="{34C7457D-E5CA-4E4E-9C05-424F6041A9E8}"/>
          </ac:spMkLst>
        </pc:spChg>
        <pc:spChg chg="add del mod">
          <ac:chgData name="Nguyen The An 20204865" userId="99bb5a18-a600-4746-92a4-c4eba09d9b1d" providerId="ADAL" clId="{49808239-4C15-4A39-B4F5-3CF50EC11BBA}" dt="2021-12-25T10:51:51.050" v="9329"/>
          <ac:spMkLst>
            <pc:docMk/>
            <pc:sldMk cId="2685702985" sldId="317"/>
            <ac:spMk id="17" creationId="{61E1A1FC-CF3E-410C-9387-8F6D3A75F60A}"/>
          </ac:spMkLst>
        </pc:spChg>
        <pc:spChg chg="add del mod">
          <ac:chgData name="Nguyen The An 20204865" userId="99bb5a18-a600-4746-92a4-c4eba09d9b1d" providerId="ADAL" clId="{49808239-4C15-4A39-B4F5-3CF50EC11BBA}" dt="2021-12-25T10:51:53.175" v="9331"/>
          <ac:spMkLst>
            <pc:docMk/>
            <pc:sldMk cId="2685702985" sldId="317"/>
            <ac:spMk id="18" creationId="{A5ACE027-7F31-461D-A87A-F15D69B246FE}"/>
          </ac:spMkLst>
        </pc:spChg>
        <pc:spChg chg="mod">
          <ac:chgData name="Nguyen The An 20204865" userId="99bb5a18-a600-4746-92a4-c4eba09d9b1d" providerId="ADAL" clId="{49808239-4C15-4A39-B4F5-3CF50EC11BBA}" dt="2021-12-25T10:51:52.336" v="9330"/>
          <ac:spMkLst>
            <pc:docMk/>
            <pc:sldMk cId="2685702985" sldId="317"/>
            <ac:spMk id="20" creationId="{61E023D7-6446-4639-AE74-C2FB3F7E0BF9}"/>
          </ac:spMkLst>
        </pc:spChg>
        <pc:spChg chg="mod">
          <ac:chgData name="Nguyen The An 20204865" userId="99bb5a18-a600-4746-92a4-c4eba09d9b1d" providerId="ADAL" clId="{49808239-4C15-4A39-B4F5-3CF50EC11BBA}" dt="2021-12-25T10:51:52.336" v="9330"/>
          <ac:spMkLst>
            <pc:docMk/>
            <pc:sldMk cId="2685702985" sldId="317"/>
            <ac:spMk id="21" creationId="{66180F8D-414E-4A75-AE6B-CD6E74179629}"/>
          </ac:spMkLst>
        </pc:spChg>
        <pc:spChg chg="add del mod">
          <ac:chgData name="Nguyen The An 20204865" userId="99bb5a18-a600-4746-92a4-c4eba09d9b1d" providerId="ADAL" clId="{49808239-4C15-4A39-B4F5-3CF50EC11BBA}" dt="2021-12-25T10:51:53.175" v="9331"/>
          <ac:spMkLst>
            <pc:docMk/>
            <pc:sldMk cId="2685702985" sldId="317"/>
            <ac:spMk id="22" creationId="{1ED95C91-177B-4436-A46D-1A3C3EEE99C0}"/>
          </ac:spMkLst>
        </pc:spChg>
        <pc:spChg chg="mod">
          <ac:chgData name="Nguyen The An 20204865" userId="99bb5a18-a600-4746-92a4-c4eba09d9b1d" providerId="ADAL" clId="{49808239-4C15-4A39-B4F5-3CF50EC11BBA}" dt="2021-12-25T10:51:52.336" v="9330"/>
          <ac:spMkLst>
            <pc:docMk/>
            <pc:sldMk cId="2685702985" sldId="317"/>
            <ac:spMk id="24" creationId="{1DE8FD45-6F2D-4C6F-A0A6-D4A5000A6EAA}"/>
          </ac:spMkLst>
        </pc:spChg>
        <pc:spChg chg="mod">
          <ac:chgData name="Nguyen The An 20204865" userId="99bb5a18-a600-4746-92a4-c4eba09d9b1d" providerId="ADAL" clId="{49808239-4C15-4A39-B4F5-3CF50EC11BBA}" dt="2021-12-25T10:51:52.336" v="9330"/>
          <ac:spMkLst>
            <pc:docMk/>
            <pc:sldMk cId="2685702985" sldId="317"/>
            <ac:spMk id="25" creationId="{B9F93525-382C-4BCE-9821-9220C2D9BE65}"/>
          </ac:spMkLst>
        </pc:spChg>
        <pc:spChg chg="add del mod">
          <ac:chgData name="Nguyen The An 20204865" userId="99bb5a18-a600-4746-92a4-c4eba09d9b1d" providerId="ADAL" clId="{49808239-4C15-4A39-B4F5-3CF50EC11BBA}" dt="2021-12-25T10:51:53.175" v="9331"/>
          <ac:spMkLst>
            <pc:docMk/>
            <pc:sldMk cId="2685702985" sldId="317"/>
            <ac:spMk id="26" creationId="{47856121-C76B-4F11-A68F-76A4F0D53725}"/>
          </ac:spMkLst>
        </pc:spChg>
        <pc:grpChg chg="add del mod">
          <ac:chgData name="Nguyen The An 20204865" userId="99bb5a18-a600-4746-92a4-c4eba09d9b1d" providerId="ADAL" clId="{49808239-4C15-4A39-B4F5-3CF50EC11BBA}" dt="2021-12-25T10:51:51.050" v="9329"/>
          <ac:grpSpMkLst>
            <pc:docMk/>
            <pc:sldMk cId="2685702985" sldId="317"/>
            <ac:grpSpMk id="10" creationId="{048B5961-30D0-49E0-B5FD-56083891C241}"/>
          </ac:grpSpMkLst>
        </pc:grpChg>
        <pc:grpChg chg="add del mod">
          <ac:chgData name="Nguyen The An 20204865" userId="99bb5a18-a600-4746-92a4-c4eba09d9b1d" providerId="ADAL" clId="{49808239-4C15-4A39-B4F5-3CF50EC11BBA}" dt="2021-12-25T10:51:51.050" v="9329"/>
          <ac:grpSpMkLst>
            <pc:docMk/>
            <pc:sldMk cId="2685702985" sldId="317"/>
            <ac:grpSpMk id="14" creationId="{B822C315-6F18-457F-8031-3E8A3DEF00A6}"/>
          </ac:grpSpMkLst>
        </pc:grpChg>
        <pc:grpChg chg="add del mod">
          <ac:chgData name="Nguyen The An 20204865" userId="99bb5a18-a600-4746-92a4-c4eba09d9b1d" providerId="ADAL" clId="{49808239-4C15-4A39-B4F5-3CF50EC11BBA}" dt="2021-12-25T10:51:53.175" v="9331"/>
          <ac:grpSpMkLst>
            <pc:docMk/>
            <pc:sldMk cId="2685702985" sldId="317"/>
            <ac:grpSpMk id="19" creationId="{A65ADAC0-8ACF-43AE-8BAC-D8159A15E832}"/>
          </ac:grpSpMkLst>
        </pc:grpChg>
        <pc:grpChg chg="add del mod">
          <ac:chgData name="Nguyen The An 20204865" userId="99bb5a18-a600-4746-92a4-c4eba09d9b1d" providerId="ADAL" clId="{49808239-4C15-4A39-B4F5-3CF50EC11BBA}" dt="2021-12-25T10:51:53.175" v="9331"/>
          <ac:grpSpMkLst>
            <pc:docMk/>
            <pc:sldMk cId="2685702985" sldId="317"/>
            <ac:grpSpMk id="23" creationId="{25853713-DBAD-4DFB-BA96-C0D054091F14}"/>
          </ac:grpSpMkLst>
        </pc:grpChg>
        <pc:picChg chg="add mod">
          <ac:chgData name="Nguyen The An 20204865" userId="99bb5a18-a600-4746-92a4-c4eba09d9b1d" providerId="ADAL" clId="{49808239-4C15-4A39-B4F5-3CF50EC11BBA}" dt="2021-12-22T08:22:07.107" v="4178" actId="1076"/>
          <ac:picMkLst>
            <pc:docMk/>
            <pc:sldMk cId="2685702985" sldId="317"/>
            <ac:picMk id="3" creationId="{4D4631DD-004C-4BA5-99C3-91F24B0A00C2}"/>
          </ac:picMkLst>
        </pc:picChg>
        <pc:picChg chg="del">
          <ac:chgData name="Nguyen The An 20204865" userId="99bb5a18-a600-4746-92a4-c4eba09d9b1d" providerId="ADAL" clId="{49808239-4C15-4A39-B4F5-3CF50EC11BBA}" dt="2021-12-22T08:21:11.910" v="4170" actId="478"/>
          <ac:picMkLst>
            <pc:docMk/>
            <pc:sldMk cId="2685702985" sldId="317"/>
            <ac:picMk id="6" creationId="{48A15299-91A7-4F40-9D6D-753A9E209AC5}"/>
          </ac:picMkLst>
        </pc:picChg>
      </pc:sldChg>
      <pc:sldChg chg="new del">
        <pc:chgData name="Nguyen The An 20204865" userId="99bb5a18-a600-4746-92a4-c4eba09d9b1d" providerId="ADAL" clId="{49808239-4C15-4A39-B4F5-3CF50EC11BBA}" dt="2021-12-22T08:21:08.908" v="4168" actId="680"/>
        <pc:sldMkLst>
          <pc:docMk/>
          <pc:sldMk cId="3170595116" sldId="317"/>
        </pc:sldMkLst>
      </pc:sldChg>
      <pc:sldChg chg="addSp delSp modSp add mod ord">
        <pc:chgData name="Nguyen The An 20204865" userId="99bb5a18-a600-4746-92a4-c4eba09d9b1d" providerId="ADAL" clId="{49808239-4C15-4A39-B4F5-3CF50EC11BBA}" dt="2021-12-25T14:23:17.889" v="10472" actId="20577"/>
        <pc:sldMkLst>
          <pc:docMk/>
          <pc:sldMk cId="879655982" sldId="318"/>
        </pc:sldMkLst>
        <pc:spChg chg="mod">
          <ac:chgData name="Nguyen The An 20204865" userId="99bb5a18-a600-4746-92a4-c4eba09d9b1d" providerId="ADAL" clId="{49808239-4C15-4A39-B4F5-3CF50EC11BBA}" dt="2021-12-25T10:32:51.624" v="8480" actId="20577"/>
          <ac:spMkLst>
            <pc:docMk/>
            <pc:sldMk cId="879655982" sldId="318"/>
            <ac:spMk id="4" creationId="{D45CA4F4-954A-42E7-8393-118A8775E047}"/>
          </ac:spMkLst>
        </pc:spChg>
        <pc:spChg chg="add mod">
          <ac:chgData name="Nguyen The An 20204865" userId="99bb5a18-a600-4746-92a4-c4eba09d9b1d" providerId="ADAL" clId="{49808239-4C15-4A39-B4F5-3CF50EC11BBA}" dt="2021-12-25T10:39:41.202" v="8985" actId="403"/>
          <ac:spMkLst>
            <pc:docMk/>
            <pc:sldMk cId="879655982" sldId="318"/>
            <ac:spMk id="8" creationId="{5FBB8459-5597-45CD-A77A-E026AB59ED4A}"/>
          </ac:spMkLst>
        </pc:spChg>
        <pc:spChg chg="mod">
          <ac:chgData name="Nguyen The An 20204865" userId="99bb5a18-a600-4746-92a4-c4eba09d9b1d" providerId="ADAL" clId="{49808239-4C15-4A39-B4F5-3CF50EC11BBA}" dt="2021-12-25T10:37:29.904" v="8826"/>
          <ac:spMkLst>
            <pc:docMk/>
            <pc:sldMk cId="879655982" sldId="318"/>
            <ac:spMk id="11" creationId="{0671A9B5-CA74-43DC-9F00-DF3D2790DD26}"/>
          </ac:spMkLst>
        </pc:spChg>
        <pc:spChg chg="mod">
          <ac:chgData name="Nguyen The An 20204865" userId="99bb5a18-a600-4746-92a4-c4eba09d9b1d" providerId="ADAL" clId="{49808239-4C15-4A39-B4F5-3CF50EC11BBA}" dt="2021-12-25T10:37:29.904" v="8826"/>
          <ac:spMkLst>
            <pc:docMk/>
            <pc:sldMk cId="879655982" sldId="318"/>
            <ac:spMk id="12" creationId="{1C4D8D88-EB90-4718-AA37-6513BCF2C995}"/>
          </ac:spMkLst>
        </pc:spChg>
        <pc:spChg chg="add mod">
          <ac:chgData name="Nguyen The An 20204865" userId="99bb5a18-a600-4746-92a4-c4eba09d9b1d" providerId="ADAL" clId="{49808239-4C15-4A39-B4F5-3CF50EC11BBA}" dt="2021-12-25T10:37:42.848" v="8848" actId="14100"/>
          <ac:spMkLst>
            <pc:docMk/>
            <pc:sldMk cId="879655982" sldId="318"/>
            <ac:spMk id="13" creationId="{B543E64D-57A1-4FBB-9CAB-E8D9F04A9AF5}"/>
          </ac:spMkLst>
        </pc:spChg>
        <pc:spChg chg="mod">
          <ac:chgData name="Nguyen The An 20204865" userId="99bb5a18-a600-4746-92a4-c4eba09d9b1d" providerId="ADAL" clId="{49808239-4C15-4A39-B4F5-3CF50EC11BBA}" dt="2021-12-25T10:39:48.892" v="8986"/>
          <ac:spMkLst>
            <pc:docMk/>
            <pc:sldMk cId="879655982" sldId="318"/>
            <ac:spMk id="15" creationId="{3A61804F-5D42-4AAA-9DCD-E3B4B4D7E100}"/>
          </ac:spMkLst>
        </pc:spChg>
        <pc:spChg chg="mod">
          <ac:chgData name="Nguyen The An 20204865" userId="99bb5a18-a600-4746-92a4-c4eba09d9b1d" providerId="ADAL" clId="{49808239-4C15-4A39-B4F5-3CF50EC11BBA}" dt="2021-12-25T10:39:48.892" v="8986"/>
          <ac:spMkLst>
            <pc:docMk/>
            <pc:sldMk cId="879655982" sldId="318"/>
            <ac:spMk id="16" creationId="{C9374343-8289-4B4E-9F17-7C99A70B21A7}"/>
          </ac:spMkLst>
        </pc:spChg>
        <pc:spChg chg="add mod">
          <ac:chgData name="Nguyen The An 20204865" userId="99bb5a18-a600-4746-92a4-c4eba09d9b1d" providerId="ADAL" clId="{49808239-4C15-4A39-B4F5-3CF50EC11BBA}" dt="2021-12-25T10:39:58.391" v="9004" actId="1076"/>
          <ac:spMkLst>
            <pc:docMk/>
            <pc:sldMk cId="879655982" sldId="318"/>
            <ac:spMk id="17" creationId="{6C208841-185E-4E52-9FE6-D85B2B549BC7}"/>
          </ac:spMkLst>
        </pc:spChg>
        <pc:spChg chg="add del">
          <ac:chgData name="Nguyen The An 20204865" userId="99bb5a18-a600-4746-92a4-c4eba09d9b1d" providerId="ADAL" clId="{49808239-4C15-4A39-B4F5-3CF50EC11BBA}" dt="2021-12-25T10:42:06.358" v="9006" actId="22"/>
          <ac:spMkLst>
            <pc:docMk/>
            <pc:sldMk cId="879655982" sldId="318"/>
            <ac:spMk id="18" creationId="{9A1E8A78-3323-47DD-BE33-A397F2C3A0DC}"/>
          </ac:spMkLst>
        </pc:spChg>
        <pc:spChg chg="add mod">
          <ac:chgData name="Nguyen The An 20204865" userId="99bb5a18-a600-4746-92a4-c4eba09d9b1d" providerId="ADAL" clId="{49808239-4C15-4A39-B4F5-3CF50EC11BBA}" dt="2021-12-25T14:23:17.889" v="10472" actId="20577"/>
          <ac:spMkLst>
            <pc:docMk/>
            <pc:sldMk cId="879655982" sldId="318"/>
            <ac:spMk id="19" creationId="{5DF81572-DA2D-46E7-82DD-971D89CF15C4}"/>
          </ac:spMkLst>
        </pc:spChg>
        <pc:grpChg chg="mod">
          <ac:chgData name="Nguyen The An 20204865" userId="99bb5a18-a600-4746-92a4-c4eba09d9b1d" providerId="ADAL" clId="{49808239-4C15-4A39-B4F5-3CF50EC11BBA}" dt="2021-12-22T08:23:38.018" v="4230" actId="14100"/>
          <ac:grpSpMkLst>
            <pc:docMk/>
            <pc:sldMk cId="879655982" sldId="318"/>
            <ac:grpSpMk id="5" creationId="{9AC5AEBF-9702-4A5A-8DEF-B9D1BF917003}"/>
          </ac:grpSpMkLst>
        </pc:grpChg>
        <pc:grpChg chg="add mod">
          <ac:chgData name="Nguyen The An 20204865" userId="99bb5a18-a600-4746-92a4-c4eba09d9b1d" providerId="ADAL" clId="{49808239-4C15-4A39-B4F5-3CF50EC11BBA}" dt="2021-12-25T10:37:46.952" v="8850" actId="1076"/>
          <ac:grpSpMkLst>
            <pc:docMk/>
            <pc:sldMk cId="879655982" sldId="318"/>
            <ac:grpSpMk id="10" creationId="{99CDF3BC-D9EA-41E1-B3C5-FF41F31D9925}"/>
          </ac:grpSpMkLst>
        </pc:grpChg>
        <pc:grpChg chg="add mod">
          <ac:chgData name="Nguyen The An 20204865" userId="99bb5a18-a600-4746-92a4-c4eba09d9b1d" providerId="ADAL" clId="{49808239-4C15-4A39-B4F5-3CF50EC11BBA}" dt="2021-12-25T10:39:58.391" v="9004" actId="1076"/>
          <ac:grpSpMkLst>
            <pc:docMk/>
            <pc:sldMk cId="879655982" sldId="318"/>
            <ac:grpSpMk id="14" creationId="{6234DFB4-5911-49C5-934B-885F416E4E30}"/>
          </ac:grpSpMkLst>
        </pc:grpChg>
        <pc:picChg chg="del">
          <ac:chgData name="Nguyen The An 20204865" userId="99bb5a18-a600-4746-92a4-c4eba09d9b1d" providerId="ADAL" clId="{49808239-4C15-4A39-B4F5-3CF50EC11BBA}" dt="2021-12-22T08:22:26.053" v="4180" actId="478"/>
          <ac:picMkLst>
            <pc:docMk/>
            <pc:sldMk cId="879655982" sldId="318"/>
            <ac:picMk id="3" creationId="{4D4631DD-004C-4BA5-99C3-91F24B0A00C2}"/>
          </ac:picMkLst>
        </pc:picChg>
      </pc:sldChg>
      <pc:sldChg chg="addSp delSp modSp add mod">
        <pc:chgData name="Nguyen The An 20204865" userId="99bb5a18-a600-4746-92a4-c4eba09d9b1d" providerId="ADAL" clId="{49808239-4C15-4A39-B4F5-3CF50EC11BBA}" dt="2021-12-25T10:58:51.360" v="9452" actId="120"/>
        <pc:sldMkLst>
          <pc:docMk/>
          <pc:sldMk cId="3616763601" sldId="319"/>
        </pc:sldMkLst>
        <pc:spChg chg="add mod">
          <ac:chgData name="Nguyen The An 20204865" userId="99bb5a18-a600-4746-92a4-c4eba09d9b1d" providerId="ADAL" clId="{49808239-4C15-4A39-B4F5-3CF50EC11BBA}" dt="2021-12-25T10:58:51.360" v="9452" actId="120"/>
          <ac:spMkLst>
            <pc:docMk/>
            <pc:sldMk cId="3616763601" sldId="319"/>
            <ac:spMk id="3" creationId="{95A5B56B-9E2A-4A76-878E-54A2CB7C8152}"/>
          </ac:spMkLst>
        </pc:spChg>
        <pc:spChg chg="mod">
          <ac:chgData name="Nguyen The An 20204865" userId="99bb5a18-a600-4746-92a4-c4eba09d9b1d" providerId="ADAL" clId="{49808239-4C15-4A39-B4F5-3CF50EC11BBA}" dt="2021-12-22T08:33:49.720" v="4684" actId="1076"/>
          <ac:spMkLst>
            <pc:docMk/>
            <pc:sldMk cId="3616763601" sldId="319"/>
            <ac:spMk id="4" creationId="{D45CA4F4-954A-42E7-8393-118A8775E047}"/>
          </ac:spMkLst>
        </pc:spChg>
        <pc:spChg chg="mod">
          <ac:chgData name="Nguyen The An 20204865" userId="99bb5a18-a600-4746-92a4-c4eba09d9b1d" providerId="ADAL" clId="{49808239-4C15-4A39-B4F5-3CF50EC11BBA}" dt="2021-12-22T08:33:02.266" v="4671"/>
          <ac:spMkLst>
            <pc:docMk/>
            <pc:sldMk cId="3616763601" sldId="319"/>
            <ac:spMk id="17" creationId="{B5BFBCDF-B59D-4423-8F5B-68C9E141DF71}"/>
          </ac:spMkLst>
        </pc:spChg>
        <pc:spChg chg="mod">
          <ac:chgData name="Nguyen The An 20204865" userId="99bb5a18-a600-4746-92a4-c4eba09d9b1d" providerId="ADAL" clId="{49808239-4C15-4A39-B4F5-3CF50EC11BBA}" dt="2021-12-22T08:33:02.266" v="4671"/>
          <ac:spMkLst>
            <pc:docMk/>
            <pc:sldMk cId="3616763601" sldId="319"/>
            <ac:spMk id="18" creationId="{3D85799E-3227-44F9-A2AD-0FD7CE9D466A}"/>
          </ac:spMkLst>
        </pc:spChg>
        <pc:spChg chg="mod">
          <ac:chgData name="Nguyen The An 20204865" userId="99bb5a18-a600-4746-92a4-c4eba09d9b1d" providerId="ADAL" clId="{49808239-4C15-4A39-B4F5-3CF50EC11BBA}" dt="2021-12-22T08:33:02.266" v="4671"/>
          <ac:spMkLst>
            <pc:docMk/>
            <pc:sldMk cId="3616763601" sldId="319"/>
            <ac:spMk id="19" creationId="{A68C7D3A-9C80-4272-899F-3E196F314FA2}"/>
          </ac:spMkLst>
        </pc:spChg>
        <pc:spChg chg="mod">
          <ac:chgData name="Nguyen The An 20204865" userId="99bb5a18-a600-4746-92a4-c4eba09d9b1d" providerId="ADAL" clId="{49808239-4C15-4A39-B4F5-3CF50EC11BBA}" dt="2021-12-22T08:33:02.266" v="4671"/>
          <ac:spMkLst>
            <pc:docMk/>
            <pc:sldMk cId="3616763601" sldId="319"/>
            <ac:spMk id="20" creationId="{C2F54A97-B572-4412-8C3B-8C16FC5FD41A}"/>
          </ac:spMkLst>
        </pc:spChg>
        <pc:spChg chg="mod">
          <ac:chgData name="Nguyen The An 20204865" userId="99bb5a18-a600-4746-92a4-c4eba09d9b1d" providerId="ADAL" clId="{49808239-4C15-4A39-B4F5-3CF50EC11BBA}" dt="2021-12-22T08:33:02.266" v="4671"/>
          <ac:spMkLst>
            <pc:docMk/>
            <pc:sldMk cId="3616763601" sldId="319"/>
            <ac:spMk id="21" creationId="{2B6D528E-46DB-44ED-B2B4-7E205241EECE}"/>
          </ac:spMkLst>
        </pc:spChg>
        <pc:spChg chg="mod">
          <ac:chgData name="Nguyen The An 20204865" userId="99bb5a18-a600-4746-92a4-c4eba09d9b1d" providerId="ADAL" clId="{49808239-4C15-4A39-B4F5-3CF50EC11BBA}" dt="2021-12-22T08:33:02.266" v="4671"/>
          <ac:spMkLst>
            <pc:docMk/>
            <pc:sldMk cId="3616763601" sldId="319"/>
            <ac:spMk id="22" creationId="{31C2252B-3A08-44BE-B12F-18752393DE4A}"/>
          </ac:spMkLst>
        </pc:spChg>
        <pc:spChg chg="mod">
          <ac:chgData name="Nguyen The An 20204865" userId="99bb5a18-a600-4746-92a4-c4eba09d9b1d" providerId="ADAL" clId="{49808239-4C15-4A39-B4F5-3CF50EC11BBA}" dt="2021-12-22T08:33:02.266" v="4671"/>
          <ac:spMkLst>
            <pc:docMk/>
            <pc:sldMk cId="3616763601" sldId="319"/>
            <ac:spMk id="23" creationId="{CDE2E822-470C-43D0-B719-292466F914FE}"/>
          </ac:spMkLst>
        </pc:spChg>
        <pc:spChg chg="mod">
          <ac:chgData name="Nguyen The An 20204865" userId="99bb5a18-a600-4746-92a4-c4eba09d9b1d" providerId="ADAL" clId="{49808239-4C15-4A39-B4F5-3CF50EC11BBA}" dt="2021-12-22T08:33:02.266" v="4671"/>
          <ac:spMkLst>
            <pc:docMk/>
            <pc:sldMk cId="3616763601" sldId="319"/>
            <ac:spMk id="24" creationId="{7EA32CD1-BBEE-4DB0-82F3-0FE212361AF7}"/>
          </ac:spMkLst>
        </pc:spChg>
        <pc:spChg chg="mod">
          <ac:chgData name="Nguyen The An 20204865" userId="99bb5a18-a600-4746-92a4-c4eba09d9b1d" providerId="ADAL" clId="{49808239-4C15-4A39-B4F5-3CF50EC11BBA}" dt="2021-12-22T08:33:02.266" v="4671"/>
          <ac:spMkLst>
            <pc:docMk/>
            <pc:sldMk cId="3616763601" sldId="319"/>
            <ac:spMk id="25" creationId="{42DFEC33-1A81-44CC-9423-B95BD5218795}"/>
          </ac:spMkLst>
        </pc:spChg>
        <pc:spChg chg="mod">
          <ac:chgData name="Nguyen The An 20204865" userId="99bb5a18-a600-4746-92a4-c4eba09d9b1d" providerId="ADAL" clId="{49808239-4C15-4A39-B4F5-3CF50EC11BBA}" dt="2021-12-22T08:33:02.266" v="4671"/>
          <ac:spMkLst>
            <pc:docMk/>
            <pc:sldMk cId="3616763601" sldId="319"/>
            <ac:spMk id="26" creationId="{999F2A2D-B929-4F80-BDC4-37129D227BCF}"/>
          </ac:spMkLst>
        </pc:spChg>
        <pc:spChg chg="mod">
          <ac:chgData name="Nguyen The An 20204865" userId="99bb5a18-a600-4746-92a4-c4eba09d9b1d" providerId="ADAL" clId="{49808239-4C15-4A39-B4F5-3CF50EC11BBA}" dt="2021-12-22T08:33:02.266" v="4671"/>
          <ac:spMkLst>
            <pc:docMk/>
            <pc:sldMk cId="3616763601" sldId="319"/>
            <ac:spMk id="27" creationId="{5A6E5AF5-7ACB-4A65-9177-6CBA75E75993}"/>
          </ac:spMkLst>
        </pc:spChg>
        <pc:spChg chg="mod">
          <ac:chgData name="Nguyen The An 20204865" userId="99bb5a18-a600-4746-92a4-c4eba09d9b1d" providerId="ADAL" clId="{49808239-4C15-4A39-B4F5-3CF50EC11BBA}" dt="2021-12-22T08:33:02.266" v="4671"/>
          <ac:spMkLst>
            <pc:docMk/>
            <pc:sldMk cId="3616763601" sldId="319"/>
            <ac:spMk id="29" creationId="{65F0EDA2-61ED-4AC4-90CB-549D242E9A5C}"/>
          </ac:spMkLst>
        </pc:spChg>
        <pc:spChg chg="mod">
          <ac:chgData name="Nguyen The An 20204865" userId="99bb5a18-a600-4746-92a4-c4eba09d9b1d" providerId="ADAL" clId="{49808239-4C15-4A39-B4F5-3CF50EC11BBA}" dt="2021-12-22T08:33:02.266" v="4671"/>
          <ac:spMkLst>
            <pc:docMk/>
            <pc:sldMk cId="3616763601" sldId="319"/>
            <ac:spMk id="30" creationId="{2B4F8B39-2605-4C6E-B463-B135C8D146F1}"/>
          </ac:spMkLst>
        </pc:spChg>
        <pc:spChg chg="mod">
          <ac:chgData name="Nguyen The An 20204865" userId="99bb5a18-a600-4746-92a4-c4eba09d9b1d" providerId="ADAL" clId="{49808239-4C15-4A39-B4F5-3CF50EC11BBA}" dt="2021-12-22T08:33:02.266" v="4671"/>
          <ac:spMkLst>
            <pc:docMk/>
            <pc:sldMk cId="3616763601" sldId="319"/>
            <ac:spMk id="31" creationId="{E00093B1-DB5F-4528-9B1B-7D3C5F534218}"/>
          </ac:spMkLst>
        </pc:spChg>
        <pc:spChg chg="mod">
          <ac:chgData name="Nguyen The An 20204865" userId="99bb5a18-a600-4746-92a4-c4eba09d9b1d" providerId="ADAL" clId="{49808239-4C15-4A39-B4F5-3CF50EC11BBA}" dt="2021-12-22T08:33:02.266" v="4671"/>
          <ac:spMkLst>
            <pc:docMk/>
            <pc:sldMk cId="3616763601" sldId="319"/>
            <ac:spMk id="32" creationId="{480D3A81-1B36-4562-84DA-926C8EC34B8D}"/>
          </ac:spMkLst>
        </pc:spChg>
        <pc:spChg chg="mod">
          <ac:chgData name="Nguyen The An 20204865" userId="99bb5a18-a600-4746-92a4-c4eba09d9b1d" providerId="ADAL" clId="{49808239-4C15-4A39-B4F5-3CF50EC11BBA}" dt="2021-12-22T08:33:02.266" v="4671"/>
          <ac:spMkLst>
            <pc:docMk/>
            <pc:sldMk cId="3616763601" sldId="319"/>
            <ac:spMk id="33" creationId="{99207322-B4CB-4994-8C67-D112BB1153FC}"/>
          </ac:spMkLst>
        </pc:spChg>
        <pc:spChg chg="mod">
          <ac:chgData name="Nguyen The An 20204865" userId="99bb5a18-a600-4746-92a4-c4eba09d9b1d" providerId="ADAL" clId="{49808239-4C15-4A39-B4F5-3CF50EC11BBA}" dt="2021-12-22T08:33:02.266" v="4671"/>
          <ac:spMkLst>
            <pc:docMk/>
            <pc:sldMk cId="3616763601" sldId="319"/>
            <ac:spMk id="34" creationId="{A0FCFE4B-D81C-4141-8C54-77084245B746}"/>
          </ac:spMkLst>
        </pc:spChg>
        <pc:spChg chg="mod">
          <ac:chgData name="Nguyen The An 20204865" userId="99bb5a18-a600-4746-92a4-c4eba09d9b1d" providerId="ADAL" clId="{49808239-4C15-4A39-B4F5-3CF50EC11BBA}" dt="2021-12-22T08:33:02.266" v="4671"/>
          <ac:spMkLst>
            <pc:docMk/>
            <pc:sldMk cId="3616763601" sldId="319"/>
            <ac:spMk id="35" creationId="{B597BCE2-C299-4D53-837F-C111F7EEB61A}"/>
          </ac:spMkLst>
        </pc:spChg>
        <pc:spChg chg="mod">
          <ac:chgData name="Nguyen The An 20204865" userId="99bb5a18-a600-4746-92a4-c4eba09d9b1d" providerId="ADAL" clId="{49808239-4C15-4A39-B4F5-3CF50EC11BBA}" dt="2021-12-22T08:33:02.266" v="4671"/>
          <ac:spMkLst>
            <pc:docMk/>
            <pc:sldMk cId="3616763601" sldId="319"/>
            <ac:spMk id="36" creationId="{6A508543-2DC1-45A3-A781-BF9BF429DF02}"/>
          </ac:spMkLst>
        </pc:spChg>
        <pc:spChg chg="mod">
          <ac:chgData name="Nguyen The An 20204865" userId="99bb5a18-a600-4746-92a4-c4eba09d9b1d" providerId="ADAL" clId="{49808239-4C15-4A39-B4F5-3CF50EC11BBA}" dt="2021-12-22T08:33:02.266" v="4671"/>
          <ac:spMkLst>
            <pc:docMk/>
            <pc:sldMk cId="3616763601" sldId="319"/>
            <ac:spMk id="37" creationId="{46D25E2F-E255-4051-9507-0E3B3AEE1084}"/>
          </ac:spMkLst>
        </pc:spChg>
        <pc:spChg chg="mod">
          <ac:chgData name="Nguyen The An 20204865" userId="99bb5a18-a600-4746-92a4-c4eba09d9b1d" providerId="ADAL" clId="{49808239-4C15-4A39-B4F5-3CF50EC11BBA}" dt="2021-12-22T08:33:02.266" v="4671"/>
          <ac:spMkLst>
            <pc:docMk/>
            <pc:sldMk cId="3616763601" sldId="319"/>
            <ac:spMk id="38" creationId="{A3D53C5D-31A1-4553-A6AD-5CD1D4976315}"/>
          </ac:spMkLst>
        </pc:spChg>
        <pc:spChg chg="mod">
          <ac:chgData name="Nguyen The An 20204865" userId="99bb5a18-a600-4746-92a4-c4eba09d9b1d" providerId="ADAL" clId="{49808239-4C15-4A39-B4F5-3CF50EC11BBA}" dt="2021-12-22T08:33:02.266" v="4671"/>
          <ac:spMkLst>
            <pc:docMk/>
            <pc:sldMk cId="3616763601" sldId="319"/>
            <ac:spMk id="39" creationId="{ADEE8445-C489-493B-9584-C17836B01269}"/>
          </ac:spMkLst>
        </pc:spChg>
        <pc:spChg chg="add del">
          <ac:chgData name="Nguyen The An 20204865" userId="99bb5a18-a600-4746-92a4-c4eba09d9b1d" providerId="ADAL" clId="{49808239-4C15-4A39-B4F5-3CF50EC11BBA}" dt="2021-12-22T08:33:44.468" v="4682" actId="22"/>
          <ac:spMkLst>
            <pc:docMk/>
            <pc:sldMk cId="3616763601" sldId="319"/>
            <ac:spMk id="41" creationId="{C38692B7-4912-43ED-8705-EB63175DD0CA}"/>
          </ac:spMkLst>
        </pc:spChg>
        <pc:spChg chg="add del mod">
          <ac:chgData name="Nguyen The An 20204865" userId="99bb5a18-a600-4746-92a4-c4eba09d9b1d" providerId="ADAL" clId="{49808239-4C15-4A39-B4F5-3CF50EC11BBA}" dt="2021-12-25T10:52:24.465" v="9340" actId="478"/>
          <ac:spMkLst>
            <pc:docMk/>
            <pc:sldMk cId="3616763601" sldId="319"/>
            <ac:spMk id="42" creationId="{F87BC40B-667D-47CF-AAED-B33DDAC4918B}"/>
          </ac:spMkLst>
        </pc:spChg>
        <pc:grpChg chg="add del mod">
          <ac:chgData name="Nguyen The An 20204865" userId="99bb5a18-a600-4746-92a4-c4eba09d9b1d" providerId="ADAL" clId="{49808239-4C15-4A39-B4F5-3CF50EC11BBA}" dt="2021-12-25T10:52:24.465" v="9340" actId="478"/>
          <ac:grpSpMkLst>
            <pc:docMk/>
            <pc:sldMk cId="3616763601" sldId="319"/>
            <ac:grpSpMk id="16" creationId="{D454D791-B045-4B22-B156-EB7F4BDC19BC}"/>
          </ac:grpSpMkLst>
        </pc:grpChg>
        <pc:grpChg chg="add del mod ord">
          <ac:chgData name="Nguyen The An 20204865" userId="99bb5a18-a600-4746-92a4-c4eba09d9b1d" providerId="ADAL" clId="{49808239-4C15-4A39-B4F5-3CF50EC11BBA}" dt="2021-12-25T10:52:24.465" v="9340" actId="478"/>
          <ac:grpSpMkLst>
            <pc:docMk/>
            <pc:sldMk cId="3616763601" sldId="319"/>
            <ac:grpSpMk id="28" creationId="{D166A480-5447-4F51-8517-4737CD6F1A73}"/>
          </ac:grpSpMkLst>
        </pc:grpChg>
        <pc:graphicFrameChg chg="add mod modGraphic">
          <ac:chgData name="Nguyen The An 20204865" userId="99bb5a18-a600-4746-92a4-c4eba09d9b1d" providerId="ADAL" clId="{49808239-4C15-4A39-B4F5-3CF50EC11BBA}" dt="2021-12-25T10:57:29.297" v="9379" actId="1076"/>
          <ac:graphicFrameMkLst>
            <pc:docMk/>
            <pc:sldMk cId="3616763601" sldId="319"/>
            <ac:graphicFrameMk id="2" creationId="{3C8B2647-36D9-4F58-BA90-3B4C18CD5F9E}"/>
          </ac:graphicFrameMkLst>
        </pc:graphicFrameChg>
        <pc:graphicFrameChg chg="add del mod ord modGraphic">
          <ac:chgData name="Nguyen The An 20204865" userId="99bb5a18-a600-4746-92a4-c4eba09d9b1d" providerId="ADAL" clId="{49808239-4C15-4A39-B4F5-3CF50EC11BBA}" dt="2021-12-25T10:52:24.465" v="9340" actId="478"/>
          <ac:graphicFrameMkLst>
            <pc:docMk/>
            <pc:sldMk cId="3616763601" sldId="319"/>
            <ac:graphicFrameMk id="15" creationId="{09FF92C2-E009-4AAC-A1D2-C943C47EDD6A}"/>
          </ac:graphicFrameMkLst>
        </pc:graphicFrameChg>
        <pc:picChg chg="del">
          <ac:chgData name="Nguyen The An 20204865" userId="99bb5a18-a600-4746-92a4-c4eba09d9b1d" providerId="ADAL" clId="{49808239-4C15-4A39-B4F5-3CF50EC11BBA}" dt="2021-12-22T08:29:51.878" v="4580" actId="478"/>
          <ac:picMkLst>
            <pc:docMk/>
            <pc:sldMk cId="3616763601" sldId="319"/>
            <ac:picMk id="3" creationId="{FA82C994-A138-4C36-876A-A25EA5B01214}"/>
          </ac:picMkLst>
        </pc:picChg>
        <pc:picChg chg="add del mod">
          <ac:chgData name="Nguyen The An 20204865" userId="99bb5a18-a600-4746-92a4-c4eba09d9b1d" providerId="ADAL" clId="{49808239-4C15-4A39-B4F5-3CF50EC11BBA}" dt="2021-12-22T08:30:56.344" v="4605" actId="478"/>
          <ac:picMkLst>
            <pc:docMk/>
            <pc:sldMk cId="3616763601" sldId="319"/>
            <ac:picMk id="6" creationId="{649C32F0-75B2-4A93-AEF5-097BA6EAF255}"/>
          </ac:picMkLst>
        </pc:picChg>
        <pc:picChg chg="add del mod">
          <ac:chgData name="Nguyen The An 20204865" userId="99bb5a18-a600-4746-92a4-c4eba09d9b1d" providerId="ADAL" clId="{49808239-4C15-4A39-B4F5-3CF50EC11BBA}" dt="2021-12-22T08:30:26.319" v="4592" actId="478"/>
          <ac:picMkLst>
            <pc:docMk/>
            <pc:sldMk cId="3616763601" sldId="319"/>
            <ac:picMk id="10" creationId="{39A91D96-4FFC-428B-A527-67F13CDC4921}"/>
          </ac:picMkLst>
        </pc:picChg>
        <pc:picChg chg="add del mod">
          <ac:chgData name="Nguyen The An 20204865" userId="99bb5a18-a600-4746-92a4-c4eba09d9b1d" providerId="ADAL" clId="{49808239-4C15-4A39-B4F5-3CF50EC11BBA}" dt="2021-12-22T08:30:26.579" v="4593" actId="478"/>
          <ac:picMkLst>
            <pc:docMk/>
            <pc:sldMk cId="3616763601" sldId="319"/>
            <ac:picMk id="12" creationId="{8EE0F218-4F6F-494E-B8D8-072F4B05685F}"/>
          </ac:picMkLst>
        </pc:picChg>
        <pc:picChg chg="add del mod">
          <ac:chgData name="Nguyen The An 20204865" userId="99bb5a18-a600-4746-92a4-c4eba09d9b1d" providerId="ADAL" clId="{49808239-4C15-4A39-B4F5-3CF50EC11BBA}" dt="2021-12-25T10:52:21.556" v="9339" actId="478"/>
          <ac:picMkLst>
            <pc:docMk/>
            <pc:sldMk cId="3616763601" sldId="319"/>
            <ac:picMk id="14" creationId="{084EE961-3587-4F85-8011-6A5ACD089675}"/>
          </ac:picMkLst>
        </pc:picChg>
      </pc:sldChg>
      <pc:sldChg chg="addSp delSp modSp add del mod">
        <pc:chgData name="Nguyen The An 20204865" userId="99bb5a18-a600-4746-92a4-c4eba09d9b1d" providerId="ADAL" clId="{49808239-4C15-4A39-B4F5-3CF50EC11BBA}" dt="2021-12-25T10:52:36.109" v="9344" actId="47"/>
        <pc:sldMkLst>
          <pc:docMk/>
          <pc:sldMk cId="539751077" sldId="320"/>
        </pc:sldMkLst>
        <pc:spChg chg="mod">
          <ac:chgData name="Nguyen The An 20204865" userId="99bb5a18-a600-4746-92a4-c4eba09d9b1d" providerId="ADAL" clId="{49808239-4C15-4A39-B4F5-3CF50EC11BBA}" dt="2021-12-22T08:36:13.309" v="4730"/>
          <ac:spMkLst>
            <pc:docMk/>
            <pc:sldMk cId="539751077" sldId="320"/>
            <ac:spMk id="13" creationId="{06EFE45C-A9C4-46AC-99FF-90DDD833F27A}"/>
          </ac:spMkLst>
        </pc:spChg>
        <pc:spChg chg="mod">
          <ac:chgData name="Nguyen The An 20204865" userId="99bb5a18-a600-4746-92a4-c4eba09d9b1d" providerId="ADAL" clId="{49808239-4C15-4A39-B4F5-3CF50EC11BBA}" dt="2021-12-22T08:36:13.309" v="4730"/>
          <ac:spMkLst>
            <pc:docMk/>
            <pc:sldMk cId="539751077" sldId="320"/>
            <ac:spMk id="14" creationId="{E238648A-15E6-4A80-A4D4-0831B9498280}"/>
          </ac:spMkLst>
        </pc:spChg>
        <pc:spChg chg="mod">
          <ac:chgData name="Nguyen The An 20204865" userId="99bb5a18-a600-4746-92a4-c4eba09d9b1d" providerId="ADAL" clId="{49808239-4C15-4A39-B4F5-3CF50EC11BBA}" dt="2021-12-22T08:36:13.309" v="4730"/>
          <ac:spMkLst>
            <pc:docMk/>
            <pc:sldMk cId="539751077" sldId="320"/>
            <ac:spMk id="15" creationId="{CD19C3E7-086B-4A24-940F-63B617310F73}"/>
          </ac:spMkLst>
        </pc:spChg>
        <pc:spChg chg="mod">
          <ac:chgData name="Nguyen The An 20204865" userId="99bb5a18-a600-4746-92a4-c4eba09d9b1d" providerId="ADAL" clId="{49808239-4C15-4A39-B4F5-3CF50EC11BBA}" dt="2021-12-22T08:36:13.309" v="4730"/>
          <ac:spMkLst>
            <pc:docMk/>
            <pc:sldMk cId="539751077" sldId="320"/>
            <ac:spMk id="16" creationId="{EC165FA7-3737-42B1-83BD-519B7E81486C}"/>
          </ac:spMkLst>
        </pc:spChg>
        <pc:spChg chg="mod">
          <ac:chgData name="Nguyen The An 20204865" userId="99bb5a18-a600-4746-92a4-c4eba09d9b1d" providerId="ADAL" clId="{49808239-4C15-4A39-B4F5-3CF50EC11BBA}" dt="2021-12-22T08:36:13.309" v="4730"/>
          <ac:spMkLst>
            <pc:docMk/>
            <pc:sldMk cId="539751077" sldId="320"/>
            <ac:spMk id="17" creationId="{FC7F5A1C-3CC1-4D0E-B123-D302EF4188EF}"/>
          </ac:spMkLst>
        </pc:spChg>
        <pc:spChg chg="mod">
          <ac:chgData name="Nguyen The An 20204865" userId="99bb5a18-a600-4746-92a4-c4eba09d9b1d" providerId="ADAL" clId="{49808239-4C15-4A39-B4F5-3CF50EC11BBA}" dt="2021-12-22T08:36:13.309" v="4730"/>
          <ac:spMkLst>
            <pc:docMk/>
            <pc:sldMk cId="539751077" sldId="320"/>
            <ac:spMk id="18" creationId="{C0B66051-9920-4089-A9BA-6723E9A378DC}"/>
          </ac:spMkLst>
        </pc:spChg>
        <pc:spChg chg="mod">
          <ac:chgData name="Nguyen The An 20204865" userId="99bb5a18-a600-4746-92a4-c4eba09d9b1d" providerId="ADAL" clId="{49808239-4C15-4A39-B4F5-3CF50EC11BBA}" dt="2021-12-22T08:36:13.309" v="4730"/>
          <ac:spMkLst>
            <pc:docMk/>
            <pc:sldMk cId="539751077" sldId="320"/>
            <ac:spMk id="19" creationId="{74D9EC2A-0E84-4B05-B275-AD68F83C21DA}"/>
          </ac:spMkLst>
        </pc:spChg>
        <pc:spChg chg="mod">
          <ac:chgData name="Nguyen The An 20204865" userId="99bb5a18-a600-4746-92a4-c4eba09d9b1d" providerId="ADAL" clId="{49808239-4C15-4A39-B4F5-3CF50EC11BBA}" dt="2021-12-22T08:36:13.309" v="4730"/>
          <ac:spMkLst>
            <pc:docMk/>
            <pc:sldMk cId="539751077" sldId="320"/>
            <ac:spMk id="20" creationId="{CFD5A664-50B0-418F-9055-5A0AB672A771}"/>
          </ac:spMkLst>
        </pc:spChg>
        <pc:spChg chg="mod">
          <ac:chgData name="Nguyen The An 20204865" userId="99bb5a18-a600-4746-92a4-c4eba09d9b1d" providerId="ADAL" clId="{49808239-4C15-4A39-B4F5-3CF50EC11BBA}" dt="2021-12-22T08:36:13.309" v="4730"/>
          <ac:spMkLst>
            <pc:docMk/>
            <pc:sldMk cId="539751077" sldId="320"/>
            <ac:spMk id="21" creationId="{C592A562-AB45-4D3E-8784-0B0D991AB5DB}"/>
          </ac:spMkLst>
        </pc:spChg>
        <pc:spChg chg="mod">
          <ac:chgData name="Nguyen The An 20204865" userId="99bb5a18-a600-4746-92a4-c4eba09d9b1d" providerId="ADAL" clId="{49808239-4C15-4A39-B4F5-3CF50EC11BBA}" dt="2021-12-22T08:36:13.309" v="4730"/>
          <ac:spMkLst>
            <pc:docMk/>
            <pc:sldMk cId="539751077" sldId="320"/>
            <ac:spMk id="22" creationId="{4F3CDF57-601D-4A8F-A2C4-5DBDCCC0B584}"/>
          </ac:spMkLst>
        </pc:spChg>
        <pc:spChg chg="mod">
          <ac:chgData name="Nguyen The An 20204865" userId="99bb5a18-a600-4746-92a4-c4eba09d9b1d" providerId="ADAL" clId="{49808239-4C15-4A39-B4F5-3CF50EC11BBA}" dt="2021-12-22T08:36:13.309" v="4730"/>
          <ac:spMkLst>
            <pc:docMk/>
            <pc:sldMk cId="539751077" sldId="320"/>
            <ac:spMk id="23" creationId="{3EE05B84-6081-4F61-911C-4E2D2E324EE5}"/>
          </ac:spMkLst>
        </pc:spChg>
        <pc:spChg chg="mod">
          <ac:chgData name="Nguyen The An 20204865" userId="99bb5a18-a600-4746-92a4-c4eba09d9b1d" providerId="ADAL" clId="{49808239-4C15-4A39-B4F5-3CF50EC11BBA}" dt="2021-12-22T08:36:13.309" v="4730"/>
          <ac:spMkLst>
            <pc:docMk/>
            <pc:sldMk cId="539751077" sldId="320"/>
            <ac:spMk id="25" creationId="{BBA59C7E-4E77-4673-9E1A-B9B8922CF5B1}"/>
          </ac:spMkLst>
        </pc:spChg>
        <pc:spChg chg="mod">
          <ac:chgData name="Nguyen The An 20204865" userId="99bb5a18-a600-4746-92a4-c4eba09d9b1d" providerId="ADAL" clId="{49808239-4C15-4A39-B4F5-3CF50EC11BBA}" dt="2021-12-22T08:36:13.309" v="4730"/>
          <ac:spMkLst>
            <pc:docMk/>
            <pc:sldMk cId="539751077" sldId="320"/>
            <ac:spMk id="26" creationId="{B0E86324-C7EB-47DD-A201-221CE55C62E0}"/>
          </ac:spMkLst>
        </pc:spChg>
        <pc:spChg chg="mod">
          <ac:chgData name="Nguyen The An 20204865" userId="99bb5a18-a600-4746-92a4-c4eba09d9b1d" providerId="ADAL" clId="{49808239-4C15-4A39-B4F5-3CF50EC11BBA}" dt="2021-12-22T08:36:13.309" v="4730"/>
          <ac:spMkLst>
            <pc:docMk/>
            <pc:sldMk cId="539751077" sldId="320"/>
            <ac:spMk id="27" creationId="{635E311E-7169-4A11-9300-ADD0E20CA09F}"/>
          </ac:spMkLst>
        </pc:spChg>
        <pc:spChg chg="mod">
          <ac:chgData name="Nguyen The An 20204865" userId="99bb5a18-a600-4746-92a4-c4eba09d9b1d" providerId="ADAL" clId="{49808239-4C15-4A39-B4F5-3CF50EC11BBA}" dt="2021-12-22T08:36:13.309" v="4730"/>
          <ac:spMkLst>
            <pc:docMk/>
            <pc:sldMk cId="539751077" sldId="320"/>
            <ac:spMk id="28" creationId="{A4469EA6-5EF0-4F91-8C3D-4432A3AEF5D0}"/>
          </ac:spMkLst>
        </pc:spChg>
        <pc:spChg chg="mod">
          <ac:chgData name="Nguyen The An 20204865" userId="99bb5a18-a600-4746-92a4-c4eba09d9b1d" providerId="ADAL" clId="{49808239-4C15-4A39-B4F5-3CF50EC11BBA}" dt="2021-12-22T08:36:13.309" v="4730"/>
          <ac:spMkLst>
            <pc:docMk/>
            <pc:sldMk cId="539751077" sldId="320"/>
            <ac:spMk id="29" creationId="{97EE952E-790D-477A-8F65-A91535B6DE4C}"/>
          </ac:spMkLst>
        </pc:spChg>
        <pc:spChg chg="mod">
          <ac:chgData name="Nguyen The An 20204865" userId="99bb5a18-a600-4746-92a4-c4eba09d9b1d" providerId="ADAL" clId="{49808239-4C15-4A39-B4F5-3CF50EC11BBA}" dt="2021-12-22T08:36:13.309" v="4730"/>
          <ac:spMkLst>
            <pc:docMk/>
            <pc:sldMk cId="539751077" sldId="320"/>
            <ac:spMk id="30" creationId="{7E0737F4-30A7-475B-9C4D-17EA5D4D9C55}"/>
          </ac:spMkLst>
        </pc:spChg>
        <pc:spChg chg="mod">
          <ac:chgData name="Nguyen The An 20204865" userId="99bb5a18-a600-4746-92a4-c4eba09d9b1d" providerId="ADAL" clId="{49808239-4C15-4A39-B4F5-3CF50EC11BBA}" dt="2021-12-22T08:36:13.309" v="4730"/>
          <ac:spMkLst>
            <pc:docMk/>
            <pc:sldMk cId="539751077" sldId="320"/>
            <ac:spMk id="31" creationId="{FAB0E7F6-CF92-4105-898A-8FF4593EC568}"/>
          </ac:spMkLst>
        </pc:spChg>
        <pc:spChg chg="mod">
          <ac:chgData name="Nguyen The An 20204865" userId="99bb5a18-a600-4746-92a4-c4eba09d9b1d" providerId="ADAL" clId="{49808239-4C15-4A39-B4F5-3CF50EC11BBA}" dt="2021-12-22T08:36:13.309" v="4730"/>
          <ac:spMkLst>
            <pc:docMk/>
            <pc:sldMk cId="539751077" sldId="320"/>
            <ac:spMk id="32" creationId="{F7A24D9F-0AC3-4753-AC25-DE730F1C35C4}"/>
          </ac:spMkLst>
        </pc:spChg>
        <pc:spChg chg="mod">
          <ac:chgData name="Nguyen The An 20204865" userId="99bb5a18-a600-4746-92a4-c4eba09d9b1d" providerId="ADAL" clId="{49808239-4C15-4A39-B4F5-3CF50EC11BBA}" dt="2021-12-22T08:36:13.309" v="4730"/>
          <ac:spMkLst>
            <pc:docMk/>
            <pc:sldMk cId="539751077" sldId="320"/>
            <ac:spMk id="33" creationId="{25C49678-2D21-4B17-8A74-BA772D74C937}"/>
          </ac:spMkLst>
        </pc:spChg>
        <pc:spChg chg="mod">
          <ac:chgData name="Nguyen The An 20204865" userId="99bb5a18-a600-4746-92a4-c4eba09d9b1d" providerId="ADAL" clId="{49808239-4C15-4A39-B4F5-3CF50EC11BBA}" dt="2021-12-22T08:36:13.309" v="4730"/>
          <ac:spMkLst>
            <pc:docMk/>
            <pc:sldMk cId="539751077" sldId="320"/>
            <ac:spMk id="34" creationId="{508317C0-8125-4C6C-81B1-437F55C6BA7D}"/>
          </ac:spMkLst>
        </pc:spChg>
        <pc:spChg chg="mod">
          <ac:chgData name="Nguyen The An 20204865" userId="99bb5a18-a600-4746-92a4-c4eba09d9b1d" providerId="ADAL" clId="{49808239-4C15-4A39-B4F5-3CF50EC11BBA}" dt="2021-12-22T08:36:13.309" v="4730"/>
          <ac:spMkLst>
            <pc:docMk/>
            <pc:sldMk cId="539751077" sldId="320"/>
            <ac:spMk id="35" creationId="{689C6AEC-D168-4C03-8024-17230F6AFF5F}"/>
          </ac:spMkLst>
        </pc:spChg>
        <pc:spChg chg="add del mod">
          <ac:chgData name="Nguyen The An 20204865" userId="99bb5a18-a600-4746-92a4-c4eba09d9b1d" providerId="ADAL" clId="{49808239-4C15-4A39-B4F5-3CF50EC11BBA}" dt="2021-12-25T10:52:31.041" v="9342" actId="478"/>
          <ac:spMkLst>
            <pc:docMk/>
            <pc:sldMk cId="539751077" sldId="320"/>
            <ac:spMk id="37" creationId="{1D235D52-54B8-4270-9B78-348FBF6BDFBC}"/>
          </ac:spMkLst>
        </pc:spChg>
        <pc:grpChg chg="add del mod">
          <ac:chgData name="Nguyen The An 20204865" userId="99bb5a18-a600-4746-92a4-c4eba09d9b1d" providerId="ADAL" clId="{49808239-4C15-4A39-B4F5-3CF50EC11BBA}" dt="2021-12-25T10:52:29.477" v="9341" actId="478"/>
          <ac:grpSpMkLst>
            <pc:docMk/>
            <pc:sldMk cId="539751077" sldId="320"/>
            <ac:grpSpMk id="11" creationId="{31D46473-E541-4AD8-BD7E-0839D751802D}"/>
          </ac:grpSpMkLst>
        </pc:grpChg>
        <pc:grpChg chg="add del mod">
          <ac:chgData name="Nguyen The An 20204865" userId="99bb5a18-a600-4746-92a4-c4eba09d9b1d" providerId="ADAL" clId="{49808239-4C15-4A39-B4F5-3CF50EC11BBA}" dt="2021-12-25T10:52:29.477" v="9341" actId="478"/>
          <ac:grpSpMkLst>
            <pc:docMk/>
            <pc:sldMk cId="539751077" sldId="320"/>
            <ac:grpSpMk id="24" creationId="{4628E17C-8C52-411A-BBA0-2FB6F02C160A}"/>
          </ac:grpSpMkLst>
        </pc:grpChg>
        <pc:graphicFrameChg chg="add del mod modGraphic">
          <ac:chgData name="Nguyen The An 20204865" userId="99bb5a18-a600-4746-92a4-c4eba09d9b1d" providerId="ADAL" clId="{49808239-4C15-4A39-B4F5-3CF50EC11BBA}" dt="2021-12-25T10:52:29.477" v="9341" actId="478"/>
          <ac:graphicFrameMkLst>
            <pc:docMk/>
            <pc:sldMk cId="539751077" sldId="320"/>
            <ac:graphicFrameMk id="36" creationId="{6AF75A8A-7E7D-4B49-847B-98E3481EC8FE}"/>
          </ac:graphicFrameMkLst>
        </pc:graphicFrameChg>
        <pc:picChg chg="del">
          <ac:chgData name="Nguyen The An 20204865" userId="99bb5a18-a600-4746-92a4-c4eba09d9b1d" providerId="ADAL" clId="{49808239-4C15-4A39-B4F5-3CF50EC11BBA}" dt="2021-12-22T08:30:31.138" v="4594" actId="478"/>
          <ac:picMkLst>
            <pc:docMk/>
            <pc:sldMk cId="539751077" sldId="320"/>
            <ac:picMk id="6" creationId="{649C32F0-75B2-4A93-AEF5-097BA6EAF255}"/>
          </ac:picMkLst>
        </pc:picChg>
        <pc:picChg chg="del mod">
          <ac:chgData name="Nguyen The An 20204865" userId="99bb5a18-a600-4746-92a4-c4eba09d9b1d" providerId="ADAL" clId="{49808239-4C15-4A39-B4F5-3CF50EC11BBA}" dt="2021-12-25T10:52:29.477" v="9341" actId="478"/>
          <ac:picMkLst>
            <pc:docMk/>
            <pc:sldMk cId="539751077" sldId="320"/>
            <ac:picMk id="10" creationId="{39A91D96-4FFC-428B-A527-67F13CDC4921}"/>
          </ac:picMkLst>
        </pc:picChg>
        <pc:picChg chg="del">
          <ac:chgData name="Nguyen The An 20204865" userId="99bb5a18-a600-4746-92a4-c4eba09d9b1d" providerId="ADAL" clId="{49808239-4C15-4A39-B4F5-3CF50EC11BBA}" dt="2021-12-22T08:30:31.494" v="4595" actId="478"/>
          <ac:picMkLst>
            <pc:docMk/>
            <pc:sldMk cId="539751077" sldId="320"/>
            <ac:picMk id="12" creationId="{8EE0F218-4F6F-494E-B8D8-072F4B05685F}"/>
          </ac:picMkLst>
        </pc:picChg>
      </pc:sldChg>
      <pc:sldChg chg="addSp delSp modSp add del mod">
        <pc:chgData name="Nguyen The An 20204865" userId="99bb5a18-a600-4746-92a4-c4eba09d9b1d" providerId="ADAL" clId="{49808239-4C15-4A39-B4F5-3CF50EC11BBA}" dt="2021-12-25T10:52:37.030" v="9345" actId="47"/>
        <pc:sldMkLst>
          <pc:docMk/>
          <pc:sldMk cId="591519402" sldId="321"/>
        </pc:sldMkLst>
        <pc:spChg chg="mod">
          <ac:chgData name="Nguyen The An 20204865" userId="99bb5a18-a600-4746-92a4-c4eba09d9b1d" providerId="ADAL" clId="{49808239-4C15-4A39-B4F5-3CF50EC11BBA}" dt="2021-12-22T08:36:31.969" v="4736"/>
          <ac:spMkLst>
            <pc:docMk/>
            <pc:sldMk cId="591519402" sldId="321"/>
            <ac:spMk id="13" creationId="{E4C7CD65-9353-4E31-B65A-8ED963547454}"/>
          </ac:spMkLst>
        </pc:spChg>
        <pc:spChg chg="mod">
          <ac:chgData name="Nguyen The An 20204865" userId="99bb5a18-a600-4746-92a4-c4eba09d9b1d" providerId="ADAL" clId="{49808239-4C15-4A39-B4F5-3CF50EC11BBA}" dt="2021-12-22T08:36:31.969" v="4736"/>
          <ac:spMkLst>
            <pc:docMk/>
            <pc:sldMk cId="591519402" sldId="321"/>
            <ac:spMk id="14" creationId="{1F905811-E94A-44C5-AB5E-25651123650B}"/>
          </ac:spMkLst>
        </pc:spChg>
        <pc:spChg chg="mod">
          <ac:chgData name="Nguyen The An 20204865" userId="99bb5a18-a600-4746-92a4-c4eba09d9b1d" providerId="ADAL" clId="{49808239-4C15-4A39-B4F5-3CF50EC11BBA}" dt="2021-12-22T08:36:31.969" v="4736"/>
          <ac:spMkLst>
            <pc:docMk/>
            <pc:sldMk cId="591519402" sldId="321"/>
            <ac:spMk id="15" creationId="{7882BFCE-57EB-46CE-BD66-DF95649DAD92}"/>
          </ac:spMkLst>
        </pc:spChg>
        <pc:spChg chg="mod">
          <ac:chgData name="Nguyen The An 20204865" userId="99bb5a18-a600-4746-92a4-c4eba09d9b1d" providerId="ADAL" clId="{49808239-4C15-4A39-B4F5-3CF50EC11BBA}" dt="2021-12-22T08:36:31.969" v="4736"/>
          <ac:spMkLst>
            <pc:docMk/>
            <pc:sldMk cId="591519402" sldId="321"/>
            <ac:spMk id="16" creationId="{373AC130-8FE4-46EF-8380-6FCDA53D0ABB}"/>
          </ac:spMkLst>
        </pc:spChg>
        <pc:spChg chg="mod">
          <ac:chgData name="Nguyen The An 20204865" userId="99bb5a18-a600-4746-92a4-c4eba09d9b1d" providerId="ADAL" clId="{49808239-4C15-4A39-B4F5-3CF50EC11BBA}" dt="2021-12-22T08:36:31.969" v="4736"/>
          <ac:spMkLst>
            <pc:docMk/>
            <pc:sldMk cId="591519402" sldId="321"/>
            <ac:spMk id="17" creationId="{A61B6FB8-3010-4A9F-9D8A-B4BA2D74B418}"/>
          </ac:spMkLst>
        </pc:spChg>
        <pc:spChg chg="mod">
          <ac:chgData name="Nguyen The An 20204865" userId="99bb5a18-a600-4746-92a4-c4eba09d9b1d" providerId="ADAL" clId="{49808239-4C15-4A39-B4F5-3CF50EC11BBA}" dt="2021-12-22T08:36:31.969" v="4736"/>
          <ac:spMkLst>
            <pc:docMk/>
            <pc:sldMk cId="591519402" sldId="321"/>
            <ac:spMk id="18" creationId="{FBC82708-1BC7-4B95-BDF4-F09C42D2407D}"/>
          </ac:spMkLst>
        </pc:spChg>
        <pc:spChg chg="mod">
          <ac:chgData name="Nguyen The An 20204865" userId="99bb5a18-a600-4746-92a4-c4eba09d9b1d" providerId="ADAL" clId="{49808239-4C15-4A39-B4F5-3CF50EC11BBA}" dt="2021-12-22T08:36:31.969" v="4736"/>
          <ac:spMkLst>
            <pc:docMk/>
            <pc:sldMk cId="591519402" sldId="321"/>
            <ac:spMk id="19" creationId="{352A17CA-A182-4E59-9095-1C86B73011A8}"/>
          </ac:spMkLst>
        </pc:spChg>
        <pc:spChg chg="mod">
          <ac:chgData name="Nguyen The An 20204865" userId="99bb5a18-a600-4746-92a4-c4eba09d9b1d" providerId="ADAL" clId="{49808239-4C15-4A39-B4F5-3CF50EC11BBA}" dt="2021-12-22T08:36:31.969" v="4736"/>
          <ac:spMkLst>
            <pc:docMk/>
            <pc:sldMk cId="591519402" sldId="321"/>
            <ac:spMk id="20" creationId="{C1EA6FDF-F072-476B-A79D-904103B6D77D}"/>
          </ac:spMkLst>
        </pc:spChg>
        <pc:spChg chg="mod">
          <ac:chgData name="Nguyen The An 20204865" userId="99bb5a18-a600-4746-92a4-c4eba09d9b1d" providerId="ADAL" clId="{49808239-4C15-4A39-B4F5-3CF50EC11BBA}" dt="2021-12-22T08:36:31.969" v="4736"/>
          <ac:spMkLst>
            <pc:docMk/>
            <pc:sldMk cId="591519402" sldId="321"/>
            <ac:spMk id="21" creationId="{6F5EB137-6504-4690-A4F4-E8C59A5594A4}"/>
          </ac:spMkLst>
        </pc:spChg>
        <pc:spChg chg="mod">
          <ac:chgData name="Nguyen The An 20204865" userId="99bb5a18-a600-4746-92a4-c4eba09d9b1d" providerId="ADAL" clId="{49808239-4C15-4A39-B4F5-3CF50EC11BBA}" dt="2021-12-22T08:36:31.969" v="4736"/>
          <ac:spMkLst>
            <pc:docMk/>
            <pc:sldMk cId="591519402" sldId="321"/>
            <ac:spMk id="22" creationId="{7DFA7519-3752-428C-9E40-6BB53E8F26A0}"/>
          </ac:spMkLst>
        </pc:spChg>
        <pc:spChg chg="mod">
          <ac:chgData name="Nguyen The An 20204865" userId="99bb5a18-a600-4746-92a4-c4eba09d9b1d" providerId="ADAL" clId="{49808239-4C15-4A39-B4F5-3CF50EC11BBA}" dt="2021-12-22T08:36:31.969" v="4736"/>
          <ac:spMkLst>
            <pc:docMk/>
            <pc:sldMk cId="591519402" sldId="321"/>
            <ac:spMk id="23" creationId="{0FDF3CD4-06F2-4A7A-8595-B907A9EF788C}"/>
          </ac:spMkLst>
        </pc:spChg>
        <pc:spChg chg="mod">
          <ac:chgData name="Nguyen The An 20204865" userId="99bb5a18-a600-4746-92a4-c4eba09d9b1d" providerId="ADAL" clId="{49808239-4C15-4A39-B4F5-3CF50EC11BBA}" dt="2021-12-22T08:36:31.969" v="4736"/>
          <ac:spMkLst>
            <pc:docMk/>
            <pc:sldMk cId="591519402" sldId="321"/>
            <ac:spMk id="25" creationId="{6B5FD9BE-F2AD-4826-96F4-93CF718BA96E}"/>
          </ac:spMkLst>
        </pc:spChg>
        <pc:spChg chg="mod">
          <ac:chgData name="Nguyen The An 20204865" userId="99bb5a18-a600-4746-92a4-c4eba09d9b1d" providerId="ADAL" clId="{49808239-4C15-4A39-B4F5-3CF50EC11BBA}" dt="2021-12-22T08:36:31.969" v="4736"/>
          <ac:spMkLst>
            <pc:docMk/>
            <pc:sldMk cId="591519402" sldId="321"/>
            <ac:spMk id="26" creationId="{469586B3-6760-4B3E-97AA-5DB8DFCF5542}"/>
          </ac:spMkLst>
        </pc:spChg>
        <pc:spChg chg="mod">
          <ac:chgData name="Nguyen The An 20204865" userId="99bb5a18-a600-4746-92a4-c4eba09d9b1d" providerId="ADAL" clId="{49808239-4C15-4A39-B4F5-3CF50EC11BBA}" dt="2021-12-22T08:36:31.969" v="4736"/>
          <ac:spMkLst>
            <pc:docMk/>
            <pc:sldMk cId="591519402" sldId="321"/>
            <ac:spMk id="27" creationId="{52F337C2-913D-432F-999D-0C9EE3A2C9E6}"/>
          </ac:spMkLst>
        </pc:spChg>
        <pc:spChg chg="mod">
          <ac:chgData name="Nguyen The An 20204865" userId="99bb5a18-a600-4746-92a4-c4eba09d9b1d" providerId="ADAL" clId="{49808239-4C15-4A39-B4F5-3CF50EC11BBA}" dt="2021-12-22T08:36:31.969" v="4736"/>
          <ac:spMkLst>
            <pc:docMk/>
            <pc:sldMk cId="591519402" sldId="321"/>
            <ac:spMk id="28" creationId="{3754AB69-FAA5-48C5-BB07-6C05C97C58D8}"/>
          </ac:spMkLst>
        </pc:spChg>
        <pc:spChg chg="mod">
          <ac:chgData name="Nguyen The An 20204865" userId="99bb5a18-a600-4746-92a4-c4eba09d9b1d" providerId="ADAL" clId="{49808239-4C15-4A39-B4F5-3CF50EC11BBA}" dt="2021-12-22T08:36:31.969" v="4736"/>
          <ac:spMkLst>
            <pc:docMk/>
            <pc:sldMk cId="591519402" sldId="321"/>
            <ac:spMk id="29" creationId="{053E3295-CFF5-4A5E-9363-1EF0C8CA1A6C}"/>
          </ac:spMkLst>
        </pc:spChg>
        <pc:spChg chg="mod">
          <ac:chgData name="Nguyen The An 20204865" userId="99bb5a18-a600-4746-92a4-c4eba09d9b1d" providerId="ADAL" clId="{49808239-4C15-4A39-B4F5-3CF50EC11BBA}" dt="2021-12-22T08:36:31.969" v="4736"/>
          <ac:spMkLst>
            <pc:docMk/>
            <pc:sldMk cId="591519402" sldId="321"/>
            <ac:spMk id="30" creationId="{190E7421-BFE4-4D31-98F2-A4306E5E0EC8}"/>
          </ac:spMkLst>
        </pc:spChg>
        <pc:spChg chg="mod">
          <ac:chgData name="Nguyen The An 20204865" userId="99bb5a18-a600-4746-92a4-c4eba09d9b1d" providerId="ADAL" clId="{49808239-4C15-4A39-B4F5-3CF50EC11BBA}" dt="2021-12-22T08:36:31.969" v="4736"/>
          <ac:spMkLst>
            <pc:docMk/>
            <pc:sldMk cId="591519402" sldId="321"/>
            <ac:spMk id="31" creationId="{1C48D8BA-7329-4495-8EF4-AAFD282862E5}"/>
          </ac:spMkLst>
        </pc:spChg>
        <pc:spChg chg="mod">
          <ac:chgData name="Nguyen The An 20204865" userId="99bb5a18-a600-4746-92a4-c4eba09d9b1d" providerId="ADAL" clId="{49808239-4C15-4A39-B4F5-3CF50EC11BBA}" dt="2021-12-22T08:36:31.969" v="4736"/>
          <ac:spMkLst>
            <pc:docMk/>
            <pc:sldMk cId="591519402" sldId="321"/>
            <ac:spMk id="32" creationId="{6DF27D76-BC2C-49C3-B3F7-54775D4590EC}"/>
          </ac:spMkLst>
        </pc:spChg>
        <pc:spChg chg="mod">
          <ac:chgData name="Nguyen The An 20204865" userId="99bb5a18-a600-4746-92a4-c4eba09d9b1d" providerId="ADAL" clId="{49808239-4C15-4A39-B4F5-3CF50EC11BBA}" dt="2021-12-22T08:36:31.969" v="4736"/>
          <ac:spMkLst>
            <pc:docMk/>
            <pc:sldMk cId="591519402" sldId="321"/>
            <ac:spMk id="33" creationId="{251568DD-42B8-45D1-B93C-833D86152168}"/>
          </ac:spMkLst>
        </pc:spChg>
        <pc:spChg chg="mod">
          <ac:chgData name="Nguyen The An 20204865" userId="99bb5a18-a600-4746-92a4-c4eba09d9b1d" providerId="ADAL" clId="{49808239-4C15-4A39-B4F5-3CF50EC11BBA}" dt="2021-12-22T08:36:31.969" v="4736"/>
          <ac:spMkLst>
            <pc:docMk/>
            <pc:sldMk cId="591519402" sldId="321"/>
            <ac:spMk id="34" creationId="{5656C9AE-7336-4334-9A69-DEC0B784136A}"/>
          </ac:spMkLst>
        </pc:spChg>
        <pc:spChg chg="mod">
          <ac:chgData name="Nguyen The An 20204865" userId="99bb5a18-a600-4746-92a4-c4eba09d9b1d" providerId="ADAL" clId="{49808239-4C15-4A39-B4F5-3CF50EC11BBA}" dt="2021-12-22T08:36:31.969" v="4736"/>
          <ac:spMkLst>
            <pc:docMk/>
            <pc:sldMk cId="591519402" sldId="321"/>
            <ac:spMk id="35" creationId="{9772A53D-F061-4E73-92A1-18C71FA86807}"/>
          </ac:spMkLst>
        </pc:spChg>
        <pc:spChg chg="add del mod">
          <ac:chgData name="Nguyen The An 20204865" userId="99bb5a18-a600-4746-92a4-c4eba09d9b1d" providerId="ADAL" clId="{49808239-4C15-4A39-B4F5-3CF50EC11BBA}" dt="2021-12-25T10:52:33.874" v="9343" actId="478"/>
          <ac:spMkLst>
            <pc:docMk/>
            <pc:sldMk cId="591519402" sldId="321"/>
            <ac:spMk id="37" creationId="{31A05D44-C4AD-4065-BD7E-DEBE6079422C}"/>
          </ac:spMkLst>
        </pc:spChg>
        <pc:grpChg chg="add del mod">
          <ac:chgData name="Nguyen The An 20204865" userId="99bb5a18-a600-4746-92a4-c4eba09d9b1d" providerId="ADAL" clId="{49808239-4C15-4A39-B4F5-3CF50EC11BBA}" dt="2021-12-25T10:52:33.874" v="9343" actId="478"/>
          <ac:grpSpMkLst>
            <pc:docMk/>
            <pc:sldMk cId="591519402" sldId="321"/>
            <ac:grpSpMk id="11" creationId="{6541A44C-F6DA-4BD2-8BD7-E543BBBF535D}"/>
          </ac:grpSpMkLst>
        </pc:grpChg>
        <pc:grpChg chg="add del mod">
          <ac:chgData name="Nguyen The An 20204865" userId="99bb5a18-a600-4746-92a4-c4eba09d9b1d" providerId="ADAL" clId="{49808239-4C15-4A39-B4F5-3CF50EC11BBA}" dt="2021-12-25T10:52:33.874" v="9343" actId="478"/>
          <ac:grpSpMkLst>
            <pc:docMk/>
            <pc:sldMk cId="591519402" sldId="321"/>
            <ac:grpSpMk id="24" creationId="{7ECB1D49-6E17-4542-9157-33D7AB19D198}"/>
          </ac:grpSpMkLst>
        </pc:grpChg>
        <pc:graphicFrameChg chg="add del mod modGraphic">
          <ac:chgData name="Nguyen The An 20204865" userId="99bb5a18-a600-4746-92a4-c4eba09d9b1d" providerId="ADAL" clId="{49808239-4C15-4A39-B4F5-3CF50EC11BBA}" dt="2021-12-25T10:52:33.874" v="9343" actId="478"/>
          <ac:graphicFrameMkLst>
            <pc:docMk/>
            <pc:sldMk cId="591519402" sldId="321"/>
            <ac:graphicFrameMk id="36" creationId="{E951D828-2A17-4BFA-8B55-41F1FBBFA69B}"/>
          </ac:graphicFrameMkLst>
        </pc:graphicFrameChg>
        <pc:picChg chg="del">
          <ac:chgData name="Nguyen The An 20204865" userId="99bb5a18-a600-4746-92a4-c4eba09d9b1d" providerId="ADAL" clId="{49808239-4C15-4A39-B4F5-3CF50EC11BBA}" dt="2021-12-22T08:30:33.588" v="4597" actId="478"/>
          <ac:picMkLst>
            <pc:docMk/>
            <pc:sldMk cId="591519402" sldId="321"/>
            <ac:picMk id="6" creationId="{649C32F0-75B2-4A93-AEF5-097BA6EAF255}"/>
          </ac:picMkLst>
        </pc:picChg>
        <pc:picChg chg="del">
          <ac:chgData name="Nguyen The An 20204865" userId="99bb5a18-a600-4746-92a4-c4eba09d9b1d" providerId="ADAL" clId="{49808239-4C15-4A39-B4F5-3CF50EC11BBA}" dt="2021-12-22T08:30:33.196" v="4596" actId="478"/>
          <ac:picMkLst>
            <pc:docMk/>
            <pc:sldMk cId="591519402" sldId="321"/>
            <ac:picMk id="10" creationId="{39A91D96-4FFC-428B-A527-67F13CDC4921}"/>
          </ac:picMkLst>
        </pc:picChg>
        <pc:picChg chg="del mod">
          <ac:chgData name="Nguyen The An 20204865" userId="99bb5a18-a600-4746-92a4-c4eba09d9b1d" providerId="ADAL" clId="{49808239-4C15-4A39-B4F5-3CF50EC11BBA}" dt="2021-12-25T10:52:33.874" v="9343" actId="478"/>
          <ac:picMkLst>
            <pc:docMk/>
            <pc:sldMk cId="591519402" sldId="321"/>
            <ac:picMk id="12" creationId="{8EE0F218-4F6F-494E-B8D8-072F4B05685F}"/>
          </ac:picMkLst>
        </pc:picChg>
      </pc:sldChg>
      <pc:sldChg chg="add del">
        <pc:chgData name="Nguyen The An 20204865" userId="99bb5a18-a600-4746-92a4-c4eba09d9b1d" providerId="ADAL" clId="{49808239-4C15-4A39-B4F5-3CF50EC11BBA}" dt="2021-12-25T10:57:18.582" v="9378" actId="47"/>
        <pc:sldMkLst>
          <pc:docMk/>
          <pc:sldMk cId="1921469674" sldId="322"/>
        </pc:sldMkLst>
      </pc:sldChg>
      <pc:sldChg chg="modSp add mod">
        <pc:chgData name="Nguyen The An 20204865" userId="99bb5a18-a600-4746-92a4-c4eba09d9b1d" providerId="ADAL" clId="{49808239-4C15-4A39-B4F5-3CF50EC11BBA}" dt="2021-12-22T08:39:56.729" v="4762" actId="14100"/>
        <pc:sldMkLst>
          <pc:docMk/>
          <pc:sldMk cId="42054560" sldId="323"/>
        </pc:sldMkLst>
        <pc:spChg chg="mod">
          <ac:chgData name="Nguyen The An 20204865" userId="99bb5a18-a600-4746-92a4-c4eba09d9b1d" providerId="ADAL" clId="{49808239-4C15-4A39-B4F5-3CF50EC11BBA}" dt="2021-12-22T08:39:56.729" v="4762" actId="14100"/>
          <ac:spMkLst>
            <pc:docMk/>
            <pc:sldMk cId="42054560" sldId="323"/>
            <ac:spMk id="904" creationId="{00000000-0000-0000-0000-000000000000}"/>
          </ac:spMkLst>
        </pc:spChg>
      </pc:sldChg>
      <pc:sldChg chg="addSp delSp modSp add mod">
        <pc:chgData name="Nguyen The An 20204865" userId="99bb5a18-a600-4746-92a4-c4eba09d9b1d" providerId="ADAL" clId="{49808239-4C15-4A39-B4F5-3CF50EC11BBA}" dt="2021-12-25T14:23:29.861" v="10473" actId="20577"/>
        <pc:sldMkLst>
          <pc:docMk/>
          <pc:sldMk cId="3546577997" sldId="324"/>
        </pc:sldMkLst>
        <pc:spChg chg="mod">
          <ac:chgData name="Nguyen The An 20204865" userId="99bb5a18-a600-4746-92a4-c4eba09d9b1d" providerId="ADAL" clId="{49808239-4C15-4A39-B4F5-3CF50EC11BBA}" dt="2021-12-25T11:05:45.766" v="9797" actId="571"/>
          <ac:spMkLst>
            <pc:docMk/>
            <pc:sldMk cId="3546577997" sldId="324"/>
            <ac:spMk id="21" creationId="{CFD89A76-09E5-49B5-803D-52B34995E25C}"/>
          </ac:spMkLst>
        </pc:spChg>
        <pc:spChg chg="mod">
          <ac:chgData name="Nguyen The An 20204865" userId="99bb5a18-a600-4746-92a4-c4eba09d9b1d" providerId="ADAL" clId="{49808239-4C15-4A39-B4F5-3CF50EC11BBA}" dt="2021-12-25T11:05:45.766" v="9797" actId="571"/>
          <ac:spMkLst>
            <pc:docMk/>
            <pc:sldMk cId="3546577997" sldId="324"/>
            <ac:spMk id="22" creationId="{0C15739D-B61A-49F3-B37C-477E7E413057}"/>
          </ac:spMkLst>
        </pc:spChg>
        <pc:spChg chg="add mod">
          <ac:chgData name="Nguyen The An 20204865" userId="99bb5a18-a600-4746-92a4-c4eba09d9b1d" providerId="ADAL" clId="{49808239-4C15-4A39-B4F5-3CF50EC11BBA}" dt="2021-12-25T11:17:02.802" v="10284" actId="1076"/>
          <ac:spMkLst>
            <pc:docMk/>
            <pc:sldMk cId="3546577997" sldId="324"/>
            <ac:spMk id="23" creationId="{64E07FE7-8EC2-43AC-98C8-F80F920CA35E}"/>
          </ac:spMkLst>
        </pc:spChg>
        <pc:spChg chg="add mod">
          <ac:chgData name="Nguyen The An 20204865" userId="99bb5a18-a600-4746-92a4-c4eba09d9b1d" providerId="ADAL" clId="{49808239-4C15-4A39-B4F5-3CF50EC11BBA}" dt="2021-12-25T11:16:57.299" v="10283" actId="1076"/>
          <ac:spMkLst>
            <pc:docMk/>
            <pc:sldMk cId="3546577997" sldId="324"/>
            <ac:spMk id="24" creationId="{5B04A483-099B-460B-BCEA-3BA98321B4ED}"/>
          </ac:spMkLst>
        </pc:spChg>
        <pc:spChg chg="mod">
          <ac:chgData name="Nguyen The An 20204865" userId="99bb5a18-a600-4746-92a4-c4eba09d9b1d" providerId="ADAL" clId="{49808239-4C15-4A39-B4F5-3CF50EC11BBA}" dt="2021-12-25T11:09:23.195" v="10132"/>
          <ac:spMkLst>
            <pc:docMk/>
            <pc:sldMk cId="3546577997" sldId="324"/>
            <ac:spMk id="26" creationId="{7DF424B0-0D7E-4FCB-A77B-3A3CA878D6E3}"/>
          </ac:spMkLst>
        </pc:spChg>
        <pc:spChg chg="mod">
          <ac:chgData name="Nguyen The An 20204865" userId="99bb5a18-a600-4746-92a4-c4eba09d9b1d" providerId="ADAL" clId="{49808239-4C15-4A39-B4F5-3CF50EC11BBA}" dt="2021-12-25T11:09:23.195" v="10132"/>
          <ac:spMkLst>
            <pc:docMk/>
            <pc:sldMk cId="3546577997" sldId="324"/>
            <ac:spMk id="27" creationId="{9077C2BF-B583-48A9-BACD-02EE201DAD80}"/>
          </ac:spMkLst>
        </pc:spChg>
        <pc:spChg chg="add mod">
          <ac:chgData name="Nguyen The An 20204865" userId="99bb5a18-a600-4746-92a4-c4eba09d9b1d" providerId="ADAL" clId="{49808239-4C15-4A39-B4F5-3CF50EC11BBA}" dt="2021-12-25T11:10:38.752" v="10254" actId="1076"/>
          <ac:spMkLst>
            <pc:docMk/>
            <pc:sldMk cId="3546577997" sldId="324"/>
            <ac:spMk id="28" creationId="{1570ACA1-E091-4EBA-A9AC-AC62A91C8273}"/>
          </ac:spMkLst>
        </pc:spChg>
        <pc:spChg chg="add mod">
          <ac:chgData name="Nguyen The An 20204865" userId="99bb5a18-a600-4746-92a4-c4eba09d9b1d" providerId="ADAL" clId="{49808239-4C15-4A39-B4F5-3CF50EC11BBA}" dt="2021-12-25T11:10:32.352" v="10253" actId="1076"/>
          <ac:spMkLst>
            <pc:docMk/>
            <pc:sldMk cId="3546577997" sldId="324"/>
            <ac:spMk id="29" creationId="{5B773B46-A5E5-44EC-9132-1224475A4961}"/>
          </ac:spMkLst>
        </pc:spChg>
        <pc:spChg chg="mod">
          <ac:chgData name="Nguyen The An 20204865" userId="99bb5a18-a600-4746-92a4-c4eba09d9b1d" providerId="ADAL" clId="{49808239-4C15-4A39-B4F5-3CF50EC11BBA}" dt="2021-12-22T08:41:01.848" v="4786" actId="571"/>
          <ac:spMkLst>
            <pc:docMk/>
            <pc:sldMk cId="3546577997" sldId="324"/>
            <ac:spMk id="44" creationId="{A791FC7C-74B2-4D55-AF30-183713C91F3F}"/>
          </ac:spMkLst>
        </pc:spChg>
        <pc:spChg chg="mod">
          <ac:chgData name="Nguyen The An 20204865" userId="99bb5a18-a600-4746-92a4-c4eba09d9b1d" providerId="ADAL" clId="{49808239-4C15-4A39-B4F5-3CF50EC11BBA}" dt="2021-12-22T08:41:01.848" v="4786" actId="571"/>
          <ac:spMkLst>
            <pc:docMk/>
            <pc:sldMk cId="3546577997" sldId="324"/>
            <ac:spMk id="45" creationId="{2E30010E-CF25-4601-95A1-E15848F96E98}"/>
          </ac:spMkLst>
        </pc:spChg>
        <pc:spChg chg="add mod">
          <ac:chgData name="Nguyen The An 20204865" userId="99bb5a18-a600-4746-92a4-c4eba09d9b1d" providerId="ADAL" clId="{49808239-4C15-4A39-B4F5-3CF50EC11BBA}" dt="2021-12-22T08:41:05.934" v="4800" actId="20577"/>
          <ac:spMkLst>
            <pc:docMk/>
            <pc:sldMk cId="3546577997" sldId="324"/>
            <ac:spMk id="46" creationId="{4F45BF0E-B6A4-453D-870F-75D7340077D5}"/>
          </ac:spMkLst>
        </pc:spChg>
        <pc:spChg chg="mod">
          <ac:chgData name="Nguyen The An 20204865" userId="99bb5a18-a600-4746-92a4-c4eba09d9b1d" providerId="ADAL" clId="{49808239-4C15-4A39-B4F5-3CF50EC11BBA}" dt="2021-12-22T08:40:44.195" v="4780" actId="14100"/>
          <ac:spMkLst>
            <pc:docMk/>
            <pc:sldMk cId="3546577997" sldId="324"/>
            <ac:spMk id="1089" creationId="{00000000-0000-0000-0000-000000000000}"/>
          </ac:spMkLst>
        </pc:spChg>
        <pc:spChg chg="mod">
          <ac:chgData name="Nguyen The An 20204865" userId="99bb5a18-a600-4746-92a4-c4eba09d9b1d" providerId="ADAL" clId="{49808239-4C15-4A39-B4F5-3CF50EC11BBA}" dt="2021-12-25T14:23:29.861" v="10473" actId="20577"/>
          <ac:spMkLst>
            <pc:docMk/>
            <pc:sldMk cId="3546577997" sldId="324"/>
            <ac:spMk id="1090" creationId="{00000000-0000-0000-0000-000000000000}"/>
          </ac:spMkLst>
        </pc:spChg>
        <pc:spChg chg="mod">
          <ac:chgData name="Nguyen The An 20204865" userId="99bb5a18-a600-4746-92a4-c4eba09d9b1d" providerId="ADAL" clId="{49808239-4C15-4A39-B4F5-3CF50EC11BBA}" dt="2021-12-25T11:10:06.690" v="10209" actId="20577"/>
          <ac:spMkLst>
            <pc:docMk/>
            <pc:sldMk cId="3546577997" sldId="324"/>
            <ac:spMk id="1091" creationId="{00000000-0000-0000-0000-000000000000}"/>
          </ac:spMkLst>
        </pc:spChg>
        <pc:spChg chg="mod">
          <ac:chgData name="Nguyen The An 20204865" userId="99bb5a18-a600-4746-92a4-c4eba09d9b1d" providerId="ADAL" clId="{49808239-4C15-4A39-B4F5-3CF50EC11BBA}" dt="2021-12-25T11:16:31.891" v="10256" actId="1076"/>
          <ac:spMkLst>
            <pc:docMk/>
            <pc:sldMk cId="3546577997" sldId="324"/>
            <ac:spMk id="1092" creationId="{00000000-0000-0000-0000-000000000000}"/>
          </ac:spMkLst>
        </pc:spChg>
        <pc:spChg chg="mod">
          <ac:chgData name="Nguyen The An 20204865" userId="99bb5a18-a600-4746-92a4-c4eba09d9b1d" providerId="ADAL" clId="{49808239-4C15-4A39-B4F5-3CF50EC11BBA}" dt="2021-12-25T11:09:18.236" v="10131" actId="1076"/>
          <ac:spMkLst>
            <pc:docMk/>
            <pc:sldMk cId="3546577997" sldId="324"/>
            <ac:spMk id="1093" creationId="{00000000-0000-0000-0000-000000000000}"/>
          </ac:spMkLst>
        </pc:spChg>
        <pc:grpChg chg="add mod">
          <ac:chgData name="Nguyen The An 20204865" userId="99bb5a18-a600-4746-92a4-c4eba09d9b1d" providerId="ADAL" clId="{49808239-4C15-4A39-B4F5-3CF50EC11BBA}" dt="2021-12-25T11:17:02.802" v="10284" actId="1076"/>
          <ac:grpSpMkLst>
            <pc:docMk/>
            <pc:sldMk cId="3546577997" sldId="324"/>
            <ac:grpSpMk id="20" creationId="{11EA46C6-5AD9-4CEF-9C26-9606DA58672E}"/>
          </ac:grpSpMkLst>
        </pc:grpChg>
        <pc:grpChg chg="add mod">
          <ac:chgData name="Nguyen The An 20204865" userId="99bb5a18-a600-4746-92a4-c4eba09d9b1d" providerId="ADAL" clId="{49808239-4C15-4A39-B4F5-3CF50EC11BBA}" dt="2021-12-25T11:10:38.752" v="10254" actId="1076"/>
          <ac:grpSpMkLst>
            <pc:docMk/>
            <pc:sldMk cId="3546577997" sldId="324"/>
            <ac:grpSpMk id="25" creationId="{171609AC-E04B-4560-887E-706470BFE717}"/>
          </ac:grpSpMkLst>
        </pc:grpChg>
        <pc:grpChg chg="add mod">
          <ac:chgData name="Nguyen The An 20204865" userId="99bb5a18-a600-4746-92a4-c4eba09d9b1d" providerId="ADAL" clId="{49808239-4C15-4A39-B4F5-3CF50EC11BBA}" dt="2021-12-22T08:41:01.848" v="4786" actId="571"/>
          <ac:grpSpMkLst>
            <pc:docMk/>
            <pc:sldMk cId="3546577997" sldId="324"/>
            <ac:grpSpMk id="43" creationId="{D48F17E7-2DAD-4946-BBE8-8537AB234EAC}"/>
          </ac:grpSpMkLst>
        </pc:grpChg>
        <pc:grpChg chg="mod">
          <ac:chgData name="Nguyen The An 20204865" userId="99bb5a18-a600-4746-92a4-c4eba09d9b1d" providerId="ADAL" clId="{49808239-4C15-4A39-B4F5-3CF50EC11BBA}" dt="2021-12-22T08:40:54.490" v="4783" actId="1076"/>
          <ac:grpSpMkLst>
            <pc:docMk/>
            <pc:sldMk cId="3546577997" sldId="324"/>
            <ac:grpSpMk id="1080" creationId="{00000000-0000-0000-0000-000000000000}"/>
          </ac:grpSpMkLst>
        </pc:grpChg>
        <pc:grpChg chg="mod">
          <ac:chgData name="Nguyen The An 20204865" userId="99bb5a18-a600-4746-92a4-c4eba09d9b1d" providerId="ADAL" clId="{49808239-4C15-4A39-B4F5-3CF50EC11BBA}" dt="2021-12-25T11:16:31.891" v="10256" actId="1076"/>
          <ac:grpSpMkLst>
            <pc:docMk/>
            <pc:sldMk cId="3546577997" sldId="324"/>
            <ac:grpSpMk id="1083" creationId="{00000000-0000-0000-0000-000000000000}"/>
          </ac:grpSpMkLst>
        </pc:grpChg>
        <pc:grpChg chg="mod">
          <ac:chgData name="Nguyen The An 20204865" userId="99bb5a18-a600-4746-92a4-c4eba09d9b1d" providerId="ADAL" clId="{49808239-4C15-4A39-B4F5-3CF50EC11BBA}" dt="2021-12-25T11:08:20.429" v="10006" actId="688"/>
          <ac:grpSpMkLst>
            <pc:docMk/>
            <pc:sldMk cId="3546577997" sldId="324"/>
            <ac:grpSpMk id="1086" creationId="{00000000-0000-0000-0000-000000000000}"/>
          </ac:grpSpMkLst>
        </pc:grpChg>
        <pc:grpChg chg="del">
          <ac:chgData name="Nguyen The An 20204865" userId="99bb5a18-a600-4746-92a4-c4eba09d9b1d" providerId="ADAL" clId="{49808239-4C15-4A39-B4F5-3CF50EC11BBA}" dt="2021-12-22T08:40:35.244" v="4776" actId="478"/>
          <ac:grpSpMkLst>
            <pc:docMk/>
            <pc:sldMk cId="3546577997" sldId="324"/>
            <ac:grpSpMk id="1094" creationId="{00000000-0000-0000-0000-000000000000}"/>
          </ac:grpSpMkLst>
        </pc:grpChg>
        <pc:grpChg chg="del">
          <ac:chgData name="Nguyen The An 20204865" userId="99bb5a18-a600-4746-92a4-c4eba09d9b1d" providerId="ADAL" clId="{49808239-4C15-4A39-B4F5-3CF50EC11BBA}" dt="2021-12-22T08:40:57.193" v="4785" actId="478"/>
          <ac:grpSpMkLst>
            <pc:docMk/>
            <pc:sldMk cId="3546577997" sldId="324"/>
            <ac:grpSpMk id="1097" creationId="{00000000-0000-0000-0000-000000000000}"/>
          </ac:grpSpMkLst>
        </pc:grpChg>
        <pc:grpChg chg="del">
          <ac:chgData name="Nguyen The An 20204865" userId="99bb5a18-a600-4746-92a4-c4eba09d9b1d" providerId="ADAL" clId="{49808239-4C15-4A39-B4F5-3CF50EC11BBA}" dt="2021-12-22T08:40:56.574" v="4784" actId="478"/>
          <ac:grpSpMkLst>
            <pc:docMk/>
            <pc:sldMk cId="3546577997" sldId="324"/>
            <ac:grpSpMk id="1114" creationId="{00000000-0000-0000-0000-000000000000}"/>
          </ac:grpSpMkLst>
        </pc:grpChg>
      </pc:sldChg>
      <pc:sldChg chg="add del">
        <pc:chgData name="Nguyen The An 20204865" userId="99bb5a18-a600-4746-92a4-c4eba09d9b1d" providerId="ADAL" clId="{49808239-4C15-4A39-B4F5-3CF50EC11BBA}" dt="2021-12-25T08:35:17.656" v="6111" actId="47"/>
        <pc:sldMkLst>
          <pc:docMk/>
          <pc:sldMk cId="518304730" sldId="325"/>
        </pc:sldMkLst>
      </pc:sldChg>
      <pc:sldChg chg="addSp delSp modSp new mod">
        <pc:chgData name="Nguyen The An 20204865" userId="99bb5a18-a600-4746-92a4-c4eba09d9b1d" providerId="ADAL" clId="{49808239-4C15-4A39-B4F5-3CF50EC11BBA}" dt="2021-12-25T08:32:35.091" v="6085" actId="14100"/>
        <pc:sldMkLst>
          <pc:docMk/>
          <pc:sldMk cId="1770974555" sldId="326"/>
        </pc:sldMkLst>
        <pc:spChg chg="del">
          <ac:chgData name="Nguyen The An 20204865" userId="99bb5a18-a600-4746-92a4-c4eba09d9b1d" providerId="ADAL" clId="{49808239-4C15-4A39-B4F5-3CF50EC11BBA}" dt="2021-12-25T08:17:35.582" v="5270" actId="478"/>
          <ac:spMkLst>
            <pc:docMk/>
            <pc:sldMk cId="1770974555" sldId="326"/>
            <ac:spMk id="2" creationId="{F1D90299-AE70-4702-9C9F-66DCC88C3169}"/>
          </ac:spMkLst>
        </pc:spChg>
        <pc:spChg chg="del">
          <ac:chgData name="Nguyen The An 20204865" userId="99bb5a18-a600-4746-92a4-c4eba09d9b1d" providerId="ADAL" clId="{49808239-4C15-4A39-B4F5-3CF50EC11BBA}" dt="2021-12-25T08:17:34.122" v="5269" actId="478"/>
          <ac:spMkLst>
            <pc:docMk/>
            <pc:sldMk cId="1770974555" sldId="326"/>
            <ac:spMk id="3" creationId="{B0678C5A-FD04-4298-893A-D90C5BFAA79B}"/>
          </ac:spMkLst>
        </pc:spChg>
        <pc:spChg chg="add mod">
          <ac:chgData name="Nguyen The An 20204865" userId="99bb5a18-a600-4746-92a4-c4eba09d9b1d" providerId="ADAL" clId="{49808239-4C15-4A39-B4F5-3CF50EC11BBA}" dt="2021-12-25T08:17:39.683" v="5272" actId="1076"/>
          <ac:spMkLst>
            <pc:docMk/>
            <pc:sldMk cId="1770974555" sldId="326"/>
            <ac:spMk id="4" creationId="{9D86B7FF-22F1-4882-A1CA-F182338B93C9}"/>
          </ac:spMkLst>
        </pc:spChg>
        <pc:spChg chg="mod">
          <ac:chgData name="Nguyen The An 20204865" userId="99bb5a18-a600-4746-92a4-c4eba09d9b1d" providerId="ADAL" clId="{49808239-4C15-4A39-B4F5-3CF50EC11BBA}" dt="2021-12-25T08:17:36.430" v="5271"/>
          <ac:spMkLst>
            <pc:docMk/>
            <pc:sldMk cId="1770974555" sldId="326"/>
            <ac:spMk id="6" creationId="{8FA4D4F7-3032-413E-845F-043371CB6FB8}"/>
          </ac:spMkLst>
        </pc:spChg>
        <pc:spChg chg="mod">
          <ac:chgData name="Nguyen The An 20204865" userId="99bb5a18-a600-4746-92a4-c4eba09d9b1d" providerId="ADAL" clId="{49808239-4C15-4A39-B4F5-3CF50EC11BBA}" dt="2021-12-25T08:17:36.430" v="5271"/>
          <ac:spMkLst>
            <pc:docMk/>
            <pc:sldMk cId="1770974555" sldId="326"/>
            <ac:spMk id="7" creationId="{A6CDF3FF-3942-4E2B-95CB-BF5700064906}"/>
          </ac:spMkLst>
        </pc:spChg>
        <pc:spChg chg="add del mod">
          <ac:chgData name="Nguyen The An 20204865" userId="99bb5a18-a600-4746-92a4-c4eba09d9b1d" providerId="ADAL" clId="{49808239-4C15-4A39-B4F5-3CF50EC11BBA}" dt="2021-12-25T08:18:13.397" v="5277" actId="478"/>
          <ac:spMkLst>
            <pc:docMk/>
            <pc:sldMk cId="1770974555" sldId="326"/>
            <ac:spMk id="9" creationId="{93F554A3-675C-41BB-8C07-68AE3E1018AF}"/>
          </ac:spMkLst>
        </pc:spChg>
        <pc:spChg chg="add mod">
          <ac:chgData name="Nguyen The An 20204865" userId="99bb5a18-a600-4746-92a4-c4eba09d9b1d" providerId="ADAL" clId="{49808239-4C15-4A39-B4F5-3CF50EC11BBA}" dt="2021-12-25T08:31:49.756" v="6042" actId="1076"/>
          <ac:spMkLst>
            <pc:docMk/>
            <pc:sldMk cId="1770974555" sldId="326"/>
            <ac:spMk id="10" creationId="{1D04D4D6-CD72-48C3-8956-A5CFE91FF7C3}"/>
          </ac:spMkLst>
        </pc:spChg>
        <pc:spChg chg="add mod">
          <ac:chgData name="Nguyen The An 20204865" userId="99bb5a18-a600-4746-92a4-c4eba09d9b1d" providerId="ADAL" clId="{49808239-4C15-4A39-B4F5-3CF50EC11BBA}" dt="2021-12-25T08:22:34.036" v="5660" actId="1076"/>
          <ac:spMkLst>
            <pc:docMk/>
            <pc:sldMk cId="1770974555" sldId="326"/>
            <ac:spMk id="12" creationId="{A88FABA8-5176-49C4-8D38-231CD8EB3252}"/>
          </ac:spMkLst>
        </pc:spChg>
        <pc:spChg chg="add mod">
          <ac:chgData name="Nguyen The An 20204865" userId="99bb5a18-a600-4746-92a4-c4eba09d9b1d" providerId="ADAL" clId="{49808239-4C15-4A39-B4F5-3CF50EC11BBA}" dt="2021-12-25T08:23:39.152" v="5694" actId="14100"/>
          <ac:spMkLst>
            <pc:docMk/>
            <pc:sldMk cId="1770974555" sldId="326"/>
            <ac:spMk id="14" creationId="{73021EC8-2950-4862-9FA8-B739C6C05F4F}"/>
          </ac:spMkLst>
        </pc:spChg>
        <pc:spChg chg="add mod">
          <ac:chgData name="Nguyen The An 20204865" userId="99bb5a18-a600-4746-92a4-c4eba09d9b1d" providerId="ADAL" clId="{49808239-4C15-4A39-B4F5-3CF50EC11BBA}" dt="2021-12-25T08:23:54.734" v="5699" actId="14100"/>
          <ac:spMkLst>
            <pc:docMk/>
            <pc:sldMk cId="1770974555" sldId="326"/>
            <ac:spMk id="20" creationId="{A9105F8C-E44F-4FB8-A6F1-9D4B3150605D}"/>
          </ac:spMkLst>
        </pc:spChg>
        <pc:spChg chg="mod">
          <ac:chgData name="Nguyen The An 20204865" userId="99bb5a18-a600-4746-92a4-c4eba09d9b1d" providerId="ADAL" clId="{49808239-4C15-4A39-B4F5-3CF50EC11BBA}" dt="2021-12-25T08:26:45.840" v="5938"/>
          <ac:spMkLst>
            <pc:docMk/>
            <pc:sldMk cId="1770974555" sldId="326"/>
            <ac:spMk id="27" creationId="{52EF42F5-1D04-4147-A60B-2A2B634000A4}"/>
          </ac:spMkLst>
        </pc:spChg>
        <pc:spChg chg="mod">
          <ac:chgData name="Nguyen The An 20204865" userId="99bb5a18-a600-4746-92a4-c4eba09d9b1d" providerId="ADAL" clId="{49808239-4C15-4A39-B4F5-3CF50EC11BBA}" dt="2021-12-25T08:26:45.840" v="5938"/>
          <ac:spMkLst>
            <pc:docMk/>
            <pc:sldMk cId="1770974555" sldId="326"/>
            <ac:spMk id="28" creationId="{0E1590A5-9C4F-4250-9681-7895248428FB}"/>
          </ac:spMkLst>
        </pc:spChg>
        <pc:spChg chg="add del mod">
          <ac:chgData name="Nguyen The An 20204865" userId="99bb5a18-a600-4746-92a4-c4eba09d9b1d" providerId="ADAL" clId="{49808239-4C15-4A39-B4F5-3CF50EC11BBA}" dt="2021-12-25T08:26:58.256" v="5943"/>
          <ac:spMkLst>
            <pc:docMk/>
            <pc:sldMk cId="1770974555" sldId="326"/>
            <ac:spMk id="29" creationId="{4EF46D28-9C6E-48AB-8689-DB8DB623C6FB}"/>
          </ac:spMkLst>
        </pc:spChg>
        <pc:spChg chg="add mod">
          <ac:chgData name="Nguyen The An 20204865" userId="99bb5a18-a600-4746-92a4-c4eba09d9b1d" providerId="ADAL" clId="{49808239-4C15-4A39-B4F5-3CF50EC11BBA}" dt="2021-12-25T08:29:13.418" v="6028" actId="20577"/>
          <ac:spMkLst>
            <pc:docMk/>
            <pc:sldMk cId="1770974555" sldId="326"/>
            <ac:spMk id="31" creationId="{0D7C6218-CAB9-4A59-97C5-C5C6BFAA7051}"/>
          </ac:spMkLst>
        </pc:spChg>
        <pc:spChg chg="mod">
          <ac:chgData name="Nguyen The An 20204865" userId="99bb5a18-a600-4746-92a4-c4eba09d9b1d" providerId="ADAL" clId="{49808239-4C15-4A39-B4F5-3CF50EC11BBA}" dt="2021-12-25T08:27:17.107" v="5950"/>
          <ac:spMkLst>
            <pc:docMk/>
            <pc:sldMk cId="1770974555" sldId="326"/>
            <ac:spMk id="33" creationId="{0654CDAD-D0EB-418F-93A3-688047204008}"/>
          </ac:spMkLst>
        </pc:spChg>
        <pc:spChg chg="mod">
          <ac:chgData name="Nguyen The An 20204865" userId="99bb5a18-a600-4746-92a4-c4eba09d9b1d" providerId="ADAL" clId="{49808239-4C15-4A39-B4F5-3CF50EC11BBA}" dt="2021-12-25T08:27:17.107" v="5950"/>
          <ac:spMkLst>
            <pc:docMk/>
            <pc:sldMk cId="1770974555" sldId="326"/>
            <ac:spMk id="34" creationId="{B248F73D-44B1-45F9-82EF-27E46CD6F052}"/>
          </ac:spMkLst>
        </pc:spChg>
        <pc:spChg chg="add mod">
          <ac:chgData name="Nguyen The An 20204865" userId="99bb5a18-a600-4746-92a4-c4eba09d9b1d" providerId="ADAL" clId="{49808239-4C15-4A39-B4F5-3CF50EC11BBA}" dt="2021-12-25T08:29:39.254" v="6032" actId="1076"/>
          <ac:spMkLst>
            <pc:docMk/>
            <pc:sldMk cId="1770974555" sldId="326"/>
            <ac:spMk id="35" creationId="{78E5EAF8-11FA-4431-95F5-AE8E3E09CC03}"/>
          </ac:spMkLst>
        </pc:spChg>
        <pc:spChg chg="mod">
          <ac:chgData name="Nguyen The An 20204865" userId="99bb5a18-a600-4746-92a4-c4eba09d9b1d" providerId="ADAL" clId="{49808239-4C15-4A39-B4F5-3CF50EC11BBA}" dt="2021-12-25T08:29:48.148" v="6034"/>
          <ac:spMkLst>
            <pc:docMk/>
            <pc:sldMk cId="1770974555" sldId="326"/>
            <ac:spMk id="37" creationId="{20912998-88E7-40C4-9797-95B8C6B0952C}"/>
          </ac:spMkLst>
        </pc:spChg>
        <pc:spChg chg="mod">
          <ac:chgData name="Nguyen The An 20204865" userId="99bb5a18-a600-4746-92a4-c4eba09d9b1d" providerId="ADAL" clId="{49808239-4C15-4A39-B4F5-3CF50EC11BBA}" dt="2021-12-25T08:29:48.148" v="6034"/>
          <ac:spMkLst>
            <pc:docMk/>
            <pc:sldMk cId="1770974555" sldId="326"/>
            <ac:spMk id="38" creationId="{DD30598D-F889-4649-82C2-9BBA4F6B3487}"/>
          </ac:spMkLst>
        </pc:spChg>
        <pc:spChg chg="add mod">
          <ac:chgData name="Nguyen The An 20204865" userId="99bb5a18-a600-4746-92a4-c4eba09d9b1d" providerId="ADAL" clId="{49808239-4C15-4A39-B4F5-3CF50EC11BBA}" dt="2021-12-25T08:32:26.510" v="6081" actId="20577"/>
          <ac:spMkLst>
            <pc:docMk/>
            <pc:sldMk cId="1770974555" sldId="326"/>
            <ac:spMk id="39" creationId="{0AEF43F0-4363-4D61-835B-DE62B51CE419}"/>
          </ac:spMkLst>
        </pc:spChg>
        <pc:grpChg chg="add mod">
          <ac:chgData name="Nguyen The An 20204865" userId="99bb5a18-a600-4746-92a4-c4eba09d9b1d" providerId="ADAL" clId="{49808239-4C15-4A39-B4F5-3CF50EC11BBA}" dt="2021-12-25T08:17:39.683" v="5272" actId="1076"/>
          <ac:grpSpMkLst>
            <pc:docMk/>
            <pc:sldMk cId="1770974555" sldId="326"/>
            <ac:grpSpMk id="5" creationId="{5F75A22F-7F14-4611-BF90-4F29A3AEE0B8}"/>
          </ac:grpSpMkLst>
        </pc:grpChg>
        <pc:grpChg chg="add del mod">
          <ac:chgData name="Nguyen The An 20204865" userId="99bb5a18-a600-4746-92a4-c4eba09d9b1d" providerId="ADAL" clId="{49808239-4C15-4A39-B4F5-3CF50EC11BBA}" dt="2021-12-25T08:26:58.256" v="5943"/>
          <ac:grpSpMkLst>
            <pc:docMk/>
            <pc:sldMk cId="1770974555" sldId="326"/>
            <ac:grpSpMk id="26" creationId="{E61DB80C-A770-4C73-84E6-19B606E5D58F}"/>
          </ac:grpSpMkLst>
        </pc:grpChg>
        <pc:grpChg chg="add mod">
          <ac:chgData name="Nguyen The An 20204865" userId="99bb5a18-a600-4746-92a4-c4eba09d9b1d" providerId="ADAL" clId="{49808239-4C15-4A39-B4F5-3CF50EC11BBA}" dt="2021-12-25T08:28:56.994" v="6023" actId="688"/>
          <ac:grpSpMkLst>
            <pc:docMk/>
            <pc:sldMk cId="1770974555" sldId="326"/>
            <ac:grpSpMk id="32" creationId="{0684D98A-EEC2-4CC5-94B4-06B720A4AA8D}"/>
          </ac:grpSpMkLst>
        </pc:grpChg>
        <pc:grpChg chg="add mod">
          <ac:chgData name="Nguyen The An 20204865" userId="99bb5a18-a600-4746-92a4-c4eba09d9b1d" providerId="ADAL" clId="{49808239-4C15-4A39-B4F5-3CF50EC11BBA}" dt="2021-12-25T08:32:35.091" v="6085" actId="14100"/>
          <ac:grpSpMkLst>
            <pc:docMk/>
            <pc:sldMk cId="1770974555" sldId="326"/>
            <ac:grpSpMk id="36" creationId="{7CD3F839-FCF5-46F0-835B-7AB82A597502}"/>
          </ac:grpSpMkLst>
        </pc:grpChg>
        <pc:picChg chg="add mod">
          <ac:chgData name="Nguyen The An 20204865" userId="99bb5a18-a600-4746-92a4-c4eba09d9b1d" providerId="ADAL" clId="{49808239-4C15-4A39-B4F5-3CF50EC11BBA}" dt="2021-12-25T08:22:16.323" v="5658" actId="1076"/>
          <ac:picMkLst>
            <pc:docMk/>
            <pc:sldMk cId="1770974555" sldId="326"/>
            <ac:picMk id="8" creationId="{955E8F91-DD7A-4B88-B73E-6819281C98C0}"/>
          </ac:picMkLst>
        </pc:picChg>
        <pc:cxnChg chg="add mod">
          <ac:chgData name="Nguyen The An 20204865" userId="99bb5a18-a600-4746-92a4-c4eba09d9b1d" providerId="ADAL" clId="{49808239-4C15-4A39-B4F5-3CF50EC11BBA}" dt="2021-12-25T08:22:34.036" v="5660" actId="1076"/>
          <ac:cxnSpMkLst>
            <pc:docMk/>
            <pc:sldMk cId="1770974555" sldId="326"/>
            <ac:cxnSpMk id="11" creationId="{D012A49B-683F-4E36-95CE-2265635FF480}"/>
          </ac:cxnSpMkLst>
        </pc:cxnChg>
        <pc:cxnChg chg="add mod">
          <ac:chgData name="Nguyen The An 20204865" userId="99bb5a18-a600-4746-92a4-c4eba09d9b1d" providerId="ADAL" clId="{49808239-4C15-4A39-B4F5-3CF50EC11BBA}" dt="2021-12-25T08:23:39.152" v="5694" actId="14100"/>
          <ac:cxnSpMkLst>
            <pc:docMk/>
            <pc:sldMk cId="1770974555" sldId="326"/>
            <ac:cxnSpMk id="13" creationId="{CA4171B5-5A24-4733-8E66-1C3240BECC20}"/>
          </ac:cxnSpMkLst>
        </pc:cxnChg>
      </pc:sldChg>
      <pc:sldChg chg="addSp delSp modSp add mod">
        <pc:chgData name="Nguyen The An 20204865" userId="99bb5a18-a600-4746-92a4-c4eba09d9b1d" providerId="ADAL" clId="{49808239-4C15-4A39-B4F5-3CF50EC11BBA}" dt="2021-12-25T13:08:00.238" v="10456" actId="20577"/>
        <pc:sldMkLst>
          <pc:docMk/>
          <pc:sldMk cId="749649255" sldId="327"/>
        </pc:sldMkLst>
        <pc:spChg chg="add del mod">
          <ac:chgData name="Nguyen The An 20204865" userId="99bb5a18-a600-4746-92a4-c4eba09d9b1d" providerId="ADAL" clId="{49808239-4C15-4A39-B4F5-3CF50EC11BBA}" dt="2021-12-25T13:00:25.609" v="10407"/>
          <ac:spMkLst>
            <pc:docMk/>
            <pc:sldMk cId="749649255" sldId="327"/>
            <ac:spMk id="2" creationId="{1615068F-780D-439F-90DD-352E0DE26852}"/>
          </ac:spMkLst>
        </pc:spChg>
        <pc:spChg chg="add del mod">
          <ac:chgData name="Nguyen The An 20204865" userId="99bb5a18-a600-4746-92a4-c4eba09d9b1d" providerId="ADAL" clId="{49808239-4C15-4A39-B4F5-3CF50EC11BBA}" dt="2021-12-25T08:55:34.349" v="6736" actId="478"/>
          <ac:spMkLst>
            <pc:docMk/>
            <pc:sldMk cId="749649255" sldId="327"/>
            <ac:spMk id="4" creationId="{86C8639D-DF56-4810-ADBC-8BDE93815C39}"/>
          </ac:spMkLst>
        </pc:spChg>
        <pc:spChg chg="del">
          <ac:chgData name="Nguyen The An 20204865" userId="99bb5a18-a600-4746-92a4-c4eba09d9b1d" providerId="ADAL" clId="{49808239-4C15-4A39-B4F5-3CF50EC11BBA}" dt="2021-12-25T08:55:34.349" v="6736" actId="478"/>
          <ac:spMkLst>
            <pc:docMk/>
            <pc:sldMk cId="749649255" sldId="327"/>
            <ac:spMk id="5" creationId="{5C1F89A0-E77D-4D2D-898E-A1979E049BB0}"/>
          </ac:spMkLst>
        </pc:spChg>
        <pc:spChg chg="del">
          <ac:chgData name="Nguyen The An 20204865" userId="99bb5a18-a600-4746-92a4-c4eba09d9b1d" providerId="ADAL" clId="{49808239-4C15-4A39-B4F5-3CF50EC11BBA}" dt="2021-12-25T08:55:34.349" v="6736" actId="478"/>
          <ac:spMkLst>
            <pc:docMk/>
            <pc:sldMk cId="749649255" sldId="327"/>
            <ac:spMk id="6" creationId="{4E59094F-AD4A-40E0-92EA-91F9722577FF}"/>
          </ac:spMkLst>
        </pc:spChg>
        <pc:spChg chg="del">
          <ac:chgData name="Nguyen The An 20204865" userId="99bb5a18-a600-4746-92a4-c4eba09d9b1d" providerId="ADAL" clId="{49808239-4C15-4A39-B4F5-3CF50EC11BBA}" dt="2021-12-25T08:55:34.349" v="6736" actId="478"/>
          <ac:spMkLst>
            <pc:docMk/>
            <pc:sldMk cId="749649255" sldId="327"/>
            <ac:spMk id="30" creationId="{3C2AC17C-1BE7-466C-A366-9FA8A1B861C4}"/>
          </ac:spMkLst>
        </pc:spChg>
        <pc:spChg chg="del">
          <ac:chgData name="Nguyen The An 20204865" userId="99bb5a18-a600-4746-92a4-c4eba09d9b1d" providerId="ADAL" clId="{49808239-4C15-4A39-B4F5-3CF50EC11BBA}" dt="2021-12-25T08:55:34.349" v="6736" actId="478"/>
          <ac:spMkLst>
            <pc:docMk/>
            <pc:sldMk cId="749649255" sldId="327"/>
            <ac:spMk id="31" creationId="{475F3930-FBE4-4A26-B8BE-0AAAB3F1B415}"/>
          </ac:spMkLst>
        </pc:spChg>
        <pc:spChg chg="del">
          <ac:chgData name="Nguyen The An 20204865" userId="99bb5a18-a600-4746-92a4-c4eba09d9b1d" providerId="ADAL" clId="{49808239-4C15-4A39-B4F5-3CF50EC11BBA}" dt="2021-12-25T08:55:34.349" v="6736" actId="478"/>
          <ac:spMkLst>
            <pc:docMk/>
            <pc:sldMk cId="749649255" sldId="327"/>
            <ac:spMk id="32" creationId="{BA554078-0CC2-45E5-A310-DCDC5F436A6C}"/>
          </ac:spMkLst>
        </pc:spChg>
        <pc:spChg chg="add del mod">
          <ac:chgData name="Nguyen The An 20204865" userId="99bb5a18-a600-4746-92a4-c4eba09d9b1d" providerId="ADAL" clId="{49808239-4C15-4A39-B4F5-3CF50EC11BBA}" dt="2021-12-25T13:00:35.073" v="10410" actId="21"/>
          <ac:spMkLst>
            <pc:docMk/>
            <pc:sldMk cId="749649255" sldId="327"/>
            <ac:spMk id="32" creationId="{F95C8B63-A38C-4871-B1D0-4AD8AF1C988F}"/>
          </ac:spMkLst>
        </pc:spChg>
        <pc:spChg chg="del">
          <ac:chgData name="Nguyen The An 20204865" userId="99bb5a18-a600-4746-92a4-c4eba09d9b1d" providerId="ADAL" clId="{49808239-4C15-4A39-B4F5-3CF50EC11BBA}" dt="2021-12-25T08:55:34.349" v="6736" actId="478"/>
          <ac:spMkLst>
            <pc:docMk/>
            <pc:sldMk cId="749649255" sldId="327"/>
            <ac:spMk id="33" creationId="{07E76CB7-6394-4DAC-9D46-913EE235D7E8}"/>
          </ac:spMkLst>
        </pc:spChg>
        <pc:spChg chg="del">
          <ac:chgData name="Nguyen The An 20204865" userId="99bb5a18-a600-4746-92a4-c4eba09d9b1d" providerId="ADAL" clId="{49808239-4C15-4A39-B4F5-3CF50EC11BBA}" dt="2021-12-25T08:55:34.349" v="6736" actId="478"/>
          <ac:spMkLst>
            <pc:docMk/>
            <pc:sldMk cId="749649255" sldId="327"/>
            <ac:spMk id="38" creationId="{27F8A5EB-4D15-42F9-824B-8D4426628F65}"/>
          </ac:spMkLst>
        </pc:spChg>
        <pc:spChg chg="del">
          <ac:chgData name="Nguyen The An 20204865" userId="99bb5a18-a600-4746-92a4-c4eba09d9b1d" providerId="ADAL" clId="{49808239-4C15-4A39-B4F5-3CF50EC11BBA}" dt="2021-12-25T08:55:34.349" v="6736" actId="478"/>
          <ac:spMkLst>
            <pc:docMk/>
            <pc:sldMk cId="749649255" sldId="327"/>
            <ac:spMk id="39" creationId="{2B4556C6-7DB7-46F5-88F0-36DEAB7A6239}"/>
          </ac:spMkLst>
        </pc:spChg>
        <pc:spChg chg="del">
          <ac:chgData name="Nguyen The An 20204865" userId="99bb5a18-a600-4746-92a4-c4eba09d9b1d" providerId="ADAL" clId="{49808239-4C15-4A39-B4F5-3CF50EC11BBA}" dt="2021-12-25T08:55:34.349" v="6736" actId="478"/>
          <ac:spMkLst>
            <pc:docMk/>
            <pc:sldMk cId="749649255" sldId="327"/>
            <ac:spMk id="40" creationId="{A295DDC5-4ED9-4161-9AC7-A3540543FF0D}"/>
          </ac:spMkLst>
        </pc:spChg>
        <pc:spChg chg="mod">
          <ac:chgData name="Nguyen The An 20204865" userId="99bb5a18-a600-4746-92a4-c4eba09d9b1d" providerId="ADAL" clId="{49808239-4C15-4A39-B4F5-3CF50EC11BBA}" dt="2021-12-25T08:56:47.399" v="6740" actId="571"/>
          <ac:spMkLst>
            <pc:docMk/>
            <pc:sldMk cId="749649255" sldId="327"/>
            <ac:spMk id="43" creationId="{3A5FC91D-78B0-4126-91EE-EC1BC042A15E}"/>
          </ac:spMkLst>
        </pc:spChg>
        <pc:spChg chg="mod">
          <ac:chgData name="Nguyen The An 20204865" userId="99bb5a18-a600-4746-92a4-c4eba09d9b1d" providerId="ADAL" clId="{49808239-4C15-4A39-B4F5-3CF50EC11BBA}" dt="2021-12-25T08:56:47.399" v="6740" actId="571"/>
          <ac:spMkLst>
            <pc:docMk/>
            <pc:sldMk cId="749649255" sldId="327"/>
            <ac:spMk id="44" creationId="{47BC4511-748A-4F23-8905-0BF9BD413D23}"/>
          </ac:spMkLst>
        </pc:spChg>
        <pc:spChg chg="mod">
          <ac:chgData name="Nguyen The An 20204865" userId="99bb5a18-a600-4746-92a4-c4eba09d9b1d" providerId="ADAL" clId="{49808239-4C15-4A39-B4F5-3CF50EC11BBA}" dt="2021-12-25T13:03:18.710" v="10449" actId="20577"/>
          <ac:spMkLst>
            <pc:docMk/>
            <pc:sldMk cId="749649255" sldId="327"/>
            <ac:spMk id="45" creationId="{CB80A5A0-0FA2-4999-B60B-A509BBFBC243}"/>
          </ac:spMkLst>
        </pc:spChg>
        <pc:spChg chg="add mod">
          <ac:chgData name="Nguyen The An 20204865" userId="99bb5a18-a600-4746-92a4-c4eba09d9b1d" providerId="ADAL" clId="{49808239-4C15-4A39-B4F5-3CF50EC11BBA}" dt="2021-12-25T09:06:52.835" v="6976" actId="1076"/>
          <ac:spMkLst>
            <pc:docMk/>
            <pc:sldMk cId="749649255" sldId="327"/>
            <ac:spMk id="46" creationId="{929C88DE-3685-4CEC-A6B3-0A0106EE977C}"/>
          </ac:spMkLst>
        </pc:spChg>
        <pc:spChg chg="add mod">
          <ac:chgData name="Nguyen The An 20204865" userId="99bb5a18-a600-4746-92a4-c4eba09d9b1d" providerId="ADAL" clId="{49808239-4C15-4A39-B4F5-3CF50EC11BBA}" dt="2021-12-25T09:05:33.870" v="6971" actId="1076"/>
          <ac:spMkLst>
            <pc:docMk/>
            <pc:sldMk cId="749649255" sldId="327"/>
            <ac:spMk id="47" creationId="{81D3526C-5256-42A1-8803-9F323A1A621C}"/>
          </ac:spMkLst>
        </pc:spChg>
        <pc:spChg chg="del">
          <ac:chgData name="Nguyen The An 20204865" userId="99bb5a18-a600-4746-92a4-c4eba09d9b1d" providerId="ADAL" clId="{49808239-4C15-4A39-B4F5-3CF50EC11BBA}" dt="2021-12-25T08:55:34.349" v="6736" actId="478"/>
          <ac:spMkLst>
            <pc:docMk/>
            <pc:sldMk cId="749649255" sldId="327"/>
            <ac:spMk id="48" creationId="{0CDC15BF-AA68-470A-BABD-B8F5BF78CE16}"/>
          </ac:spMkLst>
        </pc:spChg>
        <pc:spChg chg="add mod">
          <ac:chgData name="Nguyen The An 20204865" userId="99bb5a18-a600-4746-92a4-c4eba09d9b1d" providerId="ADAL" clId="{49808239-4C15-4A39-B4F5-3CF50EC11BBA}" dt="2021-12-25T13:07:46.185" v="10452" actId="1076"/>
          <ac:spMkLst>
            <pc:docMk/>
            <pc:sldMk cId="749649255" sldId="327"/>
            <ac:spMk id="48" creationId="{F37BC826-3DAB-4D79-9CCA-FF6FB404452C}"/>
          </ac:spMkLst>
        </pc:spChg>
        <pc:spChg chg="del">
          <ac:chgData name="Nguyen The An 20204865" userId="99bb5a18-a600-4746-92a4-c4eba09d9b1d" providerId="ADAL" clId="{49808239-4C15-4A39-B4F5-3CF50EC11BBA}" dt="2021-12-25T08:55:34.349" v="6736" actId="478"/>
          <ac:spMkLst>
            <pc:docMk/>
            <pc:sldMk cId="749649255" sldId="327"/>
            <ac:spMk id="49" creationId="{101E5784-EB47-4FD3-BB10-B83990C59EF1}"/>
          </ac:spMkLst>
        </pc:spChg>
        <pc:spChg chg="add mod">
          <ac:chgData name="Nguyen The An 20204865" userId="99bb5a18-a600-4746-92a4-c4eba09d9b1d" providerId="ADAL" clId="{49808239-4C15-4A39-B4F5-3CF50EC11BBA}" dt="2021-12-25T13:07:53.873" v="10454" actId="20577"/>
          <ac:spMkLst>
            <pc:docMk/>
            <pc:sldMk cId="749649255" sldId="327"/>
            <ac:spMk id="50" creationId="{5DC37537-0A44-4F1A-B507-92BBB761E107}"/>
          </ac:spMkLst>
        </pc:spChg>
        <pc:spChg chg="del">
          <ac:chgData name="Nguyen The An 20204865" userId="99bb5a18-a600-4746-92a4-c4eba09d9b1d" providerId="ADAL" clId="{49808239-4C15-4A39-B4F5-3CF50EC11BBA}" dt="2021-12-25T08:55:34.349" v="6736" actId="478"/>
          <ac:spMkLst>
            <pc:docMk/>
            <pc:sldMk cId="749649255" sldId="327"/>
            <ac:spMk id="50" creationId="{E4F53C81-CBD6-460E-AA2E-3E7976A1417D}"/>
          </ac:spMkLst>
        </pc:spChg>
        <pc:spChg chg="add mod">
          <ac:chgData name="Nguyen The An 20204865" userId="99bb5a18-a600-4746-92a4-c4eba09d9b1d" providerId="ADAL" clId="{49808239-4C15-4A39-B4F5-3CF50EC11BBA}" dt="2021-12-25T13:08:00.238" v="10456" actId="20577"/>
          <ac:spMkLst>
            <pc:docMk/>
            <pc:sldMk cId="749649255" sldId="327"/>
            <ac:spMk id="51" creationId="{4F668804-39D0-49B8-869E-58C42CDD9540}"/>
          </ac:spMkLst>
        </pc:spChg>
        <pc:spChg chg="del">
          <ac:chgData name="Nguyen The An 20204865" userId="99bb5a18-a600-4746-92a4-c4eba09d9b1d" providerId="ADAL" clId="{49808239-4C15-4A39-B4F5-3CF50EC11BBA}" dt="2021-12-25T08:55:34.349" v="6736" actId="478"/>
          <ac:spMkLst>
            <pc:docMk/>
            <pc:sldMk cId="749649255" sldId="327"/>
            <ac:spMk id="51" creationId="{5DDFCA0E-181E-42E7-99D1-409892D73615}"/>
          </ac:spMkLst>
        </pc:spChg>
        <pc:spChg chg="del">
          <ac:chgData name="Nguyen The An 20204865" userId="99bb5a18-a600-4746-92a4-c4eba09d9b1d" providerId="ADAL" clId="{49808239-4C15-4A39-B4F5-3CF50EC11BBA}" dt="2021-12-25T08:55:34.349" v="6736" actId="478"/>
          <ac:spMkLst>
            <pc:docMk/>
            <pc:sldMk cId="749649255" sldId="327"/>
            <ac:spMk id="52" creationId="{1946EFA6-EA40-4914-BB8D-926CD1068429}"/>
          </ac:spMkLst>
        </pc:spChg>
        <pc:spChg chg="del">
          <ac:chgData name="Nguyen The An 20204865" userId="99bb5a18-a600-4746-92a4-c4eba09d9b1d" providerId="ADAL" clId="{49808239-4C15-4A39-B4F5-3CF50EC11BBA}" dt="2021-12-25T08:55:34.349" v="6736" actId="478"/>
          <ac:spMkLst>
            <pc:docMk/>
            <pc:sldMk cId="749649255" sldId="327"/>
            <ac:spMk id="53" creationId="{2B63EAE6-2E14-4F43-90E7-A12FA9C0C468}"/>
          </ac:spMkLst>
        </pc:spChg>
        <pc:spChg chg="mod">
          <ac:chgData name="Nguyen The An 20204865" userId="99bb5a18-a600-4746-92a4-c4eba09d9b1d" providerId="ADAL" clId="{49808239-4C15-4A39-B4F5-3CF50EC11BBA}" dt="2021-12-25T09:05:21.573" v="6968" actId="1076"/>
          <ac:spMkLst>
            <pc:docMk/>
            <pc:sldMk cId="749649255" sldId="327"/>
            <ac:spMk id="54" creationId="{481A8C81-CFFF-4741-BD35-0581F3604331}"/>
          </ac:spMkLst>
        </pc:spChg>
        <pc:spChg chg="del">
          <ac:chgData name="Nguyen The An 20204865" userId="99bb5a18-a600-4746-92a4-c4eba09d9b1d" providerId="ADAL" clId="{49808239-4C15-4A39-B4F5-3CF50EC11BBA}" dt="2021-12-25T08:55:34.349" v="6736" actId="478"/>
          <ac:spMkLst>
            <pc:docMk/>
            <pc:sldMk cId="749649255" sldId="327"/>
            <ac:spMk id="58" creationId="{4503A11D-C76B-4930-A562-9412987691CB}"/>
          </ac:spMkLst>
        </pc:spChg>
        <pc:spChg chg="del">
          <ac:chgData name="Nguyen The An 20204865" userId="99bb5a18-a600-4746-92a4-c4eba09d9b1d" providerId="ADAL" clId="{49808239-4C15-4A39-B4F5-3CF50EC11BBA}" dt="2021-12-25T08:55:34.349" v="6736" actId="478"/>
          <ac:spMkLst>
            <pc:docMk/>
            <pc:sldMk cId="749649255" sldId="327"/>
            <ac:spMk id="59" creationId="{776E76FF-0AAE-49D7-9F1E-576D461883D8}"/>
          </ac:spMkLst>
        </pc:spChg>
        <pc:spChg chg="del">
          <ac:chgData name="Nguyen The An 20204865" userId="99bb5a18-a600-4746-92a4-c4eba09d9b1d" providerId="ADAL" clId="{49808239-4C15-4A39-B4F5-3CF50EC11BBA}" dt="2021-12-25T08:55:25.951" v="6734" actId="478"/>
          <ac:spMkLst>
            <pc:docMk/>
            <pc:sldMk cId="749649255" sldId="327"/>
            <ac:spMk id="61" creationId="{C2D17261-2529-445F-8191-67F27AFDD69B}"/>
          </ac:spMkLst>
        </pc:spChg>
        <pc:spChg chg="mod">
          <ac:chgData name="Nguyen The An 20204865" userId="99bb5a18-a600-4746-92a4-c4eba09d9b1d" providerId="ADAL" clId="{49808239-4C15-4A39-B4F5-3CF50EC11BBA}" dt="2021-12-25T09:07:00.769" v="6978" actId="571"/>
          <ac:spMkLst>
            <pc:docMk/>
            <pc:sldMk cId="749649255" sldId="327"/>
            <ac:spMk id="64" creationId="{5C7FBB7A-D040-423A-AA2B-ED273085DCCD}"/>
          </ac:spMkLst>
        </pc:spChg>
        <pc:spChg chg="mod">
          <ac:chgData name="Nguyen The An 20204865" userId="99bb5a18-a600-4746-92a4-c4eba09d9b1d" providerId="ADAL" clId="{49808239-4C15-4A39-B4F5-3CF50EC11BBA}" dt="2021-12-25T09:07:00.769" v="6978" actId="571"/>
          <ac:spMkLst>
            <pc:docMk/>
            <pc:sldMk cId="749649255" sldId="327"/>
            <ac:spMk id="65" creationId="{97FD82F5-66A5-4D51-9874-B5FD88E30105}"/>
          </ac:spMkLst>
        </pc:spChg>
        <pc:spChg chg="add mod">
          <ac:chgData name="Nguyen The An 20204865" userId="99bb5a18-a600-4746-92a4-c4eba09d9b1d" providerId="ADAL" clId="{49808239-4C15-4A39-B4F5-3CF50EC11BBA}" dt="2021-12-25T09:07:00.769" v="6978" actId="571"/>
          <ac:spMkLst>
            <pc:docMk/>
            <pc:sldMk cId="749649255" sldId="327"/>
            <ac:spMk id="66" creationId="{F8CD1541-2E86-43FA-90CA-6F6D0325F099}"/>
          </ac:spMkLst>
        </pc:spChg>
        <pc:spChg chg="add mod">
          <ac:chgData name="Nguyen The An 20204865" userId="99bb5a18-a600-4746-92a4-c4eba09d9b1d" providerId="ADAL" clId="{49808239-4C15-4A39-B4F5-3CF50EC11BBA}" dt="2021-12-25T09:10:41.793" v="7000" actId="1076"/>
          <ac:spMkLst>
            <pc:docMk/>
            <pc:sldMk cId="749649255" sldId="327"/>
            <ac:spMk id="67" creationId="{08239FAF-7F46-46EF-B7FD-E9BE2535DB8D}"/>
          </ac:spMkLst>
        </pc:spChg>
        <pc:spChg chg="add mod">
          <ac:chgData name="Nguyen The An 20204865" userId="99bb5a18-a600-4746-92a4-c4eba09d9b1d" providerId="ADAL" clId="{49808239-4C15-4A39-B4F5-3CF50EC11BBA}" dt="2021-12-25T09:18:00.655" v="7094" actId="1037"/>
          <ac:spMkLst>
            <pc:docMk/>
            <pc:sldMk cId="749649255" sldId="327"/>
            <ac:spMk id="69" creationId="{665CCBBC-C078-4A24-A04A-34AE4659685B}"/>
          </ac:spMkLst>
        </pc:spChg>
        <pc:spChg chg="add mod">
          <ac:chgData name="Nguyen The An 20204865" userId="99bb5a18-a600-4746-92a4-c4eba09d9b1d" providerId="ADAL" clId="{49808239-4C15-4A39-B4F5-3CF50EC11BBA}" dt="2021-12-25T09:17:56.861" v="7081" actId="1035"/>
          <ac:spMkLst>
            <pc:docMk/>
            <pc:sldMk cId="749649255" sldId="327"/>
            <ac:spMk id="70" creationId="{F80F5255-65A4-458B-A12F-C3829EC3436F}"/>
          </ac:spMkLst>
        </pc:spChg>
        <pc:spChg chg="add mod">
          <ac:chgData name="Nguyen The An 20204865" userId="99bb5a18-a600-4746-92a4-c4eba09d9b1d" providerId="ADAL" clId="{49808239-4C15-4A39-B4F5-3CF50EC11BBA}" dt="2021-12-25T13:02:12.047" v="10444" actId="14100"/>
          <ac:spMkLst>
            <pc:docMk/>
            <pc:sldMk cId="749649255" sldId="327"/>
            <ac:spMk id="71" creationId="{BBA29770-CCF1-414D-BF70-1D800A349A46}"/>
          </ac:spMkLst>
        </pc:spChg>
        <pc:spChg chg="add mod">
          <ac:chgData name="Nguyen The An 20204865" userId="99bb5a18-a600-4746-92a4-c4eba09d9b1d" providerId="ADAL" clId="{49808239-4C15-4A39-B4F5-3CF50EC11BBA}" dt="2021-12-25T13:01:34.398" v="10425" actId="1076"/>
          <ac:spMkLst>
            <pc:docMk/>
            <pc:sldMk cId="749649255" sldId="327"/>
            <ac:spMk id="73" creationId="{CD93F73A-368C-4954-8920-8134617235AC}"/>
          </ac:spMkLst>
        </pc:spChg>
        <pc:spChg chg="del mod">
          <ac:chgData name="Nguyen The An 20204865" userId="99bb5a18-a600-4746-92a4-c4eba09d9b1d" providerId="ADAL" clId="{49808239-4C15-4A39-B4F5-3CF50EC11BBA}" dt="2021-12-25T08:55:25.951" v="6734" actId="478"/>
          <ac:spMkLst>
            <pc:docMk/>
            <pc:sldMk cId="749649255" sldId="327"/>
            <ac:spMk id="1145" creationId="{00000000-0000-0000-0000-000000000000}"/>
          </ac:spMkLst>
        </pc:spChg>
        <pc:spChg chg="mod">
          <ac:chgData name="Nguyen The An 20204865" userId="99bb5a18-a600-4746-92a4-c4eba09d9b1d" providerId="ADAL" clId="{49808239-4C15-4A39-B4F5-3CF50EC11BBA}" dt="2021-12-25T09:05:45.151" v="6973" actId="1076"/>
          <ac:spMkLst>
            <pc:docMk/>
            <pc:sldMk cId="749649255" sldId="327"/>
            <ac:spMk id="1147" creationId="{00000000-0000-0000-0000-000000000000}"/>
          </ac:spMkLst>
        </pc:spChg>
        <pc:grpChg chg="add mod">
          <ac:chgData name="Nguyen The An 20204865" userId="99bb5a18-a600-4746-92a4-c4eba09d9b1d" providerId="ADAL" clId="{49808239-4C15-4A39-B4F5-3CF50EC11BBA}" dt="2021-12-25T09:06:52.835" v="6976" actId="1076"/>
          <ac:grpSpMkLst>
            <pc:docMk/>
            <pc:sldMk cId="749649255" sldId="327"/>
            <ac:grpSpMk id="42" creationId="{4C1B1A3D-37DB-4960-8F97-08BBF9129DA2}"/>
          </ac:grpSpMkLst>
        </pc:grpChg>
        <pc:grpChg chg="mod">
          <ac:chgData name="Nguyen The An 20204865" userId="99bb5a18-a600-4746-92a4-c4eba09d9b1d" providerId="ADAL" clId="{49808239-4C15-4A39-B4F5-3CF50EC11BBA}" dt="2021-12-25T09:05:21.573" v="6968" actId="1076"/>
          <ac:grpSpMkLst>
            <pc:docMk/>
            <pc:sldMk cId="749649255" sldId="327"/>
            <ac:grpSpMk id="55" creationId="{24DDF0AD-DF69-4362-BACE-7736CA850CE1}"/>
          </ac:grpSpMkLst>
        </pc:grpChg>
        <pc:grpChg chg="add mod">
          <ac:chgData name="Nguyen The An 20204865" userId="99bb5a18-a600-4746-92a4-c4eba09d9b1d" providerId="ADAL" clId="{49808239-4C15-4A39-B4F5-3CF50EC11BBA}" dt="2021-12-25T09:07:00.769" v="6978" actId="571"/>
          <ac:grpSpMkLst>
            <pc:docMk/>
            <pc:sldMk cId="749649255" sldId="327"/>
            <ac:grpSpMk id="62" creationId="{5EC2F533-CABA-4134-B926-4ECB8E44826B}"/>
          </ac:grpSpMkLst>
        </pc:grpChg>
        <pc:grpChg chg="mod">
          <ac:chgData name="Nguyen The An 20204865" userId="99bb5a18-a600-4746-92a4-c4eba09d9b1d" providerId="ADAL" clId="{49808239-4C15-4A39-B4F5-3CF50EC11BBA}" dt="2021-12-25T09:05:45.151" v="6973" actId="1076"/>
          <ac:grpSpMkLst>
            <pc:docMk/>
            <pc:sldMk cId="749649255" sldId="327"/>
            <ac:grpSpMk id="1135" creationId="{00000000-0000-0000-0000-000000000000}"/>
          </ac:grpSpMkLst>
        </pc:grpChg>
        <pc:grpChg chg="del mod">
          <ac:chgData name="Nguyen The An 20204865" userId="99bb5a18-a600-4746-92a4-c4eba09d9b1d" providerId="ADAL" clId="{49808239-4C15-4A39-B4F5-3CF50EC11BBA}" dt="2021-12-25T08:55:25.951" v="6734" actId="478"/>
          <ac:grpSpMkLst>
            <pc:docMk/>
            <pc:sldMk cId="749649255" sldId="327"/>
            <ac:grpSpMk id="1142" creationId="{00000000-0000-0000-0000-000000000000}"/>
          </ac:grpSpMkLst>
        </pc:grpChg>
        <pc:picChg chg="del">
          <ac:chgData name="Nguyen The An 20204865" userId="99bb5a18-a600-4746-92a4-c4eba09d9b1d" providerId="ADAL" clId="{49808239-4C15-4A39-B4F5-3CF50EC11BBA}" dt="2021-12-25T08:55:34.349" v="6736" actId="478"/>
          <ac:picMkLst>
            <pc:docMk/>
            <pc:sldMk cId="749649255" sldId="327"/>
            <ac:picMk id="3" creationId="{57419CD6-E249-48C1-ACD4-2C832ACCA582}"/>
          </ac:picMkLst>
        </pc:picChg>
        <pc:picChg chg="add mod">
          <ac:chgData name="Nguyen The An 20204865" userId="99bb5a18-a600-4746-92a4-c4eba09d9b1d" providerId="ADAL" clId="{49808239-4C15-4A39-B4F5-3CF50EC11BBA}" dt="2021-12-25T09:17:48.648" v="7066" actId="14100"/>
          <ac:picMkLst>
            <pc:docMk/>
            <pc:sldMk cId="749649255" sldId="327"/>
            <ac:picMk id="9" creationId="{7DCC563A-DCEF-443C-B82D-95EEFEBFFC30}"/>
          </ac:picMkLst>
        </pc:picChg>
        <pc:picChg chg="add mod">
          <ac:chgData name="Nguyen The An 20204865" userId="99bb5a18-a600-4746-92a4-c4eba09d9b1d" providerId="ADAL" clId="{49808239-4C15-4A39-B4F5-3CF50EC11BBA}" dt="2021-12-25T09:17:51.300" v="7067" actId="14100"/>
          <ac:picMkLst>
            <pc:docMk/>
            <pc:sldMk cId="749649255" sldId="327"/>
            <ac:picMk id="11" creationId="{94036261-633F-45CA-AE35-D53149B83E39}"/>
          </ac:picMkLst>
        </pc:picChg>
        <pc:picChg chg="add mod">
          <ac:chgData name="Nguyen The An 20204865" userId="99bb5a18-a600-4746-92a4-c4eba09d9b1d" providerId="ADAL" clId="{49808239-4C15-4A39-B4F5-3CF50EC11BBA}" dt="2021-12-25T13:00:08.343" v="10397" actId="1076"/>
          <ac:picMkLst>
            <pc:docMk/>
            <pc:sldMk cId="749649255" sldId="327"/>
            <ac:picMk id="13" creationId="{2F580595-F4D5-489A-AA4E-1375DD4480AA}"/>
          </ac:picMkLst>
        </pc:picChg>
        <pc:picChg chg="add mod">
          <ac:chgData name="Nguyen The An 20204865" userId="99bb5a18-a600-4746-92a4-c4eba09d9b1d" providerId="ADAL" clId="{49808239-4C15-4A39-B4F5-3CF50EC11BBA}" dt="2021-12-25T09:18:24.604" v="7102" actId="1076"/>
          <ac:picMkLst>
            <pc:docMk/>
            <pc:sldMk cId="749649255" sldId="327"/>
            <ac:picMk id="15" creationId="{F5BCE137-C51A-47DC-BA8A-BB8E58FC35CB}"/>
          </ac:picMkLst>
        </pc:picChg>
        <pc:picChg chg="add mod">
          <ac:chgData name="Nguyen The An 20204865" userId="99bb5a18-a600-4746-92a4-c4eba09d9b1d" providerId="ADAL" clId="{49808239-4C15-4A39-B4F5-3CF50EC11BBA}" dt="2021-12-25T13:07:40.511" v="10450" actId="1076"/>
          <ac:picMkLst>
            <pc:docMk/>
            <pc:sldMk cId="749649255" sldId="327"/>
            <ac:picMk id="29" creationId="{6D43DAF8-8C72-4809-AFFA-EBA07B361DB5}"/>
          </ac:picMkLst>
        </pc:picChg>
        <pc:picChg chg="add mod">
          <ac:chgData name="Nguyen The An 20204865" userId="99bb5a18-a600-4746-92a4-c4eba09d9b1d" providerId="ADAL" clId="{49808239-4C15-4A39-B4F5-3CF50EC11BBA}" dt="2021-12-25T09:18:03.454" v="7095" actId="1076"/>
          <ac:picMkLst>
            <pc:docMk/>
            <pc:sldMk cId="749649255" sldId="327"/>
            <ac:picMk id="74" creationId="{B3B63069-7A53-4BFD-80E9-CA74601890D9}"/>
          </ac:picMkLst>
        </pc:picChg>
        <pc:picChg chg="add mod">
          <ac:chgData name="Nguyen The An 20204865" userId="99bb5a18-a600-4746-92a4-c4eba09d9b1d" providerId="ADAL" clId="{49808239-4C15-4A39-B4F5-3CF50EC11BBA}" dt="2021-12-25T09:18:08.857" v="7097" actId="1076"/>
          <ac:picMkLst>
            <pc:docMk/>
            <pc:sldMk cId="749649255" sldId="327"/>
            <ac:picMk id="75" creationId="{DCA4F468-AD76-41AD-AA35-F36D56D3A294}"/>
          </ac:picMkLst>
        </pc:picChg>
        <pc:picChg chg="add mod">
          <ac:chgData name="Nguyen The An 20204865" userId="99bb5a18-a600-4746-92a4-c4eba09d9b1d" providerId="ADAL" clId="{49808239-4C15-4A39-B4F5-3CF50EC11BBA}" dt="2021-12-25T09:18:11.328" v="7098" actId="571"/>
          <ac:picMkLst>
            <pc:docMk/>
            <pc:sldMk cId="749649255" sldId="327"/>
            <ac:picMk id="77" creationId="{66E82E4B-4E45-4B76-88BF-F0FE546FEBDC}"/>
          </ac:picMkLst>
        </pc:picChg>
        <pc:picChg chg="add mod">
          <ac:chgData name="Nguyen The An 20204865" userId="99bb5a18-a600-4746-92a4-c4eba09d9b1d" providerId="ADAL" clId="{49808239-4C15-4A39-B4F5-3CF50EC11BBA}" dt="2021-12-25T09:18:33.624" v="7105" actId="14100"/>
          <ac:picMkLst>
            <pc:docMk/>
            <pc:sldMk cId="749649255" sldId="327"/>
            <ac:picMk id="78" creationId="{ECA4C98E-4FBE-4040-BACA-F8AC512F5F3F}"/>
          </ac:picMkLst>
        </pc:picChg>
        <pc:cxnChg chg="add del mod">
          <ac:chgData name="Nguyen The An 20204865" userId="99bb5a18-a600-4746-92a4-c4eba09d9b1d" providerId="ADAL" clId="{49808239-4C15-4A39-B4F5-3CF50EC11BBA}" dt="2021-12-25T13:00:59.100" v="10416" actId="208"/>
          <ac:cxnSpMkLst>
            <pc:docMk/>
            <pc:sldMk cId="749649255" sldId="327"/>
            <ac:cxnSpMk id="5" creationId="{65AE9A04-3AC4-47D3-BA0E-CF1BF6924DFD}"/>
          </ac:cxnSpMkLst>
        </pc:cxnChg>
        <pc:cxnChg chg="del mod">
          <ac:chgData name="Nguyen The An 20204865" userId="99bb5a18-a600-4746-92a4-c4eba09d9b1d" providerId="ADAL" clId="{49808239-4C15-4A39-B4F5-3CF50EC11BBA}" dt="2021-12-25T08:55:34.349" v="6736" actId="478"/>
          <ac:cxnSpMkLst>
            <pc:docMk/>
            <pc:sldMk cId="749649255" sldId="327"/>
            <ac:cxnSpMk id="8" creationId="{46936ED6-0847-427C-B469-9974F90D4069}"/>
          </ac:cxnSpMkLst>
        </pc:cxnChg>
        <pc:cxnChg chg="add mod">
          <ac:chgData name="Nguyen The An 20204865" userId="99bb5a18-a600-4746-92a4-c4eba09d9b1d" providerId="ADAL" clId="{49808239-4C15-4A39-B4F5-3CF50EC11BBA}" dt="2021-12-25T13:07:46.185" v="10452" actId="1076"/>
          <ac:cxnSpMkLst>
            <pc:docMk/>
            <pc:sldMk cId="749649255" sldId="327"/>
            <ac:cxnSpMk id="49" creationId="{ACA184A0-1677-4D67-815B-682A8087D8C9}"/>
          </ac:cxnSpMkLst>
        </pc:cxnChg>
        <pc:cxnChg chg="del mod">
          <ac:chgData name="Nguyen The An 20204865" userId="99bb5a18-a600-4746-92a4-c4eba09d9b1d" providerId="ADAL" clId="{49808239-4C15-4A39-B4F5-3CF50EC11BBA}" dt="2021-12-25T08:55:34.349" v="6736" actId="478"/>
          <ac:cxnSpMkLst>
            <pc:docMk/>
            <pc:sldMk cId="749649255" sldId="327"/>
            <ac:cxnSpMk id="60" creationId="{43CA4986-2A13-482A-A85E-CF749E796371}"/>
          </ac:cxnSpMkLst>
        </pc:cxnChg>
        <pc:cxnChg chg="del mod">
          <ac:chgData name="Nguyen The An 20204865" userId="99bb5a18-a600-4746-92a4-c4eba09d9b1d" providerId="ADAL" clId="{49808239-4C15-4A39-B4F5-3CF50EC11BBA}" dt="2021-12-25T08:55:34.349" v="6736" actId="478"/>
          <ac:cxnSpMkLst>
            <pc:docMk/>
            <pc:sldMk cId="749649255" sldId="327"/>
            <ac:cxnSpMk id="63" creationId="{79EF822C-C281-49D3-AA5B-0C691FD235BD}"/>
          </ac:cxnSpMkLst>
        </pc:cxnChg>
        <pc:cxnChg chg="del mod">
          <ac:chgData name="Nguyen The An 20204865" userId="99bb5a18-a600-4746-92a4-c4eba09d9b1d" providerId="ADAL" clId="{49808239-4C15-4A39-B4F5-3CF50EC11BBA}" dt="2021-12-25T08:55:34.349" v="6736" actId="478"/>
          <ac:cxnSpMkLst>
            <pc:docMk/>
            <pc:sldMk cId="749649255" sldId="327"/>
            <ac:cxnSpMk id="68" creationId="{F29FD886-2FC6-48BF-A01F-7B9CAB8E72E8}"/>
          </ac:cxnSpMkLst>
        </pc:cxnChg>
        <pc:cxnChg chg="del mod">
          <ac:chgData name="Nguyen The An 20204865" userId="99bb5a18-a600-4746-92a4-c4eba09d9b1d" providerId="ADAL" clId="{49808239-4C15-4A39-B4F5-3CF50EC11BBA}" dt="2021-12-25T08:55:34.349" v="6736" actId="478"/>
          <ac:cxnSpMkLst>
            <pc:docMk/>
            <pc:sldMk cId="749649255" sldId="327"/>
            <ac:cxnSpMk id="72" creationId="{0F4B2620-319D-48BE-B35A-DC03B0C8F91E}"/>
          </ac:cxnSpMkLst>
        </pc:cxnChg>
        <pc:cxnChg chg="del mod">
          <ac:chgData name="Nguyen The An 20204865" userId="99bb5a18-a600-4746-92a4-c4eba09d9b1d" providerId="ADAL" clId="{49808239-4C15-4A39-B4F5-3CF50EC11BBA}" dt="2021-12-25T08:55:34.349" v="6736" actId="478"/>
          <ac:cxnSpMkLst>
            <pc:docMk/>
            <pc:sldMk cId="749649255" sldId="327"/>
            <ac:cxnSpMk id="76" creationId="{2D513D60-BC3E-47D1-9242-27B1827303F0}"/>
          </ac:cxnSpMkLst>
        </pc:cxnChg>
      </pc:sldChg>
      <pc:sldChg chg="addSp delSp modSp add del mod">
        <pc:chgData name="Nguyen The An 20204865" userId="99bb5a18-a600-4746-92a4-c4eba09d9b1d" providerId="ADAL" clId="{49808239-4C15-4A39-B4F5-3CF50EC11BBA}" dt="2021-12-25T10:15:23.127" v="8041" actId="47"/>
        <pc:sldMkLst>
          <pc:docMk/>
          <pc:sldMk cId="1407224122" sldId="328"/>
        </pc:sldMkLst>
        <pc:spChg chg="add del mod">
          <ac:chgData name="Nguyen The An 20204865" userId="99bb5a18-a600-4746-92a4-c4eba09d9b1d" providerId="ADAL" clId="{49808239-4C15-4A39-B4F5-3CF50EC11BBA}" dt="2021-12-25T10:12:08.365" v="7968" actId="478"/>
          <ac:spMkLst>
            <pc:docMk/>
            <pc:sldMk cId="1407224122" sldId="328"/>
            <ac:spMk id="3" creationId="{0C65B11C-F0A9-43B7-A235-5CBBD553D124}"/>
          </ac:spMkLst>
        </pc:spChg>
        <pc:spChg chg="del">
          <ac:chgData name="Nguyen The An 20204865" userId="99bb5a18-a600-4746-92a4-c4eba09d9b1d" providerId="ADAL" clId="{49808239-4C15-4A39-B4F5-3CF50EC11BBA}" dt="2021-12-25T10:12:06.745" v="7967" actId="478"/>
          <ac:spMkLst>
            <pc:docMk/>
            <pc:sldMk cId="1407224122" sldId="328"/>
            <ac:spMk id="4" creationId="{9D86B7FF-22F1-4882-A1CA-F182338B93C9}"/>
          </ac:spMkLst>
        </pc:spChg>
        <pc:spChg chg="del">
          <ac:chgData name="Nguyen The An 20204865" userId="99bb5a18-a600-4746-92a4-c4eba09d9b1d" providerId="ADAL" clId="{49808239-4C15-4A39-B4F5-3CF50EC11BBA}" dt="2021-12-25T10:11:36.561" v="7965" actId="478"/>
          <ac:spMkLst>
            <pc:docMk/>
            <pc:sldMk cId="1407224122" sldId="328"/>
            <ac:spMk id="10" creationId="{1D04D4D6-CD72-48C3-8956-A5CFE91FF7C3}"/>
          </ac:spMkLst>
        </pc:spChg>
        <pc:spChg chg="del">
          <ac:chgData name="Nguyen The An 20204865" userId="99bb5a18-a600-4746-92a4-c4eba09d9b1d" providerId="ADAL" clId="{49808239-4C15-4A39-B4F5-3CF50EC11BBA}" dt="2021-12-25T10:11:36.561" v="7965" actId="478"/>
          <ac:spMkLst>
            <pc:docMk/>
            <pc:sldMk cId="1407224122" sldId="328"/>
            <ac:spMk id="12" creationId="{A88FABA8-5176-49C4-8D38-231CD8EB3252}"/>
          </ac:spMkLst>
        </pc:spChg>
        <pc:spChg chg="del">
          <ac:chgData name="Nguyen The An 20204865" userId="99bb5a18-a600-4746-92a4-c4eba09d9b1d" providerId="ADAL" clId="{49808239-4C15-4A39-B4F5-3CF50EC11BBA}" dt="2021-12-25T10:11:36.561" v="7965" actId="478"/>
          <ac:spMkLst>
            <pc:docMk/>
            <pc:sldMk cId="1407224122" sldId="328"/>
            <ac:spMk id="14" creationId="{73021EC8-2950-4862-9FA8-B739C6C05F4F}"/>
          </ac:spMkLst>
        </pc:spChg>
        <pc:spChg chg="del">
          <ac:chgData name="Nguyen The An 20204865" userId="99bb5a18-a600-4746-92a4-c4eba09d9b1d" providerId="ADAL" clId="{49808239-4C15-4A39-B4F5-3CF50EC11BBA}" dt="2021-12-25T10:11:36.561" v="7965" actId="478"/>
          <ac:spMkLst>
            <pc:docMk/>
            <pc:sldMk cId="1407224122" sldId="328"/>
            <ac:spMk id="20" creationId="{A9105F8C-E44F-4FB8-A6F1-9D4B3150605D}"/>
          </ac:spMkLst>
        </pc:spChg>
        <pc:spChg chg="del">
          <ac:chgData name="Nguyen The An 20204865" userId="99bb5a18-a600-4746-92a4-c4eba09d9b1d" providerId="ADAL" clId="{49808239-4C15-4A39-B4F5-3CF50EC11BBA}" dt="2021-12-25T10:11:36.561" v="7965" actId="478"/>
          <ac:spMkLst>
            <pc:docMk/>
            <pc:sldMk cId="1407224122" sldId="328"/>
            <ac:spMk id="31" creationId="{0D7C6218-CAB9-4A59-97C5-C5C6BFAA7051}"/>
          </ac:spMkLst>
        </pc:spChg>
        <pc:spChg chg="del">
          <ac:chgData name="Nguyen The An 20204865" userId="99bb5a18-a600-4746-92a4-c4eba09d9b1d" providerId="ADAL" clId="{49808239-4C15-4A39-B4F5-3CF50EC11BBA}" dt="2021-12-25T10:11:36.561" v="7965" actId="478"/>
          <ac:spMkLst>
            <pc:docMk/>
            <pc:sldMk cId="1407224122" sldId="328"/>
            <ac:spMk id="35" creationId="{78E5EAF8-11FA-4431-95F5-AE8E3E09CC03}"/>
          </ac:spMkLst>
        </pc:spChg>
        <pc:spChg chg="del">
          <ac:chgData name="Nguyen The An 20204865" userId="99bb5a18-a600-4746-92a4-c4eba09d9b1d" providerId="ADAL" clId="{49808239-4C15-4A39-B4F5-3CF50EC11BBA}" dt="2021-12-25T10:11:36.561" v="7965" actId="478"/>
          <ac:spMkLst>
            <pc:docMk/>
            <pc:sldMk cId="1407224122" sldId="328"/>
            <ac:spMk id="39" creationId="{0AEF43F0-4363-4D61-835B-DE62B51CE419}"/>
          </ac:spMkLst>
        </pc:spChg>
        <pc:grpChg chg="del">
          <ac:chgData name="Nguyen The An 20204865" userId="99bb5a18-a600-4746-92a4-c4eba09d9b1d" providerId="ADAL" clId="{49808239-4C15-4A39-B4F5-3CF50EC11BBA}" dt="2021-12-25T10:12:03.577" v="7966" actId="478"/>
          <ac:grpSpMkLst>
            <pc:docMk/>
            <pc:sldMk cId="1407224122" sldId="328"/>
            <ac:grpSpMk id="5" creationId="{5F75A22F-7F14-4611-BF90-4F29A3AEE0B8}"/>
          </ac:grpSpMkLst>
        </pc:grpChg>
        <pc:grpChg chg="del">
          <ac:chgData name="Nguyen The An 20204865" userId="99bb5a18-a600-4746-92a4-c4eba09d9b1d" providerId="ADAL" clId="{49808239-4C15-4A39-B4F5-3CF50EC11BBA}" dt="2021-12-25T10:11:36.561" v="7965" actId="478"/>
          <ac:grpSpMkLst>
            <pc:docMk/>
            <pc:sldMk cId="1407224122" sldId="328"/>
            <ac:grpSpMk id="32" creationId="{0684D98A-EEC2-4CC5-94B4-06B720A4AA8D}"/>
          </ac:grpSpMkLst>
        </pc:grpChg>
        <pc:grpChg chg="del">
          <ac:chgData name="Nguyen The An 20204865" userId="99bb5a18-a600-4746-92a4-c4eba09d9b1d" providerId="ADAL" clId="{49808239-4C15-4A39-B4F5-3CF50EC11BBA}" dt="2021-12-25T10:11:36.561" v="7965" actId="478"/>
          <ac:grpSpMkLst>
            <pc:docMk/>
            <pc:sldMk cId="1407224122" sldId="328"/>
            <ac:grpSpMk id="36" creationId="{7CD3F839-FCF5-46F0-835B-7AB82A597502}"/>
          </ac:grpSpMkLst>
        </pc:grpChg>
        <pc:picChg chg="del">
          <ac:chgData name="Nguyen The An 20204865" userId="99bb5a18-a600-4746-92a4-c4eba09d9b1d" providerId="ADAL" clId="{49808239-4C15-4A39-B4F5-3CF50EC11BBA}" dt="2021-12-25T10:11:36.561" v="7965" actId="478"/>
          <ac:picMkLst>
            <pc:docMk/>
            <pc:sldMk cId="1407224122" sldId="328"/>
            <ac:picMk id="8" creationId="{955E8F91-DD7A-4B88-B73E-6819281C98C0}"/>
          </ac:picMkLst>
        </pc:picChg>
        <pc:picChg chg="add mod">
          <ac:chgData name="Nguyen The An 20204865" userId="99bb5a18-a600-4746-92a4-c4eba09d9b1d" providerId="ADAL" clId="{49808239-4C15-4A39-B4F5-3CF50EC11BBA}" dt="2021-12-25T10:13:31.761" v="7994" actId="1076"/>
          <ac:picMkLst>
            <pc:docMk/>
            <pc:sldMk cId="1407224122" sldId="328"/>
            <ac:picMk id="15" creationId="{73CB045E-79F2-4D93-B8F3-CE6748D5AEDC}"/>
          </ac:picMkLst>
        </pc:picChg>
        <pc:cxnChg chg="del">
          <ac:chgData name="Nguyen The An 20204865" userId="99bb5a18-a600-4746-92a4-c4eba09d9b1d" providerId="ADAL" clId="{49808239-4C15-4A39-B4F5-3CF50EC11BBA}" dt="2021-12-25T10:11:36.561" v="7965" actId="478"/>
          <ac:cxnSpMkLst>
            <pc:docMk/>
            <pc:sldMk cId="1407224122" sldId="328"/>
            <ac:cxnSpMk id="11" creationId="{D012A49B-683F-4E36-95CE-2265635FF480}"/>
          </ac:cxnSpMkLst>
        </pc:cxnChg>
        <pc:cxnChg chg="del mod">
          <ac:chgData name="Nguyen The An 20204865" userId="99bb5a18-a600-4746-92a4-c4eba09d9b1d" providerId="ADAL" clId="{49808239-4C15-4A39-B4F5-3CF50EC11BBA}" dt="2021-12-25T10:11:36.561" v="7965" actId="478"/>
          <ac:cxnSpMkLst>
            <pc:docMk/>
            <pc:sldMk cId="1407224122" sldId="328"/>
            <ac:cxnSpMk id="13" creationId="{CA4171B5-5A24-4733-8E66-1C3240BECC20}"/>
          </ac:cxnSpMkLst>
        </pc:cxnChg>
        <pc:cxnChg chg="add mod">
          <ac:chgData name="Nguyen The An 20204865" userId="99bb5a18-a600-4746-92a4-c4eba09d9b1d" providerId="ADAL" clId="{49808239-4C15-4A39-B4F5-3CF50EC11BBA}" dt="2021-12-25T10:12:44.455" v="7976" actId="1076"/>
          <ac:cxnSpMkLst>
            <pc:docMk/>
            <pc:sldMk cId="1407224122" sldId="328"/>
            <ac:cxnSpMk id="17" creationId="{23BA2884-2DE7-491C-AD0F-FEB20C06568C}"/>
          </ac:cxnSpMkLst>
        </pc:cxnChg>
        <pc:cxnChg chg="add del">
          <ac:chgData name="Nguyen The An 20204865" userId="99bb5a18-a600-4746-92a4-c4eba09d9b1d" providerId="ADAL" clId="{49808239-4C15-4A39-B4F5-3CF50EC11BBA}" dt="2021-12-25T10:12:55.474" v="7978" actId="478"/>
          <ac:cxnSpMkLst>
            <pc:docMk/>
            <pc:sldMk cId="1407224122" sldId="328"/>
            <ac:cxnSpMk id="19" creationId="{BD0DDE32-8C69-467B-9192-4AA2109A0DCB}"/>
          </ac:cxnSpMkLst>
        </pc:cxnChg>
        <pc:cxnChg chg="add mod">
          <ac:chgData name="Nguyen The An 20204865" userId="99bb5a18-a600-4746-92a4-c4eba09d9b1d" providerId="ADAL" clId="{49808239-4C15-4A39-B4F5-3CF50EC11BBA}" dt="2021-12-25T10:13:02.541" v="7982" actId="1076"/>
          <ac:cxnSpMkLst>
            <pc:docMk/>
            <pc:sldMk cId="1407224122" sldId="328"/>
            <ac:cxnSpMk id="30" creationId="{80D17087-7DDB-4144-9722-CD12DF7CAF92}"/>
          </ac:cxnSpMkLst>
        </pc:cxnChg>
        <pc:cxnChg chg="add mod">
          <ac:chgData name="Nguyen The An 20204865" userId="99bb5a18-a600-4746-92a4-c4eba09d9b1d" providerId="ADAL" clId="{49808239-4C15-4A39-B4F5-3CF50EC11BBA}" dt="2021-12-25T10:13:08.032" v="7984" actId="14100"/>
          <ac:cxnSpMkLst>
            <pc:docMk/>
            <pc:sldMk cId="1407224122" sldId="328"/>
            <ac:cxnSpMk id="40" creationId="{F2C8C0A3-40DF-4015-8953-24065B560E1B}"/>
          </ac:cxnSpMkLst>
        </pc:cxnChg>
        <pc:cxnChg chg="add mod">
          <ac:chgData name="Nguyen The An 20204865" userId="99bb5a18-a600-4746-92a4-c4eba09d9b1d" providerId="ADAL" clId="{49808239-4C15-4A39-B4F5-3CF50EC11BBA}" dt="2021-12-25T10:13:13.349" v="7986" actId="14100"/>
          <ac:cxnSpMkLst>
            <pc:docMk/>
            <pc:sldMk cId="1407224122" sldId="328"/>
            <ac:cxnSpMk id="41" creationId="{5A3D2C52-BB7B-40E3-AFE1-0E9810F2DCDE}"/>
          </ac:cxnSpMkLst>
        </pc:cxnChg>
        <pc:cxnChg chg="add mod">
          <ac:chgData name="Nguyen The An 20204865" userId="99bb5a18-a600-4746-92a4-c4eba09d9b1d" providerId="ADAL" clId="{49808239-4C15-4A39-B4F5-3CF50EC11BBA}" dt="2021-12-25T10:13:16.930" v="7987" actId="571"/>
          <ac:cxnSpMkLst>
            <pc:docMk/>
            <pc:sldMk cId="1407224122" sldId="328"/>
            <ac:cxnSpMk id="42" creationId="{781264D5-8A6D-4474-B7E8-51B23ED088AB}"/>
          </ac:cxnSpMkLst>
        </pc:cxnChg>
        <pc:cxnChg chg="add mod">
          <ac:chgData name="Nguyen The An 20204865" userId="99bb5a18-a600-4746-92a4-c4eba09d9b1d" providerId="ADAL" clId="{49808239-4C15-4A39-B4F5-3CF50EC11BBA}" dt="2021-12-25T10:13:55.771" v="7999" actId="1076"/>
          <ac:cxnSpMkLst>
            <pc:docMk/>
            <pc:sldMk cId="1407224122" sldId="328"/>
            <ac:cxnSpMk id="43" creationId="{76565DD8-8C74-4596-8EA5-CCE5874F20DC}"/>
          </ac:cxnSpMkLst>
        </pc:cxnChg>
        <pc:cxnChg chg="add mod">
          <ac:chgData name="Nguyen The An 20204865" userId="99bb5a18-a600-4746-92a4-c4eba09d9b1d" providerId="ADAL" clId="{49808239-4C15-4A39-B4F5-3CF50EC11BBA}" dt="2021-12-25T10:13:26.541" v="7991" actId="14100"/>
          <ac:cxnSpMkLst>
            <pc:docMk/>
            <pc:sldMk cId="1407224122" sldId="328"/>
            <ac:cxnSpMk id="44" creationId="{D0E4DDAF-A43C-46A8-91DC-1040A10C8124}"/>
          </ac:cxnSpMkLst>
        </pc:cxnChg>
        <pc:cxnChg chg="add mod">
          <ac:chgData name="Nguyen The An 20204865" userId="99bb5a18-a600-4746-92a4-c4eba09d9b1d" providerId="ADAL" clId="{49808239-4C15-4A39-B4F5-3CF50EC11BBA}" dt="2021-12-25T10:14:04.458" v="8002" actId="14100"/>
          <ac:cxnSpMkLst>
            <pc:docMk/>
            <pc:sldMk cId="1407224122" sldId="328"/>
            <ac:cxnSpMk id="45" creationId="{EC9B5C2E-FD34-4036-8861-0D40327B9479}"/>
          </ac:cxnSpMkLst>
        </pc:cxnChg>
        <pc:cxnChg chg="add mod">
          <ac:chgData name="Nguyen The An 20204865" userId="99bb5a18-a600-4746-92a4-c4eba09d9b1d" providerId="ADAL" clId="{49808239-4C15-4A39-B4F5-3CF50EC11BBA}" dt="2021-12-25T10:14:02.146" v="8001" actId="1076"/>
          <ac:cxnSpMkLst>
            <pc:docMk/>
            <pc:sldMk cId="1407224122" sldId="328"/>
            <ac:cxnSpMk id="46" creationId="{E75F5317-43FF-424D-B852-DC5F805561C5}"/>
          </ac:cxnSpMkLst>
        </pc:cxnChg>
        <pc:cxnChg chg="add mod">
          <ac:chgData name="Nguyen The An 20204865" userId="99bb5a18-a600-4746-92a4-c4eba09d9b1d" providerId="ADAL" clId="{49808239-4C15-4A39-B4F5-3CF50EC11BBA}" dt="2021-12-25T10:14:28.874" v="8027" actId="14100"/>
          <ac:cxnSpMkLst>
            <pc:docMk/>
            <pc:sldMk cId="1407224122" sldId="328"/>
            <ac:cxnSpMk id="48" creationId="{AAC277C6-E8E4-4381-8E45-7503E2DBD1F3}"/>
          </ac:cxnSpMkLst>
        </pc:cxnChg>
        <pc:cxnChg chg="add mod">
          <ac:chgData name="Nguyen The An 20204865" userId="99bb5a18-a600-4746-92a4-c4eba09d9b1d" providerId="ADAL" clId="{49808239-4C15-4A39-B4F5-3CF50EC11BBA}" dt="2021-12-25T10:14:34.113" v="8029" actId="14100"/>
          <ac:cxnSpMkLst>
            <pc:docMk/>
            <pc:sldMk cId="1407224122" sldId="328"/>
            <ac:cxnSpMk id="50" creationId="{AEA14348-B96F-42A9-94A9-315C9332DB50}"/>
          </ac:cxnSpMkLst>
        </pc:cxnChg>
        <pc:cxnChg chg="add mod">
          <ac:chgData name="Nguyen The An 20204865" userId="99bb5a18-a600-4746-92a4-c4eba09d9b1d" providerId="ADAL" clId="{49808239-4C15-4A39-B4F5-3CF50EC11BBA}" dt="2021-12-25T10:14:38.737" v="8031" actId="14100"/>
          <ac:cxnSpMkLst>
            <pc:docMk/>
            <pc:sldMk cId="1407224122" sldId="328"/>
            <ac:cxnSpMk id="52" creationId="{D0311463-6B09-471C-8975-0202A5CB9093}"/>
          </ac:cxnSpMkLst>
        </pc:cxnChg>
        <pc:cxnChg chg="add mod">
          <ac:chgData name="Nguyen The An 20204865" userId="99bb5a18-a600-4746-92a4-c4eba09d9b1d" providerId="ADAL" clId="{49808239-4C15-4A39-B4F5-3CF50EC11BBA}" dt="2021-12-25T10:14:46.870" v="8034" actId="14100"/>
          <ac:cxnSpMkLst>
            <pc:docMk/>
            <pc:sldMk cId="1407224122" sldId="328"/>
            <ac:cxnSpMk id="54" creationId="{01C10F84-C8CD-4FF6-B77A-A91298AEDF9E}"/>
          </ac:cxnSpMkLst>
        </pc:cxnChg>
        <pc:cxnChg chg="add mod">
          <ac:chgData name="Nguyen The An 20204865" userId="99bb5a18-a600-4746-92a4-c4eba09d9b1d" providerId="ADAL" clId="{49808239-4C15-4A39-B4F5-3CF50EC11BBA}" dt="2021-12-25T10:14:51.146" v="8035" actId="571"/>
          <ac:cxnSpMkLst>
            <pc:docMk/>
            <pc:sldMk cId="1407224122" sldId="328"/>
            <ac:cxnSpMk id="57" creationId="{D45BAA5E-822F-4B28-90D9-F010D0A9309D}"/>
          </ac:cxnSpMkLst>
        </pc:cxnChg>
        <pc:cxnChg chg="add mod">
          <ac:chgData name="Nguyen The An 20204865" userId="99bb5a18-a600-4746-92a4-c4eba09d9b1d" providerId="ADAL" clId="{49808239-4C15-4A39-B4F5-3CF50EC11BBA}" dt="2021-12-25T10:14:59.475" v="8037" actId="14100"/>
          <ac:cxnSpMkLst>
            <pc:docMk/>
            <pc:sldMk cId="1407224122" sldId="328"/>
            <ac:cxnSpMk id="58" creationId="{CBEC6F34-4F3D-4DF4-9DDB-9A4FE2804D14}"/>
          </ac:cxnSpMkLst>
        </pc:cxnChg>
        <pc:cxnChg chg="add mod">
          <ac:chgData name="Nguyen The An 20204865" userId="99bb5a18-a600-4746-92a4-c4eba09d9b1d" providerId="ADAL" clId="{49808239-4C15-4A39-B4F5-3CF50EC11BBA}" dt="2021-12-25T10:15:02.750" v="8038" actId="571"/>
          <ac:cxnSpMkLst>
            <pc:docMk/>
            <pc:sldMk cId="1407224122" sldId="328"/>
            <ac:cxnSpMk id="60" creationId="{A33BEA5E-8CAC-4DC2-8AAC-30C4F429CD99}"/>
          </ac:cxnSpMkLst>
        </pc:cxnChg>
        <pc:cxnChg chg="add mod">
          <ac:chgData name="Nguyen The An 20204865" userId="99bb5a18-a600-4746-92a4-c4eba09d9b1d" providerId="ADAL" clId="{49808239-4C15-4A39-B4F5-3CF50EC11BBA}" dt="2021-12-25T10:15:06.245" v="8039" actId="571"/>
          <ac:cxnSpMkLst>
            <pc:docMk/>
            <pc:sldMk cId="1407224122" sldId="328"/>
            <ac:cxnSpMk id="61" creationId="{9883DB0D-659E-49C9-A249-69301B6A411C}"/>
          </ac:cxnSpMkLst>
        </pc:cxnChg>
      </pc:sldChg>
      <pc:sldChg chg="modSp add del mod">
        <pc:chgData name="Nguyen The An 20204865" userId="99bb5a18-a600-4746-92a4-c4eba09d9b1d" providerId="ADAL" clId="{49808239-4C15-4A39-B4F5-3CF50EC11BBA}" dt="2021-12-25T10:03:01.817" v="7876" actId="47"/>
        <pc:sldMkLst>
          <pc:docMk/>
          <pc:sldMk cId="3868981049" sldId="328"/>
        </pc:sldMkLst>
        <pc:spChg chg="mod">
          <ac:chgData name="Nguyen The An 20204865" userId="99bb5a18-a600-4746-92a4-c4eba09d9b1d" providerId="ADAL" clId="{49808239-4C15-4A39-B4F5-3CF50EC11BBA}" dt="2021-12-25T09:27:23.693" v="7423" actId="1076"/>
          <ac:spMkLst>
            <pc:docMk/>
            <pc:sldMk cId="3868981049" sldId="328"/>
            <ac:spMk id="54" creationId="{481A8C81-CFFF-4741-BD35-0581F3604331}"/>
          </ac:spMkLst>
        </pc:spChg>
      </pc:sldChg>
      <pc:sldChg chg="addSp delSp modSp add del mod">
        <pc:chgData name="Nguyen The An 20204865" userId="99bb5a18-a600-4746-92a4-c4eba09d9b1d" providerId="ADAL" clId="{49808239-4C15-4A39-B4F5-3CF50EC11BBA}" dt="2021-12-25T10:16:24.553" v="8060" actId="1076"/>
        <pc:sldMkLst>
          <pc:docMk/>
          <pc:sldMk cId="3178677537" sldId="329"/>
        </pc:sldMkLst>
        <pc:picChg chg="add mod">
          <ac:chgData name="Nguyen The An 20204865" userId="99bb5a18-a600-4746-92a4-c4eba09d9b1d" providerId="ADAL" clId="{49808239-4C15-4A39-B4F5-3CF50EC11BBA}" dt="2021-12-25T10:16:24.553" v="8060" actId="1076"/>
          <ac:picMkLst>
            <pc:docMk/>
            <pc:sldMk cId="3178677537" sldId="329"/>
            <ac:picMk id="3" creationId="{D1703364-965A-46BE-86B8-62741EC36A76}"/>
          </ac:picMkLst>
        </pc:picChg>
        <pc:picChg chg="del">
          <ac:chgData name="Nguyen The An 20204865" userId="99bb5a18-a600-4746-92a4-c4eba09d9b1d" providerId="ADAL" clId="{49808239-4C15-4A39-B4F5-3CF50EC11BBA}" dt="2021-12-25T10:15:39.919" v="8044" actId="478"/>
          <ac:picMkLst>
            <pc:docMk/>
            <pc:sldMk cId="3178677537" sldId="329"/>
            <ac:picMk id="15" creationId="{73CB045E-79F2-4D93-B8F3-CE6748D5AEDC}"/>
          </ac:picMkLst>
        </pc:picChg>
        <pc:cxnChg chg="del">
          <ac:chgData name="Nguyen The An 20204865" userId="99bb5a18-a600-4746-92a4-c4eba09d9b1d" providerId="ADAL" clId="{49808239-4C15-4A39-B4F5-3CF50EC11BBA}" dt="2021-12-25T10:15:42.136" v="8045" actId="478"/>
          <ac:cxnSpMkLst>
            <pc:docMk/>
            <pc:sldMk cId="3178677537" sldId="329"/>
            <ac:cxnSpMk id="17" creationId="{23BA2884-2DE7-491C-AD0F-FEB20C06568C}"/>
          </ac:cxnSpMkLst>
        </pc:cxnChg>
        <pc:cxnChg chg="del">
          <ac:chgData name="Nguyen The An 20204865" userId="99bb5a18-a600-4746-92a4-c4eba09d9b1d" providerId="ADAL" clId="{49808239-4C15-4A39-B4F5-3CF50EC11BBA}" dt="2021-12-25T10:15:42.136" v="8045" actId="478"/>
          <ac:cxnSpMkLst>
            <pc:docMk/>
            <pc:sldMk cId="3178677537" sldId="329"/>
            <ac:cxnSpMk id="30" creationId="{80D17087-7DDB-4144-9722-CD12DF7CAF92}"/>
          </ac:cxnSpMkLst>
        </pc:cxnChg>
        <pc:cxnChg chg="del">
          <ac:chgData name="Nguyen The An 20204865" userId="99bb5a18-a600-4746-92a4-c4eba09d9b1d" providerId="ADAL" clId="{49808239-4C15-4A39-B4F5-3CF50EC11BBA}" dt="2021-12-25T10:15:42.136" v="8045" actId="478"/>
          <ac:cxnSpMkLst>
            <pc:docMk/>
            <pc:sldMk cId="3178677537" sldId="329"/>
            <ac:cxnSpMk id="40" creationId="{F2C8C0A3-40DF-4015-8953-24065B560E1B}"/>
          </ac:cxnSpMkLst>
        </pc:cxnChg>
        <pc:cxnChg chg="del">
          <ac:chgData name="Nguyen The An 20204865" userId="99bb5a18-a600-4746-92a4-c4eba09d9b1d" providerId="ADAL" clId="{49808239-4C15-4A39-B4F5-3CF50EC11BBA}" dt="2021-12-25T10:15:42.136" v="8045" actId="478"/>
          <ac:cxnSpMkLst>
            <pc:docMk/>
            <pc:sldMk cId="3178677537" sldId="329"/>
            <ac:cxnSpMk id="41" creationId="{5A3D2C52-BB7B-40E3-AFE1-0E9810F2DCDE}"/>
          </ac:cxnSpMkLst>
        </pc:cxnChg>
        <pc:cxnChg chg="del">
          <ac:chgData name="Nguyen The An 20204865" userId="99bb5a18-a600-4746-92a4-c4eba09d9b1d" providerId="ADAL" clId="{49808239-4C15-4A39-B4F5-3CF50EC11BBA}" dt="2021-12-25T10:15:42.136" v="8045" actId="478"/>
          <ac:cxnSpMkLst>
            <pc:docMk/>
            <pc:sldMk cId="3178677537" sldId="329"/>
            <ac:cxnSpMk id="42" creationId="{781264D5-8A6D-4474-B7E8-51B23ED088AB}"/>
          </ac:cxnSpMkLst>
        </pc:cxnChg>
        <pc:cxnChg chg="del">
          <ac:chgData name="Nguyen The An 20204865" userId="99bb5a18-a600-4746-92a4-c4eba09d9b1d" providerId="ADAL" clId="{49808239-4C15-4A39-B4F5-3CF50EC11BBA}" dt="2021-12-25T10:15:42.136" v="8045" actId="478"/>
          <ac:cxnSpMkLst>
            <pc:docMk/>
            <pc:sldMk cId="3178677537" sldId="329"/>
            <ac:cxnSpMk id="43" creationId="{76565DD8-8C74-4596-8EA5-CCE5874F20DC}"/>
          </ac:cxnSpMkLst>
        </pc:cxnChg>
        <pc:cxnChg chg="del">
          <ac:chgData name="Nguyen The An 20204865" userId="99bb5a18-a600-4746-92a4-c4eba09d9b1d" providerId="ADAL" clId="{49808239-4C15-4A39-B4F5-3CF50EC11BBA}" dt="2021-12-25T10:15:42.136" v="8045" actId="478"/>
          <ac:cxnSpMkLst>
            <pc:docMk/>
            <pc:sldMk cId="3178677537" sldId="329"/>
            <ac:cxnSpMk id="44" creationId="{D0E4DDAF-A43C-46A8-91DC-1040A10C8124}"/>
          </ac:cxnSpMkLst>
        </pc:cxnChg>
        <pc:cxnChg chg="del">
          <ac:chgData name="Nguyen The An 20204865" userId="99bb5a18-a600-4746-92a4-c4eba09d9b1d" providerId="ADAL" clId="{49808239-4C15-4A39-B4F5-3CF50EC11BBA}" dt="2021-12-25T10:15:42.136" v="8045" actId="478"/>
          <ac:cxnSpMkLst>
            <pc:docMk/>
            <pc:sldMk cId="3178677537" sldId="329"/>
            <ac:cxnSpMk id="45" creationId="{EC9B5C2E-FD34-4036-8861-0D40327B9479}"/>
          </ac:cxnSpMkLst>
        </pc:cxnChg>
        <pc:cxnChg chg="del">
          <ac:chgData name="Nguyen The An 20204865" userId="99bb5a18-a600-4746-92a4-c4eba09d9b1d" providerId="ADAL" clId="{49808239-4C15-4A39-B4F5-3CF50EC11BBA}" dt="2021-12-25T10:15:42.136" v="8045" actId="478"/>
          <ac:cxnSpMkLst>
            <pc:docMk/>
            <pc:sldMk cId="3178677537" sldId="329"/>
            <ac:cxnSpMk id="46" creationId="{E75F5317-43FF-424D-B852-DC5F805561C5}"/>
          </ac:cxnSpMkLst>
        </pc:cxnChg>
        <pc:cxnChg chg="del">
          <ac:chgData name="Nguyen The An 20204865" userId="99bb5a18-a600-4746-92a4-c4eba09d9b1d" providerId="ADAL" clId="{49808239-4C15-4A39-B4F5-3CF50EC11BBA}" dt="2021-12-25T10:15:42.136" v="8045" actId="478"/>
          <ac:cxnSpMkLst>
            <pc:docMk/>
            <pc:sldMk cId="3178677537" sldId="329"/>
            <ac:cxnSpMk id="48" creationId="{AAC277C6-E8E4-4381-8E45-7503E2DBD1F3}"/>
          </ac:cxnSpMkLst>
        </pc:cxnChg>
        <pc:cxnChg chg="del">
          <ac:chgData name="Nguyen The An 20204865" userId="99bb5a18-a600-4746-92a4-c4eba09d9b1d" providerId="ADAL" clId="{49808239-4C15-4A39-B4F5-3CF50EC11BBA}" dt="2021-12-25T10:15:42.136" v="8045" actId="478"/>
          <ac:cxnSpMkLst>
            <pc:docMk/>
            <pc:sldMk cId="3178677537" sldId="329"/>
            <ac:cxnSpMk id="50" creationId="{AEA14348-B96F-42A9-94A9-315C9332DB50}"/>
          </ac:cxnSpMkLst>
        </pc:cxnChg>
        <pc:cxnChg chg="del">
          <ac:chgData name="Nguyen The An 20204865" userId="99bb5a18-a600-4746-92a4-c4eba09d9b1d" providerId="ADAL" clId="{49808239-4C15-4A39-B4F5-3CF50EC11BBA}" dt="2021-12-25T10:15:42.136" v="8045" actId="478"/>
          <ac:cxnSpMkLst>
            <pc:docMk/>
            <pc:sldMk cId="3178677537" sldId="329"/>
            <ac:cxnSpMk id="52" creationId="{D0311463-6B09-471C-8975-0202A5CB9093}"/>
          </ac:cxnSpMkLst>
        </pc:cxnChg>
        <pc:cxnChg chg="del">
          <ac:chgData name="Nguyen The An 20204865" userId="99bb5a18-a600-4746-92a4-c4eba09d9b1d" providerId="ADAL" clId="{49808239-4C15-4A39-B4F5-3CF50EC11BBA}" dt="2021-12-25T10:15:42.136" v="8045" actId="478"/>
          <ac:cxnSpMkLst>
            <pc:docMk/>
            <pc:sldMk cId="3178677537" sldId="329"/>
            <ac:cxnSpMk id="54" creationId="{01C10F84-C8CD-4FF6-B77A-A91298AEDF9E}"/>
          </ac:cxnSpMkLst>
        </pc:cxnChg>
        <pc:cxnChg chg="del">
          <ac:chgData name="Nguyen The An 20204865" userId="99bb5a18-a600-4746-92a4-c4eba09d9b1d" providerId="ADAL" clId="{49808239-4C15-4A39-B4F5-3CF50EC11BBA}" dt="2021-12-25T10:15:42.136" v="8045" actId="478"/>
          <ac:cxnSpMkLst>
            <pc:docMk/>
            <pc:sldMk cId="3178677537" sldId="329"/>
            <ac:cxnSpMk id="57" creationId="{D45BAA5E-822F-4B28-90D9-F010D0A9309D}"/>
          </ac:cxnSpMkLst>
        </pc:cxnChg>
        <pc:cxnChg chg="del">
          <ac:chgData name="Nguyen The An 20204865" userId="99bb5a18-a600-4746-92a4-c4eba09d9b1d" providerId="ADAL" clId="{49808239-4C15-4A39-B4F5-3CF50EC11BBA}" dt="2021-12-25T10:15:42.136" v="8045" actId="478"/>
          <ac:cxnSpMkLst>
            <pc:docMk/>
            <pc:sldMk cId="3178677537" sldId="329"/>
            <ac:cxnSpMk id="58" creationId="{CBEC6F34-4F3D-4DF4-9DDB-9A4FE2804D14}"/>
          </ac:cxnSpMkLst>
        </pc:cxnChg>
        <pc:cxnChg chg="del">
          <ac:chgData name="Nguyen The An 20204865" userId="99bb5a18-a600-4746-92a4-c4eba09d9b1d" providerId="ADAL" clId="{49808239-4C15-4A39-B4F5-3CF50EC11BBA}" dt="2021-12-25T10:15:42.136" v="8045" actId="478"/>
          <ac:cxnSpMkLst>
            <pc:docMk/>
            <pc:sldMk cId="3178677537" sldId="329"/>
            <ac:cxnSpMk id="60" creationId="{A33BEA5E-8CAC-4DC2-8AAC-30C4F429CD99}"/>
          </ac:cxnSpMkLst>
        </pc:cxnChg>
        <pc:cxnChg chg="del">
          <ac:chgData name="Nguyen The An 20204865" userId="99bb5a18-a600-4746-92a4-c4eba09d9b1d" providerId="ADAL" clId="{49808239-4C15-4A39-B4F5-3CF50EC11BBA}" dt="2021-12-25T10:15:42.136" v="8045" actId="478"/>
          <ac:cxnSpMkLst>
            <pc:docMk/>
            <pc:sldMk cId="3178677537" sldId="329"/>
            <ac:cxnSpMk id="61" creationId="{9883DB0D-659E-49C9-A249-69301B6A411C}"/>
          </ac:cxnSpMkLst>
        </pc:cxnChg>
      </pc:sldChg>
      <pc:sldChg chg="addSp delSp modSp add mod">
        <pc:chgData name="Nguyen The An 20204865" userId="99bb5a18-a600-4746-92a4-c4eba09d9b1d" providerId="ADAL" clId="{49808239-4C15-4A39-B4F5-3CF50EC11BBA}" dt="2021-12-25T10:18:21.208" v="8063" actId="478"/>
        <pc:sldMkLst>
          <pc:docMk/>
          <pc:sldMk cId="608807835" sldId="330"/>
        </pc:sldMkLst>
        <pc:picChg chg="del">
          <ac:chgData name="Nguyen The An 20204865" userId="99bb5a18-a600-4746-92a4-c4eba09d9b1d" providerId="ADAL" clId="{49808239-4C15-4A39-B4F5-3CF50EC11BBA}" dt="2021-12-25T10:16:02.927" v="8052" actId="478"/>
          <ac:picMkLst>
            <pc:docMk/>
            <pc:sldMk cId="608807835" sldId="330"/>
            <ac:picMk id="3" creationId="{D1703364-965A-46BE-86B8-62741EC36A76}"/>
          </ac:picMkLst>
        </pc:picChg>
        <pc:picChg chg="add del mod">
          <ac:chgData name="Nguyen The An 20204865" userId="99bb5a18-a600-4746-92a4-c4eba09d9b1d" providerId="ADAL" clId="{49808239-4C15-4A39-B4F5-3CF50EC11BBA}" dt="2021-12-25T10:18:21.208" v="8063" actId="478"/>
          <ac:picMkLst>
            <pc:docMk/>
            <pc:sldMk cId="608807835" sldId="330"/>
            <ac:picMk id="4" creationId="{1D37DB4A-4DA2-4ABE-AFF3-12E8E7CC9DD2}"/>
          </ac:picMkLst>
        </pc:picChg>
      </pc:sldChg>
      <pc:sldChg chg="addSp delSp modSp add mod">
        <pc:chgData name="Nguyen The An 20204865" userId="99bb5a18-a600-4746-92a4-c4eba09d9b1d" providerId="ADAL" clId="{49808239-4C15-4A39-B4F5-3CF50EC11BBA}" dt="2021-12-25T10:18:48.376" v="8071" actId="1076"/>
        <pc:sldMkLst>
          <pc:docMk/>
          <pc:sldMk cId="1255331939" sldId="331"/>
        </pc:sldMkLst>
        <pc:picChg chg="add mod">
          <ac:chgData name="Nguyen The An 20204865" userId="99bb5a18-a600-4746-92a4-c4eba09d9b1d" providerId="ADAL" clId="{49808239-4C15-4A39-B4F5-3CF50EC11BBA}" dt="2021-12-25T10:18:48.376" v="8071" actId="1076"/>
          <ac:picMkLst>
            <pc:docMk/>
            <pc:sldMk cId="1255331939" sldId="331"/>
            <ac:picMk id="3" creationId="{35304999-C81E-4697-921F-ABA03D170FE4}"/>
          </ac:picMkLst>
        </pc:picChg>
        <pc:picChg chg="del">
          <ac:chgData name="Nguyen The An 20204865" userId="99bb5a18-a600-4746-92a4-c4eba09d9b1d" providerId="ADAL" clId="{49808239-4C15-4A39-B4F5-3CF50EC11BBA}" dt="2021-12-25T10:18:23.273" v="8064" actId="478"/>
          <ac:picMkLst>
            <pc:docMk/>
            <pc:sldMk cId="1255331939" sldId="331"/>
            <ac:picMk id="4" creationId="{1D37DB4A-4DA2-4ABE-AFF3-12E8E7CC9DD2}"/>
          </ac:picMkLst>
        </pc:picChg>
      </pc:sldChg>
      <pc:sldChg chg="addSp delSp modSp add mod">
        <pc:chgData name="Nguyen The An 20204865" userId="99bb5a18-a600-4746-92a4-c4eba09d9b1d" providerId="ADAL" clId="{49808239-4C15-4A39-B4F5-3CF50EC11BBA}" dt="2021-12-25T10:19:14.035" v="8077" actId="1076"/>
        <pc:sldMkLst>
          <pc:docMk/>
          <pc:sldMk cId="2835277374" sldId="332"/>
        </pc:sldMkLst>
        <pc:picChg chg="add mod">
          <ac:chgData name="Nguyen The An 20204865" userId="99bb5a18-a600-4746-92a4-c4eba09d9b1d" providerId="ADAL" clId="{49808239-4C15-4A39-B4F5-3CF50EC11BBA}" dt="2021-12-25T10:19:14.035" v="8077" actId="1076"/>
          <ac:picMkLst>
            <pc:docMk/>
            <pc:sldMk cId="2835277374" sldId="332"/>
            <ac:picMk id="3" creationId="{749082DC-1727-49C9-947A-2BD5650C02AC}"/>
          </ac:picMkLst>
        </pc:picChg>
        <pc:picChg chg="del">
          <ac:chgData name="Nguyen The An 20204865" userId="99bb5a18-a600-4746-92a4-c4eba09d9b1d" providerId="ADAL" clId="{49808239-4C15-4A39-B4F5-3CF50EC11BBA}" dt="2021-12-25T10:18:25.643" v="8066" actId="478"/>
          <ac:picMkLst>
            <pc:docMk/>
            <pc:sldMk cId="2835277374" sldId="332"/>
            <ac:picMk id="4" creationId="{1D37DB4A-4DA2-4ABE-AFF3-12E8E7CC9DD2}"/>
          </ac:picMkLst>
        </pc:picChg>
      </pc:sldChg>
      <pc:sldChg chg="addSp delSp modSp add mod">
        <pc:chgData name="Nguyen The An 20204865" userId="99bb5a18-a600-4746-92a4-c4eba09d9b1d" providerId="ADAL" clId="{49808239-4C15-4A39-B4F5-3CF50EC11BBA}" dt="2021-12-25T10:19:40.906" v="8083" actId="1076"/>
        <pc:sldMkLst>
          <pc:docMk/>
          <pc:sldMk cId="2440365754" sldId="333"/>
        </pc:sldMkLst>
        <pc:picChg chg="del">
          <ac:chgData name="Nguyen The An 20204865" userId="99bb5a18-a600-4746-92a4-c4eba09d9b1d" providerId="ADAL" clId="{49808239-4C15-4A39-B4F5-3CF50EC11BBA}" dt="2021-12-25T10:19:34.348" v="8079" actId="478"/>
          <ac:picMkLst>
            <pc:docMk/>
            <pc:sldMk cId="2440365754" sldId="333"/>
            <ac:picMk id="3" creationId="{749082DC-1727-49C9-947A-2BD5650C02AC}"/>
          </ac:picMkLst>
        </pc:picChg>
        <pc:picChg chg="add mod">
          <ac:chgData name="Nguyen The An 20204865" userId="99bb5a18-a600-4746-92a4-c4eba09d9b1d" providerId="ADAL" clId="{49808239-4C15-4A39-B4F5-3CF50EC11BBA}" dt="2021-12-25T10:19:40.906" v="8083" actId="1076"/>
          <ac:picMkLst>
            <pc:docMk/>
            <pc:sldMk cId="2440365754" sldId="333"/>
            <ac:picMk id="4" creationId="{CF1B0898-77A7-4729-ACB4-7A04B1603573}"/>
          </ac:picMkLst>
        </pc:picChg>
      </pc:sldChg>
      <pc:sldChg chg="addSp delSp modSp new mod">
        <pc:chgData name="Nguyen The An 20204865" userId="99bb5a18-a600-4746-92a4-c4eba09d9b1d" providerId="ADAL" clId="{49808239-4C15-4A39-B4F5-3CF50EC11BBA}" dt="2021-12-25T10:20:23.036" v="8089" actId="1076"/>
        <pc:sldMkLst>
          <pc:docMk/>
          <pc:sldMk cId="1041477482" sldId="334"/>
        </pc:sldMkLst>
        <pc:spChg chg="del">
          <ac:chgData name="Nguyen The An 20204865" userId="99bb5a18-a600-4746-92a4-c4eba09d9b1d" providerId="ADAL" clId="{49808239-4C15-4A39-B4F5-3CF50EC11BBA}" dt="2021-12-25T10:20:05.978" v="8085" actId="478"/>
          <ac:spMkLst>
            <pc:docMk/>
            <pc:sldMk cId="1041477482" sldId="334"/>
            <ac:spMk id="2" creationId="{6CB5CF32-ECB6-4569-A7E9-658A40602D0D}"/>
          </ac:spMkLst>
        </pc:spChg>
        <pc:spChg chg="del">
          <ac:chgData name="Nguyen The An 20204865" userId="99bb5a18-a600-4746-92a4-c4eba09d9b1d" providerId="ADAL" clId="{49808239-4C15-4A39-B4F5-3CF50EC11BBA}" dt="2021-12-25T10:20:07.861" v="8086" actId="478"/>
          <ac:spMkLst>
            <pc:docMk/>
            <pc:sldMk cId="1041477482" sldId="334"/>
            <ac:spMk id="3" creationId="{55FFB0D9-27D4-4A24-A3F3-7AC069CB6003}"/>
          </ac:spMkLst>
        </pc:spChg>
        <pc:picChg chg="add mod">
          <ac:chgData name="Nguyen The An 20204865" userId="99bb5a18-a600-4746-92a4-c4eba09d9b1d" providerId="ADAL" clId="{49808239-4C15-4A39-B4F5-3CF50EC11BBA}" dt="2021-12-25T10:20:23.036" v="8089" actId="1076"/>
          <ac:picMkLst>
            <pc:docMk/>
            <pc:sldMk cId="1041477482" sldId="334"/>
            <ac:picMk id="5" creationId="{E0E741B3-3244-42A3-87F1-465E4F2555C7}"/>
          </ac:picMkLst>
        </pc:picChg>
      </pc:sldChg>
      <pc:sldChg chg="addSp delSp modSp new mod">
        <pc:chgData name="Nguyen The An 20204865" userId="99bb5a18-a600-4746-92a4-c4eba09d9b1d" providerId="ADAL" clId="{49808239-4C15-4A39-B4F5-3CF50EC11BBA}" dt="2021-12-25T10:25:13.810" v="8099" actId="14100"/>
        <pc:sldMkLst>
          <pc:docMk/>
          <pc:sldMk cId="3647398581" sldId="335"/>
        </pc:sldMkLst>
        <pc:spChg chg="del">
          <ac:chgData name="Nguyen The An 20204865" userId="99bb5a18-a600-4746-92a4-c4eba09d9b1d" providerId="ADAL" clId="{49808239-4C15-4A39-B4F5-3CF50EC11BBA}" dt="2021-12-25T10:25:03.907" v="8091" actId="478"/>
          <ac:spMkLst>
            <pc:docMk/>
            <pc:sldMk cId="3647398581" sldId="335"/>
            <ac:spMk id="2" creationId="{9BD81191-C90F-46F8-91BF-307B28563665}"/>
          </ac:spMkLst>
        </pc:spChg>
        <pc:spChg chg="del mod">
          <ac:chgData name="Nguyen The An 20204865" userId="99bb5a18-a600-4746-92a4-c4eba09d9b1d" providerId="ADAL" clId="{49808239-4C15-4A39-B4F5-3CF50EC11BBA}" dt="2021-12-25T10:25:05.694" v="8093" actId="478"/>
          <ac:spMkLst>
            <pc:docMk/>
            <pc:sldMk cId="3647398581" sldId="335"/>
            <ac:spMk id="3" creationId="{1B0B1B8A-1AA4-4B13-8504-087748945C59}"/>
          </ac:spMkLst>
        </pc:spChg>
        <pc:picChg chg="add mod">
          <ac:chgData name="Nguyen The An 20204865" userId="99bb5a18-a600-4746-92a4-c4eba09d9b1d" providerId="ADAL" clId="{49808239-4C15-4A39-B4F5-3CF50EC11BBA}" dt="2021-12-25T10:25:13.810" v="8099" actId="14100"/>
          <ac:picMkLst>
            <pc:docMk/>
            <pc:sldMk cId="3647398581" sldId="335"/>
            <ac:picMk id="5" creationId="{597CF280-9E94-4D99-8BD8-2F566C7FB6D1}"/>
          </ac:picMkLst>
        </pc:picChg>
      </pc:sldChg>
      <pc:sldChg chg="modSp add mod">
        <pc:chgData name="Nguyen The An 20204865" userId="99bb5a18-a600-4746-92a4-c4eba09d9b1d" providerId="ADAL" clId="{49808239-4C15-4A39-B4F5-3CF50EC11BBA}" dt="2021-12-25T10:47:02.026" v="9188" actId="123"/>
        <pc:sldMkLst>
          <pc:docMk/>
          <pc:sldMk cId="2965716395" sldId="336"/>
        </pc:sldMkLst>
        <pc:spChg chg="mod">
          <ac:chgData name="Nguyen The An 20204865" userId="99bb5a18-a600-4746-92a4-c4eba09d9b1d" providerId="ADAL" clId="{49808239-4C15-4A39-B4F5-3CF50EC11BBA}" dt="2021-12-25T10:47:02.026" v="9188" actId="123"/>
          <ac:spMkLst>
            <pc:docMk/>
            <pc:sldMk cId="2965716395" sldId="336"/>
            <ac:spMk id="48" creationId="{9F0570BF-DC0B-4AB0-A088-6595C1EC2C02}"/>
          </ac:spMkLst>
        </pc:spChg>
      </pc:sldChg>
      <pc:sldChg chg="addSp delSp modSp add mod">
        <pc:chgData name="Nguyen The An 20204865" userId="99bb5a18-a600-4746-92a4-c4eba09d9b1d" providerId="ADAL" clId="{49808239-4C15-4A39-B4F5-3CF50EC11BBA}" dt="2021-12-25T10:31:41.012" v="8450" actId="1076"/>
        <pc:sldMkLst>
          <pc:docMk/>
          <pc:sldMk cId="4294020048" sldId="337"/>
        </pc:sldMkLst>
        <pc:picChg chg="del">
          <ac:chgData name="Nguyen The An 20204865" userId="99bb5a18-a600-4746-92a4-c4eba09d9b1d" providerId="ADAL" clId="{49808239-4C15-4A39-B4F5-3CF50EC11BBA}" dt="2021-12-25T10:30:15.236" v="8432" actId="478"/>
          <ac:picMkLst>
            <pc:docMk/>
            <pc:sldMk cId="4294020048" sldId="337"/>
            <ac:picMk id="3" creationId="{4D4631DD-004C-4BA5-99C3-91F24B0A00C2}"/>
          </ac:picMkLst>
        </pc:picChg>
        <pc:picChg chg="add mod">
          <ac:chgData name="Nguyen The An 20204865" userId="99bb5a18-a600-4746-92a4-c4eba09d9b1d" providerId="ADAL" clId="{49808239-4C15-4A39-B4F5-3CF50EC11BBA}" dt="2021-12-25T10:31:41.012" v="8450" actId="1076"/>
          <ac:picMkLst>
            <pc:docMk/>
            <pc:sldMk cId="4294020048" sldId="337"/>
            <ac:picMk id="6" creationId="{435755A3-8C3D-43CE-8C66-42F22BA3D57C}"/>
          </ac:picMkLst>
        </pc:picChg>
      </pc:sldChg>
      <pc:sldChg chg="addSp delSp modSp add del mod">
        <pc:chgData name="Nguyen The An 20204865" userId="99bb5a18-a600-4746-92a4-c4eba09d9b1d" providerId="ADAL" clId="{49808239-4C15-4A39-B4F5-3CF50EC11BBA}" dt="2021-12-25T10:52:18.833" v="9338" actId="47"/>
        <pc:sldMkLst>
          <pc:docMk/>
          <pc:sldMk cId="2504922144" sldId="338"/>
        </pc:sldMkLst>
        <pc:picChg chg="del">
          <ac:chgData name="Nguyen The An 20204865" userId="99bb5a18-a600-4746-92a4-c4eba09d9b1d" providerId="ADAL" clId="{49808239-4C15-4A39-B4F5-3CF50EC11BBA}" dt="2021-12-25T10:30:16.229" v="8433" actId="478"/>
          <ac:picMkLst>
            <pc:docMk/>
            <pc:sldMk cId="2504922144" sldId="338"/>
            <ac:picMk id="3" creationId="{4D4631DD-004C-4BA5-99C3-91F24B0A00C2}"/>
          </ac:picMkLst>
        </pc:picChg>
        <pc:picChg chg="add del mod">
          <ac:chgData name="Nguyen The An 20204865" userId="99bb5a18-a600-4746-92a4-c4eba09d9b1d" providerId="ADAL" clId="{49808239-4C15-4A39-B4F5-3CF50EC11BBA}" dt="2021-12-25T10:30:38.415" v="8439" actId="478"/>
          <ac:picMkLst>
            <pc:docMk/>
            <pc:sldMk cId="2504922144" sldId="338"/>
            <ac:picMk id="6" creationId="{3BF36A49-2FD5-4BE1-BCAF-1B2E552E32F5}"/>
          </ac:picMkLst>
        </pc:picChg>
      </pc:sldChg>
      <pc:sldChg chg="addSp delSp modSp add mod">
        <pc:chgData name="Nguyen The An 20204865" userId="99bb5a18-a600-4746-92a4-c4eba09d9b1d" providerId="ADAL" clId="{49808239-4C15-4A39-B4F5-3CF50EC11BBA}" dt="2021-12-25T10:32:01.825" v="8456" actId="1076"/>
        <pc:sldMkLst>
          <pc:docMk/>
          <pc:sldMk cId="2804299213" sldId="339"/>
        </pc:sldMkLst>
        <pc:picChg chg="del">
          <ac:chgData name="Nguyen The An 20204865" userId="99bb5a18-a600-4746-92a4-c4eba09d9b1d" providerId="ADAL" clId="{49808239-4C15-4A39-B4F5-3CF50EC11BBA}" dt="2021-12-25T10:30:43.667" v="8441" actId="478"/>
          <ac:picMkLst>
            <pc:docMk/>
            <pc:sldMk cId="2804299213" sldId="339"/>
            <ac:picMk id="3" creationId="{4D4631DD-004C-4BA5-99C3-91F24B0A00C2}"/>
          </ac:picMkLst>
        </pc:picChg>
        <pc:picChg chg="add mod">
          <ac:chgData name="Nguyen The An 20204865" userId="99bb5a18-a600-4746-92a4-c4eba09d9b1d" providerId="ADAL" clId="{49808239-4C15-4A39-B4F5-3CF50EC11BBA}" dt="2021-12-25T10:32:01.825" v="8456" actId="1076"/>
          <ac:picMkLst>
            <pc:docMk/>
            <pc:sldMk cId="2804299213" sldId="339"/>
            <ac:picMk id="6" creationId="{1349C1C3-0BAA-4D54-9F3A-FA5E96F7BE43}"/>
          </ac:picMkLst>
        </pc:picChg>
      </pc:sldChg>
      <pc:sldChg chg="new del">
        <pc:chgData name="Nguyen The An 20204865" userId="99bb5a18-a600-4746-92a4-c4eba09d9b1d" providerId="ADAL" clId="{49808239-4C15-4A39-B4F5-3CF50EC11BBA}" dt="2021-12-25T10:52:00.377" v="9334" actId="47"/>
        <pc:sldMkLst>
          <pc:docMk/>
          <pc:sldMk cId="3926842771" sldId="340"/>
        </pc:sldMkLst>
      </pc:sldChg>
      <pc:sldChg chg="delSp add mod">
        <pc:chgData name="Nguyen The An 20204865" userId="99bb5a18-a600-4746-92a4-c4eba09d9b1d" providerId="ADAL" clId="{49808239-4C15-4A39-B4F5-3CF50EC11BBA}" dt="2021-12-25T10:52:07.309" v="9337" actId="478"/>
        <pc:sldMkLst>
          <pc:docMk/>
          <pc:sldMk cId="2802617437" sldId="341"/>
        </pc:sldMkLst>
        <pc:spChg chg="del">
          <ac:chgData name="Nguyen The An 20204865" userId="99bb5a18-a600-4746-92a4-c4eba09d9b1d" providerId="ADAL" clId="{49808239-4C15-4A39-B4F5-3CF50EC11BBA}" dt="2021-12-25T10:52:06.948" v="9336" actId="478"/>
          <ac:spMkLst>
            <pc:docMk/>
            <pc:sldMk cId="2802617437" sldId="341"/>
            <ac:spMk id="17" creationId="{6C208841-185E-4E52-9FE6-D85B2B549BC7}"/>
          </ac:spMkLst>
        </pc:spChg>
        <pc:spChg chg="del">
          <ac:chgData name="Nguyen The An 20204865" userId="99bb5a18-a600-4746-92a4-c4eba09d9b1d" providerId="ADAL" clId="{49808239-4C15-4A39-B4F5-3CF50EC11BBA}" dt="2021-12-25T10:52:06.026" v="9335" actId="478"/>
          <ac:spMkLst>
            <pc:docMk/>
            <pc:sldMk cId="2802617437" sldId="341"/>
            <ac:spMk id="19" creationId="{5DF81572-DA2D-46E7-82DD-971D89CF15C4}"/>
          </ac:spMkLst>
        </pc:spChg>
        <pc:grpChg chg="del">
          <ac:chgData name="Nguyen The An 20204865" userId="99bb5a18-a600-4746-92a4-c4eba09d9b1d" providerId="ADAL" clId="{49808239-4C15-4A39-B4F5-3CF50EC11BBA}" dt="2021-12-25T10:52:07.309" v="9337" actId="478"/>
          <ac:grpSpMkLst>
            <pc:docMk/>
            <pc:sldMk cId="2802617437" sldId="341"/>
            <ac:grpSpMk id="14" creationId="{6234DFB4-5911-49C5-934B-885F416E4E30}"/>
          </ac:grpSpMkLst>
        </pc:grpChg>
      </pc:sldChg>
      <pc:sldChg chg="addSp delSp modSp add del mod">
        <pc:chgData name="Nguyen The An 20204865" userId="99bb5a18-a600-4746-92a4-c4eba09d9b1d" providerId="ADAL" clId="{49808239-4C15-4A39-B4F5-3CF50EC11BBA}" dt="2021-12-25T11:19:13.337" v="10371" actId="47"/>
        <pc:sldMkLst>
          <pc:docMk/>
          <pc:sldMk cId="965577064" sldId="342"/>
        </pc:sldMkLst>
        <pc:spChg chg="add del mod">
          <ac:chgData name="Nguyen The An 20204865" userId="99bb5a18-a600-4746-92a4-c4eba09d9b1d" providerId="ADAL" clId="{49808239-4C15-4A39-B4F5-3CF50EC11BBA}" dt="2021-12-25T11:17:17.136" v="10286" actId="478"/>
          <ac:spMkLst>
            <pc:docMk/>
            <pc:sldMk cId="965577064" sldId="342"/>
            <ac:spMk id="3" creationId="{15B45241-2B48-40DE-B40B-BEAD04FBE156}"/>
          </ac:spMkLst>
        </pc:spChg>
        <pc:spChg chg="del">
          <ac:chgData name="Nguyen The An 20204865" userId="99bb5a18-a600-4746-92a4-c4eba09d9b1d" providerId="ADAL" clId="{49808239-4C15-4A39-B4F5-3CF50EC11BBA}" dt="2021-12-25T11:17:15.593" v="10285" actId="478"/>
          <ac:spMkLst>
            <pc:docMk/>
            <pc:sldMk cId="965577064" sldId="342"/>
            <ac:spMk id="2474" creationId="{00000000-0000-0000-0000-000000000000}"/>
          </ac:spMkLst>
        </pc:spChg>
        <pc:spChg chg="mod">
          <ac:chgData name="Nguyen The An 20204865" userId="99bb5a18-a600-4746-92a4-c4eba09d9b1d" providerId="ADAL" clId="{49808239-4C15-4A39-B4F5-3CF50EC11BBA}" dt="2021-12-25T11:18:58.395" v="10325" actId="20577"/>
          <ac:spMkLst>
            <pc:docMk/>
            <pc:sldMk cId="965577064" sldId="342"/>
            <ac:spMk id="2475" creationId="{00000000-0000-0000-0000-000000000000}"/>
          </ac:spMkLst>
        </pc:spChg>
        <pc:spChg chg="del">
          <ac:chgData name="Nguyen The An 20204865" userId="99bb5a18-a600-4746-92a4-c4eba09d9b1d" providerId="ADAL" clId="{49808239-4C15-4A39-B4F5-3CF50EC11BBA}" dt="2021-12-25T11:17:15.593" v="10285" actId="478"/>
          <ac:spMkLst>
            <pc:docMk/>
            <pc:sldMk cId="965577064" sldId="342"/>
            <ac:spMk id="2476" creationId="{00000000-0000-0000-0000-000000000000}"/>
          </ac:spMkLst>
        </pc:spChg>
        <pc:grpChg chg="del">
          <ac:chgData name="Nguyen The An 20204865" userId="99bb5a18-a600-4746-92a4-c4eba09d9b1d" providerId="ADAL" clId="{49808239-4C15-4A39-B4F5-3CF50EC11BBA}" dt="2021-12-25T11:17:15.593" v="10285" actId="478"/>
          <ac:grpSpMkLst>
            <pc:docMk/>
            <pc:sldMk cId="965577064" sldId="342"/>
            <ac:grpSpMk id="2454" creationId="{00000000-0000-0000-0000-000000000000}"/>
          </ac:grpSpMkLst>
        </pc:grpChg>
        <pc:grpChg chg="del">
          <ac:chgData name="Nguyen The An 20204865" userId="99bb5a18-a600-4746-92a4-c4eba09d9b1d" providerId="ADAL" clId="{49808239-4C15-4A39-B4F5-3CF50EC11BBA}" dt="2021-12-25T11:17:15.593" v="10285" actId="478"/>
          <ac:grpSpMkLst>
            <pc:docMk/>
            <pc:sldMk cId="965577064" sldId="342"/>
            <ac:grpSpMk id="2466" creationId="{00000000-0000-0000-0000-000000000000}"/>
          </ac:grpSpMkLst>
        </pc:grpChg>
        <pc:grpChg chg="del">
          <ac:chgData name="Nguyen The An 20204865" userId="99bb5a18-a600-4746-92a4-c4eba09d9b1d" providerId="ADAL" clId="{49808239-4C15-4A39-B4F5-3CF50EC11BBA}" dt="2021-12-25T11:17:15.593" v="10285" actId="478"/>
          <ac:grpSpMkLst>
            <pc:docMk/>
            <pc:sldMk cId="965577064" sldId="342"/>
            <ac:grpSpMk id="2477" creationId="{00000000-0000-0000-0000-000000000000}"/>
          </ac:grpSpMkLst>
        </pc:grpChg>
        <pc:grpChg chg="del">
          <ac:chgData name="Nguyen The An 20204865" userId="99bb5a18-a600-4746-92a4-c4eba09d9b1d" providerId="ADAL" clId="{49808239-4C15-4A39-B4F5-3CF50EC11BBA}" dt="2021-12-25T11:17:15.593" v="10285" actId="478"/>
          <ac:grpSpMkLst>
            <pc:docMk/>
            <pc:sldMk cId="965577064" sldId="342"/>
            <ac:grpSpMk id="2482" creationId="{00000000-0000-0000-0000-000000000000}"/>
          </ac:grpSpMkLst>
        </pc:grpChg>
        <pc:grpChg chg="del">
          <ac:chgData name="Nguyen The An 20204865" userId="99bb5a18-a600-4746-92a4-c4eba09d9b1d" providerId="ADAL" clId="{49808239-4C15-4A39-B4F5-3CF50EC11BBA}" dt="2021-12-25T11:17:15.593" v="10285" actId="478"/>
          <ac:grpSpMkLst>
            <pc:docMk/>
            <pc:sldMk cId="965577064" sldId="342"/>
            <ac:grpSpMk id="2492" creationId="{00000000-0000-0000-0000-000000000000}"/>
          </ac:grpSpMkLst>
        </pc:grpChg>
        <pc:grpChg chg="mod">
          <ac:chgData name="Nguyen The An 20204865" userId="99bb5a18-a600-4746-92a4-c4eba09d9b1d" providerId="ADAL" clId="{49808239-4C15-4A39-B4F5-3CF50EC11BBA}" dt="2021-12-25T11:18:55.591" v="10320" actId="1076"/>
          <ac:grpSpMkLst>
            <pc:docMk/>
            <pc:sldMk cId="965577064" sldId="342"/>
            <ac:grpSpMk id="2551" creationId="{00000000-0000-0000-0000-000000000000}"/>
          </ac:grpSpMkLst>
        </pc:grpChg>
        <pc:picChg chg="add mod">
          <ac:chgData name="Nguyen The An 20204865" userId="99bb5a18-a600-4746-92a4-c4eba09d9b1d" providerId="ADAL" clId="{49808239-4C15-4A39-B4F5-3CF50EC11BBA}" dt="2021-12-25T11:18:47.566" v="10318" actId="14100"/>
          <ac:picMkLst>
            <pc:docMk/>
            <pc:sldMk cId="965577064" sldId="342"/>
            <ac:picMk id="5" creationId="{EFEEAC72-63F9-452B-8DBF-E64033AA7E23}"/>
          </ac:picMkLst>
        </pc:picChg>
      </pc:sldChg>
      <pc:sldChg chg="addSp delSp modSp new del mod">
        <pc:chgData name="Nguyen The An 20204865" userId="99bb5a18-a600-4746-92a4-c4eba09d9b1d" providerId="ADAL" clId="{49808239-4C15-4A39-B4F5-3CF50EC11BBA}" dt="2021-12-25T11:18:51.067" v="10319" actId="47"/>
        <pc:sldMkLst>
          <pc:docMk/>
          <pc:sldMk cId="295550490" sldId="343"/>
        </pc:sldMkLst>
        <pc:spChg chg="del">
          <ac:chgData name="Nguyen The An 20204865" userId="99bb5a18-a600-4746-92a4-c4eba09d9b1d" providerId="ADAL" clId="{49808239-4C15-4A39-B4F5-3CF50EC11BBA}" dt="2021-12-25T11:17:38.668" v="10290" actId="478"/>
          <ac:spMkLst>
            <pc:docMk/>
            <pc:sldMk cId="295550490" sldId="343"/>
            <ac:spMk id="2" creationId="{E1BA2B42-65AA-4478-8126-050E3F173CEE}"/>
          </ac:spMkLst>
        </pc:spChg>
        <pc:spChg chg="add mod">
          <ac:chgData name="Nguyen The An 20204865" userId="99bb5a18-a600-4746-92a4-c4eba09d9b1d" providerId="ADAL" clId="{49808239-4C15-4A39-B4F5-3CF50EC11BBA}" dt="2021-12-25T11:18:17.581" v="10309" actId="1076"/>
          <ac:spMkLst>
            <pc:docMk/>
            <pc:sldMk cId="295550490" sldId="343"/>
            <ac:spMk id="3" creationId="{7BE7F300-A97F-4E9D-8F64-AF3A2BE4503E}"/>
          </ac:spMkLst>
        </pc:spChg>
        <pc:spChg chg="mod">
          <ac:chgData name="Nguyen The An 20204865" userId="99bb5a18-a600-4746-92a4-c4eba09d9b1d" providerId="ADAL" clId="{49808239-4C15-4A39-B4F5-3CF50EC11BBA}" dt="2021-12-25T11:17:39.071" v="10291"/>
          <ac:spMkLst>
            <pc:docMk/>
            <pc:sldMk cId="295550490" sldId="343"/>
            <ac:spMk id="5" creationId="{5E6C9A17-16FE-4919-BC42-CE81DD35174D}"/>
          </ac:spMkLst>
        </pc:spChg>
        <pc:spChg chg="mod">
          <ac:chgData name="Nguyen The An 20204865" userId="99bb5a18-a600-4746-92a4-c4eba09d9b1d" providerId="ADAL" clId="{49808239-4C15-4A39-B4F5-3CF50EC11BBA}" dt="2021-12-25T11:17:39.071" v="10291"/>
          <ac:spMkLst>
            <pc:docMk/>
            <pc:sldMk cId="295550490" sldId="343"/>
            <ac:spMk id="6" creationId="{6D8315C6-4914-4DC2-98A7-01420FF50935}"/>
          </ac:spMkLst>
        </pc:spChg>
        <pc:spChg chg="add del mod">
          <ac:chgData name="Nguyen The An 20204865" userId="99bb5a18-a600-4746-92a4-c4eba09d9b1d" providerId="ADAL" clId="{49808239-4C15-4A39-B4F5-3CF50EC11BBA}" dt="2021-12-25T11:17:51.252" v="10293" actId="478"/>
          <ac:spMkLst>
            <pc:docMk/>
            <pc:sldMk cId="295550490" sldId="343"/>
            <ac:spMk id="7" creationId="{11ADB919-0091-48C0-8D31-DD3261F95FEC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9" creationId="{D93A2579-772B-46E0-90B3-802EE6FF0A27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10" creationId="{35EDF264-D475-41B4-A463-F99B9FE1F965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11" creationId="{EE8A30C8-06D1-4AAA-956A-8C65C1E76A29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12" creationId="{6B1B8017-1724-4353-9E1D-4866B7F6F6B2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13" creationId="{A44DCEBF-92B2-4284-A056-375658F1F6DA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14" creationId="{4FEC84D8-E2B9-4904-877F-51D8A1E1369B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15" creationId="{DF8828C6-08E9-4300-8F79-B3D9012E81DD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16" creationId="{46CD0F5F-EA0F-4400-8E0B-E093CE8E0210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17" creationId="{B689D76D-4FF8-4F8A-8BBE-E44017ADC010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18" creationId="{28AE99B7-6628-412D-BD22-552DEB459A9A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19" creationId="{444B2B4A-DA57-49F5-8A54-164A99520C51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20" creationId="{B8CF44AA-C9D5-474A-8F68-50DC661D00B0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21" creationId="{1E530F9A-B3AD-4AB0-AD11-BA55C62C1A37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22" creationId="{0DE5FCF5-EEC5-44ED-A865-065B21215EA3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23" creationId="{BF473D01-B3AE-4388-9E6B-A59B273CCCF1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24" creationId="{86323CC6-40D3-48CF-8A3C-0E992818C171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25" creationId="{01E11F24-B8CC-4482-BE27-3DB649D6DC70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26" creationId="{31B4816D-5FC0-4CBF-AFD2-7593A8E72294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27" creationId="{F729D0D0-111F-4DDD-9C12-4A3B3BE9A0A1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29" creationId="{7BB9D733-275C-46E6-98A8-AD830AD39317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30" creationId="{ED7E1ED2-F56A-4B8C-B37D-45AD3DD28547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31" creationId="{22554186-BF79-4C96-BA24-FD9AEE73B36E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32" creationId="{81DF6B09-2809-47C4-B8CC-0CEE1A36484F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33" creationId="{A375834E-67B2-4EF7-8B49-B71BB154641C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34" creationId="{0CF4DA8C-0671-4866-86D1-05502B7C879D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35" creationId="{57E58067-3358-4BCF-B594-18DDEF5F0383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36" creationId="{6FF6FEAA-8E57-4558-AF54-FDF668870DB0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37" creationId="{F6896C82-D5F5-4344-99BB-1DC477755ECE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39" creationId="{32F161C9-B194-4E46-8EF7-5F658D59FF60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40" creationId="{744B7F22-84BA-4803-9A6F-A70A12E01453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41" creationId="{DAFFD12A-B5C2-415C-9A13-75177E68FF9D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42" creationId="{84C66BAB-177D-4922-AC1C-B9CB1CEA5638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43" creationId="{7C2514E7-4E99-4F81-9E23-20FD2A0722BC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44" creationId="{63F98E54-5F87-42F0-9C4E-E49D53A5AA22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45" creationId="{8B4E0A06-C518-4CC8-8E5C-62D4FA34EC3E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46" creationId="{6D648CF9-A934-4C49-B466-A3EEBE8DF6FA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47" creationId="{704FE207-64A4-46A2-BD95-41BB478F1405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49" creationId="{89B4DD95-4987-4536-A6E9-00ABA949896A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50" creationId="{AB3EF4DC-4FDF-48B0-AC2A-2EBC24F3F9F2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51" creationId="{FA2A4755-5A86-4F35-934A-AC52B834FE95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52" creationId="{AA6B9857-B85C-4958-A1C7-BF9E6A605BFB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53" creationId="{D4D4087D-9C0C-4982-BEFD-6DE3B3E6494A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54" creationId="{476449D1-ED8C-4FF3-9B2B-F7420AF15101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55" creationId="{E7E7D248-2FA9-4885-B351-D1554CE98D7B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56" creationId="{BF9044DD-8CC1-4E45-88CF-F9307206263D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57" creationId="{849DD7CB-5D12-4928-8E16-FAB7DC907D6E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58" creationId="{1C6784A8-78A2-4B03-BC65-BA4E27A17A08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59" creationId="{747FEE4B-6C61-49B1-A29A-3392C128D08E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60" creationId="{FEBFCE54-B6ED-420D-97D6-2F8065F40D19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62" creationId="{1CD60F76-D72E-4123-A223-27D31DE1B39F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63" creationId="{0F0FBE08-CF8C-457B-9910-044C6D3EEF19}"/>
          </ac:spMkLst>
        </pc:spChg>
        <pc:grpChg chg="add mod">
          <ac:chgData name="Nguyen The An 20204865" userId="99bb5a18-a600-4746-92a4-c4eba09d9b1d" providerId="ADAL" clId="{49808239-4C15-4A39-B4F5-3CF50EC11BBA}" dt="2021-12-25T11:18:17.581" v="10309" actId="1076"/>
          <ac:grpSpMkLst>
            <pc:docMk/>
            <pc:sldMk cId="295550490" sldId="343"/>
            <ac:grpSpMk id="4" creationId="{8D1D9BE6-64AC-4B44-9143-CE94E93D2218}"/>
          </ac:grpSpMkLst>
        </pc:grpChg>
        <pc:grpChg chg="add mod">
          <ac:chgData name="Nguyen The An 20204865" userId="99bb5a18-a600-4746-92a4-c4eba09d9b1d" providerId="ADAL" clId="{49808239-4C15-4A39-B4F5-3CF50EC11BBA}" dt="2021-12-25T11:17:46.143" v="10292"/>
          <ac:grpSpMkLst>
            <pc:docMk/>
            <pc:sldMk cId="295550490" sldId="343"/>
            <ac:grpSpMk id="8" creationId="{B7525ED5-FFA3-4C4F-8EEF-54EF569F6CA6}"/>
          </ac:grpSpMkLst>
        </pc:grpChg>
        <pc:grpChg chg="add mod">
          <ac:chgData name="Nguyen The An 20204865" userId="99bb5a18-a600-4746-92a4-c4eba09d9b1d" providerId="ADAL" clId="{49808239-4C15-4A39-B4F5-3CF50EC11BBA}" dt="2021-12-25T11:17:46.143" v="10292"/>
          <ac:grpSpMkLst>
            <pc:docMk/>
            <pc:sldMk cId="295550490" sldId="343"/>
            <ac:grpSpMk id="28" creationId="{B858CEEB-5C9D-43B6-B955-C44A3EAEC646}"/>
          </ac:grpSpMkLst>
        </pc:grpChg>
        <pc:grpChg chg="add mod">
          <ac:chgData name="Nguyen The An 20204865" userId="99bb5a18-a600-4746-92a4-c4eba09d9b1d" providerId="ADAL" clId="{49808239-4C15-4A39-B4F5-3CF50EC11BBA}" dt="2021-12-25T11:18:17.581" v="10309" actId="1076"/>
          <ac:grpSpMkLst>
            <pc:docMk/>
            <pc:sldMk cId="295550490" sldId="343"/>
            <ac:grpSpMk id="38" creationId="{08601FF5-693A-4D7E-82BE-9DCB46A8A716}"/>
          </ac:grpSpMkLst>
        </pc:grpChg>
        <pc:grpChg chg="add mod">
          <ac:chgData name="Nguyen The An 20204865" userId="99bb5a18-a600-4746-92a4-c4eba09d9b1d" providerId="ADAL" clId="{49808239-4C15-4A39-B4F5-3CF50EC11BBA}" dt="2021-12-25T11:18:01.675" v="10296" actId="1076"/>
          <ac:grpSpMkLst>
            <pc:docMk/>
            <pc:sldMk cId="295550490" sldId="343"/>
            <ac:grpSpMk id="48" creationId="{501A8E45-7736-4E71-A73D-906B99B8EF7F}"/>
          </ac:grpSpMkLst>
        </pc:grpChg>
        <pc:grpChg chg="add del mod">
          <ac:chgData name="Nguyen The An 20204865" userId="99bb5a18-a600-4746-92a4-c4eba09d9b1d" providerId="ADAL" clId="{49808239-4C15-4A39-B4F5-3CF50EC11BBA}" dt="2021-12-25T11:17:52.069" v="10294" actId="478"/>
          <ac:grpSpMkLst>
            <pc:docMk/>
            <pc:sldMk cId="295550490" sldId="343"/>
            <ac:grpSpMk id="61" creationId="{336F6224-4DCC-4EC0-A18D-AA3B5B4246C7}"/>
          </ac:grpSpMkLst>
        </pc:grpChg>
      </pc:sldChg>
      <pc:sldChg chg="new del">
        <pc:chgData name="Nguyen The An 20204865" userId="99bb5a18-a600-4746-92a4-c4eba09d9b1d" providerId="ADAL" clId="{49808239-4C15-4A39-B4F5-3CF50EC11BBA}" dt="2021-12-25T11:17:29.190" v="10288" actId="680"/>
        <pc:sldMkLst>
          <pc:docMk/>
          <pc:sldMk cId="2314899164" sldId="343"/>
        </pc:sldMkLst>
      </pc:sldChg>
      <pc:sldMasterChg chg="addSldLayout delSldLayout">
        <pc:chgData name="Nguyen The An 20204865" userId="99bb5a18-a600-4746-92a4-c4eba09d9b1d" providerId="ADAL" clId="{49808239-4C15-4A39-B4F5-3CF50EC11BBA}" dt="2021-12-25T11:19:13.337" v="10371" actId="47"/>
        <pc:sldMasterMkLst>
          <pc:docMk/>
          <pc:sldMasterMk cId="0" sldId="2147483674"/>
        </pc:sldMasterMkLst>
        <pc:sldLayoutChg chg="del">
          <pc:chgData name="Nguyen The An 20204865" userId="99bb5a18-a600-4746-92a4-c4eba09d9b1d" providerId="ADAL" clId="{49808239-4C15-4A39-B4F5-3CF50EC11BBA}" dt="2021-12-25T11:19:05.845" v="10330" actId="47"/>
          <pc:sldLayoutMkLst>
            <pc:docMk/>
            <pc:sldMasterMk cId="0" sldId="2147483674"/>
            <pc:sldLayoutMk cId="0" sldId="2147483654"/>
          </pc:sldLayoutMkLst>
        </pc:sldLayoutChg>
        <pc:sldLayoutChg chg="del">
          <pc:chgData name="Nguyen The An 20204865" userId="99bb5a18-a600-4746-92a4-c4eba09d9b1d" providerId="ADAL" clId="{49808239-4C15-4A39-B4F5-3CF50EC11BBA}" dt="2021-12-25T11:19:06.239" v="10331" actId="47"/>
          <pc:sldLayoutMkLst>
            <pc:docMk/>
            <pc:sldMasterMk cId="0" sldId="2147483674"/>
            <pc:sldLayoutMk cId="0" sldId="2147483655"/>
          </pc:sldLayoutMkLst>
        </pc:sldLayoutChg>
        <pc:sldLayoutChg chg="del">
          <pc:chgData name="Nguyen The An 20204865" userId="99bb5a18-a600-4746-92a4-c4eba09d9b1d" providerId="ADAL" clId="{49808239-4C15-4A39-B4F5-3CF50EC11BBA}" dt="2021-12-25T11:19:09.828" v="10351" actId="47"/>
          <pc:sldLayoutMkLst>
            <pc:docMk/>
            <pc:sldMasterMk cId="0" sldId="2147483674"/>
            <pc:sldLayoutMk cId="0" sldId="2147483656"/>
          </pc:sldLayoutMkLst>
        </pc:sldLayoutChg>
        <pc:sldLayoutChg chg="del">
          <pc:chgData name="Nguyen The An 20204865" userId="99bb5a18-a600-4746-92a4-c4eba09d9b1d" providerId="ADAL" clId="{49808239-4C15-4A39-B4F5-3CF50EC11BBA}" dt="2021-12-25T11:19:08.781" v="10344" actId="47"/>
          <pc:sldLayoutMkLst>
            <pc:docMk/>
            <pc:sldMasterMk cId="0" sldId="2147483674"/>
            <pc:sldLayoutMk cId="0" sldId="2147483657"/>
          </pc:sldLayoutMkLst>
        </pc:sldLayoutChg>
        <pc:sldLayoutChg chg="del">
          <pc:chgData name="Nguyen The An 20204865" userId="99bb5a18-a600-4746-92a4-c4eba09d9b1d" providerId="ADAL" clId="{49808239-4C15-4A39-B4F5-3CF50EC11BBA}" dt="2021-12-25T11:19:07.624" v="10337" actId="47"/>
          <pc:sldLayoutMkLst>
            <pc:docMk/>
            <pc:sldMasterMk cId="0" sldId="2147483674"/>
            <pc:sldLayoutMk cId="0" sldId="2147483658"/>
          </pc:sldLayoutMkLst>
        </pc:sldLayoutChg>
        <pc:sldLayoutChg chg="del">
          <pc:chgData name="Nguyen The An 20204865" userId="99bb5a18-a600-4746-92a4-c4eba09d9b1d" providerId="ADAL" clId="{49808239-4C15-4A39-B4F5-3CF50EC11BBA}" dt="2021-12-25T11:19:02.575" v="10326" actId="47"/>
          <pc:sldLayoutMkLst>
            <pc:docMk/>
            <pc:sldMasterMk cId="0" sldId="2147483674"/>
            <pc:sldLayoutMk cId="0" sldId="2147483660"/>
          </pc:sldLayoutMkLst>
        </pc:sldLayoutChg>
        <pc:sldLayoutChg chg="del">
          <pc:chgData name="Nguyen The An 20204865" userId="99bb5a18-a600-4746-92a4-c4eba09d9b1d" providerId="ADAL" clId="{49808239-4C15-4A39-B4F5-3CF50EC11BBA}" dt="2021-12-25T11:19:06.721" v="10332" actId="47"/>
          <pc:sldLayoutMkLst>
            <pc:docMk/>
            <pc:sldMasterMk cId="0" sldId="2147483674"/>
            <pc:sldLayoutMk cId="0" sldId="2147483661"/>
          </pc:sldLayoutMkLst>
        </pc:sldLayoutChg>
        <pc:sldLayoutChg chg="del">
          <pc:chgData name="Nguyen The An 20204865" userId="99bb5a18-a600-4746-92a4-c4eba09d9b1d" providerId="ADAL" clId="{49808239-4C15-4A39-B4F5-3CF50EC11BBA}" dt="2021-12-25T11:19:07.144" v="10334" actId="47"/>
          <pc:sldLayoutMkLst>
            <pc:docMk/>
            <pc:sldMasterMk cId="0" sldId="2147483674"/>
            <pc:sldLayoutMk cId="0" sldId="2147483662"/>
          </pc:sldLayoutMkLst>
        </pc:sldLayoutChg>
        <pc:sldLayoutChg chg="del">
          <pc:chgData name="Nguyen The An 20204865" userId="99bb5a18-a600-4746-92a4-c4eba09d9b1d" providerId="ADAL" clId="{49808239-4C15-4A39-B4F5-3CF50EC11BBA}" dt="2021-12-25T11:19:08.871" v="10345" actId="47"/>
          <pc:sldLayoutMkLst>
            <pc:docMk/>
            <pc:sldMasterMk cId="0" sldId="2147483674"/>
            <pc:sldLayoutMk cId="0" sldId="2147483665"/>
          </pc:sldLayoutMkLst>
        </pc:sldLayoutChg>
        <pc:sldLayoutChg chg="del">
          <pc:chgData name="Nguyen The An 20204865" userId="99bb5a18-a600-4746-92a4-c4eba09d9b1d" providerId="ADAL" clId="{49808239-4C15-4A39-B4F5-3CF50EC11BBA}" dt="2021-12-25T11:19:09.714" v="10349" actId="47"/>
          <pc:sldLayoutMkLst>
            <pc:docMk/>
            <pc:sldMasterMk cId="0" sldId="2147483674"/>
            <pc:sldLayoutMk cId="0" sldId="2147483666"/>
          </pc:sldLayoutMkLst>
        </pc:sldLayoutChg>
        <pc:sldLayoutChg chg="del">
          <pc:chgData name="Nguyen The An 20204865" userId="99bb5a18-a600-4746-92a4-c4eba09d9b1d" providerId="ADAL" clId="{49808239-4C15-4A39-B4F5-3CF50EC11BBA}" dt="2021-12-25T11:19:08.397" v="10342" actId="47"/>
          <pc:sldLayoutMkLst>
            <pc:docMk/>
            <pc:sldMasterMk cId="0" sldId="2147483674"/>
            <pc:sldLayoutMk cId="0" sldId="2147483667"/>
          </pc:sldLayoutMkLst>
        </pc:sldLayoutChg>
        <pc:sldLayoutChg chg="del">
          <pc:chgData name="Nguyen The An 20204865" userId="99bb5a18-a600-4746-92a4-c4eba09d9b1d" providerId="ADAL" clId="{49808239-4C15-4A39-B4F5-3CF50EC11BBA}" dt="2021-12-25T11:19:08.569" v="10343" actId="47"/>
          <pc:sldLayoutMkLst>
            <pc:docMk/>
            <pc:sldMasterMk cId="0" sldId="2147483674"/>
            <pc:sldLayoutMk cId="0" sldId="2147483668"/>
          </pc:sldLayoutMkLst>
        </pc:sldLayoutChg>
        <pc:sldLayoutChg chg="del">
          <pc:chgData name="Nguyen The An 20204865" userId="99bb5a18-a600-4746-92a4-c4eba09d9b1d" providerId="ADAL" clId="{49808239-4C15-4A39-B4F5-3CF50EC11BBA}" dt="2021-12-25T11:19:09.677" v="10348" actId="47"/>
          <pc:sldLayoutMkLst>
            <pc:docMk/>
            <pc:sldMasterMk cId="0" sldId="2147483674"/>
            <pc:sldLayoutMk cId="0" sldId="2147483669"/>
          </pc:sldLayoutMkLst>
        </pc:sldLayoutChg>
        <pc:sldLayoutChg chg="add del">
          <pc:chgData name="Nguyen The An 20204865" userId="99bb5a18-a600-4746-92a4-c4eba09d9b1d" providerId="ADAL" clId="{49808239-4C15-4A39-B4F5-3CF50EC11BBA}" dt="2021-12-25T11:19:13.337" v="10371" actId="47"/>
          <pc:sldLayoutMkLst>
            <pc:docMk/>
            <pc:sldMasterMk cId="0" sldId="2147483674"/>
            <pc:sldLayoutMk cId="0" sldId="2147483670"/>
          </pc:sldLayoutMkLst>
        </pc:sldLayoutChg>
        <pc:sldLayoutChg chg="del">
          <pc:chgData name="Nguyen The An 20204865" userId="99bb5a18-a600-4746-92a4-c4eba09d9b1d" providerId="ADAL" clId="{49808239-4C15-4A39-B4F5-3CF50EC11BBA}" dt="2021-12-25T11:19:09.170" v="10347" actId="47"/>
          <pc:sldLayoutMkLst>
            <pc:docMk/>
            <pc:sldMasterMk cId="0" sldId="2147483674"/>
            <pc:sldLayoutMk cId="0" sldId="2147483671"/>
          </pc:sldLayoutMkLst>
        </pc:sldLayoutChg>
      </pc:sldMasterChg>
      <pc:sldMasterChg chg="del delSldLayout">
        <pc:chgData name="Nguyen The An 20204865" userId="99bb5a18-a600-4746-92a4-c4eba09d9b1d" providerId="ADAL" clId="{49808239-4C15-4A39-B4F5-3CF50EC11BBA}" dt="2021-12-25T11:19:11.515" v="10369" actId="47"/>
        <pc:sldMasterMkLst>
          <pc:docMk/>
          <pc:sldMasterMk cId="0" sldId="2147483675"/>
        </pc:sldMasterMkLst>
        <pc:sldLayoutChg chg="del">
          <pc:chgData name="Nguyen The An 20204865" userId="99bb5a18-a600-4746-92a4-c4eba09d9b1d" providerId="ADAL" clId="{49808239-4C15-4A39-B4F5-3CF50EC11BBA}" dt="2021-12-25T11:19:11.515" v="10369" actId="47"/>
          <pc:sldLayoutMkLst>
            <pc:docMk/>
            <pc:sldMasterMk cId="0" sldId="2147483675"/>
            <pc:sldLayoutMk cId="0" sldId="214748367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8b238304a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8b238304a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8bca512db4_0_1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8bca512db4_0_1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8831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8bca512db4_0_1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8bca512db4_0_1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4538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8b951196a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8b951196a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0730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17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555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91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79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43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41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31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8b8338ba29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8b8338ba29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215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8b93f3d687_1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8b93f3d687_1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9939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8bca512db4_0_4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8bca512db4_0_4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7224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8b951196a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8b951196a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8bca512db4_0_1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8bca512db4_0_1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2659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8b8338ba29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8b8338ba29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930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8bca512db4_0_1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8bca512db4_0_1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6986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8bca512db4_0_1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8bca512db4_0_1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282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CFE2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6575" y="0"/>
            <a:ext cx="8579795" cy="5143484"/>
          </a:xfrm>
          <a:custGeom>
            <a:avLst/>
            <a:gdLst/>
            <a:ahLst/>
            <a:cxnLst/>
            <a:rect l="l" t="t" r="r" b="b"/>
            <a:pathLst>
              <a:path w="128517" h="78770" extrusionOk="0">
                <a:moveTo>
                  <a:pt x="35" y="1"/>
                </a:moveTo>
                <a:lnTo>
                  <a:pt x="0" y="78769"/>
                </a:lnTo>
                <a:lnTo>
                  <a:pt x="128517" y="78769"/>
                </a:lnTo>
                <a:cubicBezTo>
                  <a:pt x="61260" y="76442"/>
                  <a:pt x="7739" y="332"/>
                  <a:pt x="7739" y="332"/>
                </a:cubicBezTo>
                <a:lnTo>
                  <a:pt x="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754550" y="1135650"/>
            <a:ext cx="5634900" cy="2872200"/>
          </a:xfrm>
          <a:prstGeom prst="plaque">
            <a:avLst>
              <a:gd name="adj" fmla="val 11691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2572800" y="31168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2572800" y="22227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 rot="697126">
            <a:off x="8280187" y="-46678"/>
            <a:ext cx="1305393" cy="1346461"/>
            <a:chOff x="1492000" y="427450"/>
            <a:chExt cx="1188000" cy="1225375"/>
          </a:xfrm>
        </p:grpSpPr>
        <p:sp>
          <p:nvSpPr>
            <p:cNvPr id="14" name="Google Shape;14;p2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2351850" y="1498850"/>
            <a:ext cx="4440300" cy="14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Itim"/>
              <a:buNone/>
              <a:defRPr sz="6000" b="1"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-50900" y="-21500"/>
            <a:ext cx="771000" cy="5165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 rot="-1976796" flipH="1">
            <a:off x="5917481" y="3990133"/>
            <a:ext cx="3474354" cy="888893"/>
            <a:chOff x="3809875" y="1963175"/>
            <a:chExt cx="1923600" cy="492150"/>
          </a:xfrm>
        </p:grpSpPr>
        <p:sp>
          <p:nvSpPr>
            <p:cNvPr id="29" name="Google Shape;29;p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-375097">
            <a:off x="1228557" y="-253382"/>
            <a:ext cx="711742" cy="793298"/>
            <a:chOff x="6554696" y="509501"/>
            <a:chExt cx="711709" cy="793261"/>
          </a:xfrm>
        </p:grpSpPr>
        <p:sp>
          <p:nvSpPr>
            <p:cNvPr id="41" name="Google Shape;41;p2"/>
            <p:cNvSpPr/>
            <p:nvPr/>
          </p:nvSpPr>
          <p:spPr>
            <a:xfrm>
              <a:off x="6560695" y="516700"/>
              <a:ext cx="696978" cy="779230"/>
            </a:xfrm>
            <a:custGeom>
              <a:avLst/>
              <a:gdLst/>
              <a:ahLst/>
              <a:cxnLst/>
              <a:rect l="l" t="t" r="r" b="b"/>
              <a:pathLst>
                <a:path w="20913" h="23381" extrusionOk="0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54696" y="509501"/>
              <a:ext cx="711709" cy="793261"/>
            </a:xfrm>
            <a:custGeom>
              <a:avLst/>
              <a:gdLst/>
              <a:ahLst/>
              <a:cxnLst/>
              <a:rect l="l" t="t" r="r" b="b"/>
              <a:pathLst>
                <a:path w="21355" h="23802" extrusionOk="0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 rot="807122">
            <a:off x="809300" y="4708652"/>
            <a:ext cx="2497551" cy="2401906"/>
            <a:chOff x="1857000" y="3245400"/>
            <a:chExt cx="1233825" cy="1186575"/>
          </a:xfrm>
        </p:grpSpPr>
        <p:sp>
          <p:nvSpPr>
            <p:cNvPr id="44" name="Google Shape;44;p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2"/>
          <p:cNvSpPr/>
          <p:nvPr/>
        </p:nvSpPr>
        <p:spPr>
          <a:xfrm rot="-381518">
            <a:off x="1317430" y="-146232"/>
            <a:ext cx="102933" cy="551241"/>
          </a:xfrm>
          <a:prstGeom prst="roundRect">
            <a:avLst>
              <a:gd name="adj" fmla="val 50000"/>
            </a:avLst>
          </a:prstGeom>
          <a:solidFill>
            <a:schemeClr val="lt2">
              <a:alpha val="47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0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oogle Shape;701;p2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702" name="Google Shape;702;p24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1" name="Google Shape;721;p24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2" name="Google Shape;722;p24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4"/>
          <p:cNvSpPr txBox="1">
            <a:spLocks noGrp="1"/>
          </p:cNvSpPr>
          <p:nvPr>
            <p:ph type="ctrTitle"/>
          </p:nvPr>
        </p:nvSpPr>
        <p:spPr>
          <a:xfrm>
            <a:off x="2351875" y="540000"/>
            <a:ext cx="4440300" cy="92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24" name="Google Shape;724;p24"/>
          <p:cNvSpPr txBox="1"/>
          <p:nvPr/>
        </p:nvSpPr>
        <p:spPr>
          <a:xfrm>
            <a:off x="2422213" y="3744575"/>
            <a:ext cx="42996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, and infographics &amp; images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12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5" name="Google Shape;725;p24"/>
          <p:cNvSpPr txBox="1">
            <a:spLocks noGrp="1"/>
          </p:cNvSpPr>
          <p:nvPr>
            <p:ph type="subTitle" idx="1"/>
          </p:nvPr>
        </p:nvSpPr>
        <p:spPr>
          <a:xfrm>
            <a:off x="2955600" y="2001450"/>
            <a:ext cx="3232800" cy="17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726" name="Google Shape;726;p24"/>
          <p:cNvGrpSpPr/>
          <p:nvPr/>
        </p:nvGrpSpPr>
        <p:grpSpPr>
          <a:xfrm rot="697126">
            <a:off x="8218474" y="-369190"/>
            <a:ext cx="1305393" cy="1346461"/>
            <a:chOff x="1492000" y="427450"/>
            <a:chExt cx="1188000" cy="1225375"/>
          </a:xfrm>
        </p:grpSpPr>
        <p:sp>
          <p:nvSpPr>
            <p:cNvPr id="727" name="Google Shape;727;p24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>
            <a:off x="8740343" y="1780347"/>
            <a:ext cx="20479" cy="58449"/>
          </a:xfrm>
          <a:custGeom>
            <a:avLst/>
            <a:gdLst/>
            <a:ahLst/>
            <a:cxnLst/>
            <a:rect l="l" t="t" r="r" b="b"/>
            <a:pathLst>
              <a:path w="488" h="1403" extrusionOk="0">
                <a:moveTo>
                  <a:pt x="249" y="0"/>
                </a:moveTo>
                <a:cubicBezTo>
                  <a:pt x="193" y="0"/>
                  <a:pt x="139" y="35"/>
                  <a:pt x="118" y="90"/>
                </a:cubicBezTo>
                <a:cubicBezTo>
                  <a:pt x="73" y="190"/>
                  <a:pt x="46" y="289"/>
                  <a:pt x="28" y="397"/>
                </a:cubicBezTo>
                <a:cubicBezTo>
                  <a:pt x="19" y="442"/>
                  <a:pt x="1" y="496"/>
                  <a:pt x="19" y="541"/>
                </a:cubicBezTo>
                <a:cubicBezTo>
                  <a:pt x="19" y="559"/>
                  <a:pt x="28" y="568"/>
                  <a:pt x="37" y="586"/>
                </a:cubicBezTo>
                <a:cubicBezTo>
                  <a:pt x="64" y="595"/>
                  <a:pt x="145" y="613"/>
                  <a:pt x="145" y="622"/>
                </a:cubicBezTo>
                <a:cubicBezTo>
                  <a:pt x="145" y="631"/>
                  <a:pt x="100" y="649"/>
                  <a:pt x="73" y="658"/>
                </a:cubicBezTo>
                <a:cubicBezTo>
                  <a:pt x="37" y="667"/>
                  <a:pt x="46" y="685"/>
                  <a:pt x="46" y="694"/>
                </a:cubicBezTo>
                <a:cubicBezTo>
                  <a:pt x="37" y="902"/>
                  <a:pt x="46" y="1100"/>
                  <a:pt x="109" y="1307"/>
                </a:cubicBezTo>
                <a:cubicBezTo>
                  <a:pt x="118" y="1343"/>
                  <a:pt x="154" y="1379"/>
                  <a:pt x="190" y="1397"/>
                </a:cubicBezTo>
                <a:cubicBezTo>
                  <a:pt x="203" y="1401"/>
                  <a:pt x="215" y="1402"/>
                  <a:pt x="228" y="1402"/>
                </a:cubicBezTo>
                <a:cubicBezTo>
                  <a:pt x="289" y="1402"/>
                  <a:pt x="348" y="1367"/>
                  <a:pt x="371" y="1307"/>
                </a:cubicBezTo>
                <a:cubicBezTo>
                  <a:pt x="434" y="1109"/>
                  <a:pt x="443" y="902"/>
                  <a:pt x="443" y="703"/>
                </a:cubicBezTo>
                <a:cubicBezTo>
                  <a:pt x="443" y="685"/>
                  <a:pt x="452" y="676"/>
                  <a:pt x="416" y="658"/>
                </a:cubicBezTo>
                <a:cubicBezTo>
                  <a:pt x="389" y="649"/>
                  <a:pt x="344" y="640"/>
                  <a:pt x="344" y="622"/>
                </a:cubicBezTo>
                <a:cubicBezTo>
                  <a:pt x="344" y="613"/>
                  <a:pt x="425" y="595"/>
                  <a:pt x="443" y="586"/>
                </a:cubicBezTo>
                <a:cubicBezTo>
                  <a:pt x="461" y="577"/>
                  <a:pt x="470" y="559"/>
                  <a:pt x="470" y="550"/>
                </a:cubicBezTo>
                <a:cubicBezTo>
                  <a:pt x="488" y="496"/>
                  <a:pt x="470" y="451"/>
                  <a:pt x="461" y="397"/>
                </a:cubicBezTo>
                <a:cubicBezTo>
                  <a:pt x="443" y="298"/>
                  <a:pt x="416" y="190"/>
                  <a:pt x="380" y="90"/>
                </a:cubicBezTo>
                <a:cubicBezTo>
                  <a:pt x="362" y="54"/>
                  <a:pt x="335" y="27"/>
                  <a:pt x="298" y="9"/>
                </a:cubicBezTo>
                <a:cubicBezTo>
                  <a:pt x="282" y="3"/>
                  <a:pt x="266" y="0"/>
                  <a:pt x="2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6" name="Google Shape;56;p4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720000" y="1246924"/>
            <a:ext cx="7704000" cy="3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5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5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82" name="Google Shape;82;p5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" name="Google Shape;83;p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" name="Google Shape;84;p5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5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01" name="Google Shape;101;p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16" name="Google Shape;116;p5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5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5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5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5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687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ubTitle" idx="1"/>
          </p:nvPr>
        </p:nvSpPr>
        <p:spPr>
          <a:xfrm>
            <a:off x="906900" y="3292127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subTitle" idx="2"/>
          </p:nvPr>
        </p:nvSpPr>
        <p:spPr>
          <a:xfrm>
            <a:off x="5676900" y="3292127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3"/>
          </p:nvPr>
        </p:nvSpPr>
        <p:spPr>
          <a:xfrm>
            <a:off x="906900" y="1584571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ubTitle" idx="4"/>
          </p:nvPr>
        </p:nvSpPr>
        <p:spPr>
          <a:xfrm>
            <a:off x="5676900" y="1584571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subTitle" idx="5"/>
          </p:nvPr>
        </p:nvSpPr>
        <p:spPr>
          <a:xfrm>
            <a:off x="906900" y="2076621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subTitle" idx="6"/>
          </p:nvPr>
        </p:nvSpPr>
        <p:spPr>
          <a:xfrm>
            <a:off x="5676900" y="2076621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subTitle" idx="7"/>
          </p:nvPr>
        </p:nvSpPr>
        <p:spPr>
          <a:xfrm>
            <a:off x="906900" y="3755202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8"/>
          </p:nvPr>
        </p:nvSpPr>
        <p:spPr>
          <a:xfrm>
            <a:off x="5676900" y="3755202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6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33" name="Google Shape;133;p6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5" name="Google Shape;135;p6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36" name="Google Shape;136;p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" name="Google Shape;151;p6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52" name="Google Shape;152;p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" name="Google Shape;167;p6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6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6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6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6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78600" cy="101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470700" y="3119125"/>
            <a:ext cx="3378600" cy="12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5368500" y="3105175"/>
            <a:ext cx="3177000" cy="12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6" name="Google Shape;176;p6"/>
          <p:cNvSpPr txBox="1">
            <a:spLocks noGrp="1"/>
          </p:cNvSpPr>
          <p:nvPr>
            <p:ph type="subTitle" idx="3"/>
          </p:nvPr>
        </p:nvSpPr>
        <p:spPr>
          <a:xfrm>
            <a:off x="906900" y="2586400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7" name="Google Shape;177;p6"/>
          <p:cNvSpPr txBox="1">
            <a:spLocks noGrp="1"/>
          </p:cNvSpPr>
          <p:nvPr>
            <p:ph type="subTitle" idx="4"/>
          </p:nvPr>
        </p:nvSpPr>
        <p:spPr>
          <a:xfrm>
            <a:off x="5703900" y="2572450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3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7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80" name="Google Shape;180;p7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1" name="Google Shape;181;p7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2" name="Google Shape;182;p7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83" name="Google Shape;183;p7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7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7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7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99" name="Google Shape;199;p7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14" name="Google Shape;214;p7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7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7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7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7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7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0" name="Google Shape;220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87300" cy="145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7"/>
          <p:cNvSpPr txBox="1">
            <a:spLocks noGrp="1"/>
          </p:cNvSpPr>
          <p:nvPr>
            <p:ph type="subTitle" idx="1"/>
          </p:nvPr>
        </p:nvSpPr>
        <p:spPr>
          <a:xfrm>
            <a:off x="5703898" y="867200"/>
            <a:ext cx="10416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2" name="Google Shape;222;p7"/>
          <p:cNvSpPr txBox="1">
            <a:spLocks noGrp="1"/>
          </p:cNvSpPr>
          <p:nvPr>
            <p:ph type="subTitle" idx="2"/>
          </p:nvPr>
        </p:nvSpPr>
        <p:spPr>
          <a:xfrm>
            <a:off x="5703898" y="2856550"/>
            <a:ext cx="10416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3" name="Google Shape;223;p7"/>
          <p:cNvSpPr txBox="1">
            <a:spLocks noGrp="1"/>
          </p:cNvSpPr>
          <p:nvPr>
            <p:ph type="subTitle" idx="3"/>
          </p:nvPr>
        </p:nvSpPr>
        <p:spPr>
          <a:xfrm>
            <a:off x="906900" y="2856550"/>
            <a:ext cx="10416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4" name="Google Shape;224;p7"/>
          <p:cNvSpPr txBox="1">
            <a:spLocks noGrp="1"/>
          </p:cNvSpPr>
          <p:nvPr>
            <p:ph type="subTitle" idx="4"/>
          </p:nvPr>
        </p:nvSpPr>
        <p:spPr>
          <a:xfrm>
            <a:off x="906900" y="3263350"/>
            <a:ext cx="2506200" cy="11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5" name="Google Shape;225;p7"/>
          <p:cNvSpPr txBox="1">
            <a:spLocks noGrp="1"/>
          </p:cNvSpPr>
          <p:nvPr>
            <p:ph type="subTitle" idx="5"/>
          </p:nvPr>
        </p:nvSpPr>
        <p:spPr>
          <a:xfrm>
            <a:off x="5703900" y="3263350"/>
            <a:ext cx="2506200" cy="11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6" name="Google Shape;226;p7"/>
          <p:cNvSpPr txBox="1">
            <a:spLocks noGrp="1"/>
          </p:cNvSpPr>
          <p:nvPr>
            <p:ph type="subTitle" idx="6"/>
          </p:nvPr>
        </p:nvSpPr>
        <p:spPr>
          <a:xfrm>
            <a:off x="5703900" y="1289800"/>
            <a:ext cx="2506200" cy="11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1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41" name="Google Shape;341;p13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13"/>
          <p:cNvSpPr txBox="1">
            <a:spLocks noGrp="1"/>
          </p:cNvSpPr>
          <p:nvPr>
            <p:ph type="title"/>
          </p:nvPr>
        </p:nvSpPr>
        <p:spPr>
          <a:xfrm>
            <a:off x="1061575" y="1371025"/>
            <a:ext cx="2808000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body" idx="1"/>
          </p:nvPr>
        </p:nvSpPr>
        <p:spPr>
          <a:xfrm>
            <a:off x="1061575" y="2618975"/>
            <a:ext cx="28080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362" name="Google Shape;362;p13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" name="Google Shape;363;p13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17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73" name="Google Shape;473;p17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5" name="Google Shape;495;p17"/>
          <p:cNvSpPr txBox="1">
            <a:spLocks noGrp="1"/>
          </p:cNvSpPr>
          <p:nvPr>
            <p:ph type="subTitle" idx="1"/>
          </p:nvPr>
        </p:nvSpPr>
        <p:spPr>
          <a:xfrm>
            <a:off x="3117150" y="3648238"/>
            <a:ext cx="29097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6" name="Google Shape;496;p17"/>
          <p:cNvSpPr txBox="1">
            <a:spLocks noGrp="1"/>
          </p:cNvSpPr>
          <p:nvPr>
            <p:ph type="title"/>
          </p:nvPr>
        </p:nvSpPr>
        <p:spPr>
          <a:xfrm>
            <a:off x="1918650" y="1613838"/>
            <a:ext cx="5306700" cy="148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7" name="Google Shape;497;p17"/>
          <p:cNvSpPr txBox="1">
            <a:spLocks noGrp="1"/>
          </p:cNvSpPr>
          <p:nvPr>
            <p:ph type="title" idx="2" hasCustomPrompt="1"/>
          </p:nvPr>
        </p:nvSpPr>
        <p:spPr>
          <a:xfrm>
            <a:off x="3843750" y="591063"/>
            <a:ext cx="1456500" cy="6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498" name="Google Shape;498;p17"/>
          <p:cNvGrpSpPr/>
          <p:nvPr/>
        </p:nvGrpSpPr>
        <p:grpSpPr>
          <a:xfrm rot="-697126" flipH="1">
            <a:off x="569287" y="-351303"/>
            <a:ext cx="1305393" cy="1346461"/>
            <a:chOff x="1492000" y="427450"/>
            <a:chExt cx="1188000" cy="1225375"/>
          </a:xfrm>
        </p:grpSpPr>
        <p:sp>
          <p:nvSpPr>
            <p:cNvPr id="499" name="Google Shape;499;p17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1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12" name="Google Shape;512;p18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1" name="Google Shape;531;p18"/>
          <p:cNvSpPr txBox="1">
            <a:spLocks noGrp="1"/>
          </p:cNvSpPr>
          <p:nvPr>
            <p:ph type="subTitle" idx="1"/>
          </p:nvPr>
        </p:nvSpPr>
        <p:spPr>
          <a:xfrm>
            <a:off x="890100" y="1760244"/>
            <a:ext cx="7533900" cy="27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532" name="Google Shape;532;p18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871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9" r:id="rId7"/>
    <p:sldLayoutId id="2147483663" r:id="rId8"/>
    <p:sldLayoutId id="2147483664" r:id="rId9"/>
    <p:sldLayoutId id="2147483670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9"/>
          <p:cNvSpPr txBox="1">
            <a:spLocks noGrp="1"/>
          </p:cNvSpPr>
          <p:nvPr>
            <p:ph type="ctrTitle"/>
          </p:nvPr>
        </p:nvSpPr>
        <p:spPr>
          <a:xfrm>
            <a:off x="2351850" y="1498850"/>
            <a:ext cx="4440300" cy="14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tim" panose="00000500000000000000" charset="-34"/>
                <a:cs typeface="Itim" panose="00000500000000000000" charset="-34"/>
              </a:rPr>
              <a:t>Group</a:t>
            </a:r>
            <a:r>
              <a:rPr lang="en" dirty="0"/>
              <a:t> 12 presentation</a:t>
            </a:r>
            <a:endParaRPr dirty="0"/>
          </a:p>
        </p:txBody>
      </p:sp>
      <p:sp>
        <p:nvSpPr>
          <p:cNvPr id="792" name="Google Shape;792;p29"/>
          <p:cNvSpPr txBox="1">
            <a:spLocks noGrp="1"/>
          </p:cNvSpPr>
          <p:nvPr>
            <p:ph type="subTitle" idx="1"/>
          </p:nvPr>
        </p:nvSpPr>
        <p:spPr>
          <a:xfrm>
            <a:off x="2351850" y="3333211"/>
            <a:ext cx="44403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MS UI Gothic" panose="020B0600070205080204" pitchFamily="34" charset="-128"/>
                <a:ea typeface="MS UI Gothic" panose="020B0600070205080204" pitchFamily="34" charset="-128"/>
                <a:cs typeface="Open Sans" pitchFamily="2" charset="0"/>
              </a:rPr>
              <a:t>Car in maze problem</a:t>
            </a:r>
            <a:endParaRPr sz="3200" dirty="0">
              <a:latin typeface="MS UI Gothic" panose="020B0600070205080204" pitchFamily="34" charset="-128"/>
              <a:ea typeface="MS UI Gothic" panose="020B0600070205080204" pitchFamily="34" charset="-128"/>
              <a:cs typeface="Open Sans" pitchFamily="2" charset="0"/>
            </a:endParaRPr>
          </a:p>
        </p:txBody>
      </p:sp>
      <p:cxnSp>
        <p:nvCxnSpPr>
          <p:cNvPr id="793" name="Google Shape;793;p29"/>
          <p:cNvCxnSpPr/>
          <p:nvPr/>
        </p:nvCxnSpPr>
        <p:spPr>
          <a:xfrm>
            <a:off x="549375" y="-15925"/>
            <a:ext cx="0" cy="515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4" name="Google Shape;794;p29"/>
          <p:cNvCxnSpPr/>
          <p:nvPr/>
        </p:nvCxnSpPr>
        <p:spPr>
          <a:xfrm>
            <a:off x="716575" y="-15925"/>
            <a:ext cx="0" cy="515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5" name="Google Shape;795;p29"/>
          <p:cNvGrpSpPr/>
          <p:nvPr/>
        </p:nvGrpSpPr>
        <p:grpSpPr>
          <a:xfrm>
            <a:off x="4796078" y="4434972"/>
            <a:ext cx="2310700" cy="320922"/>
            <a:chOff x="1394800" y="3522000"/>
            <a:chExt cx="1048650" cy="138275"/>
          </a:xfrm>
        </p:grpSpPr>
        <p:sp>
          <p:nvSpPr>
            <p:cNvPr id="796" name="Google Shape;796;p29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29"/>
          <p:cNvSpPr/>
          <p:nvPr/>
        </p:nvSpPr>
        <p:spPr>
          <a:xfrm rot="489382">
            <a:off x="6587619" y="458135"/>
            <a:ext cx="932338" cy="512411"/>
          </a:xfrm>
          <a:custGeom>
            <a:avLst/>
            <a:gdLst/>
            <a:ahLst/>
            <a:cxn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29"/>
          <p:cNvGrpSpPr/>
          <p:nvPr/>
        </p:nvGrpSpPr>
        <p:grpSpPr>
          <a:xfrm rot="6705569">
            <a:off x="797958" y="1349623"/>
            <a:ext cx="806638" cy="421735"/>
            <a:chOff x="1822875" y="1377000"/>
            <a:chExt cx="548075" cy="286550"/>
          </a:xfrm>
        </p:grpSpPr>
        <p:sp>
          <p:nvSpPr>
            <p:cNvPr id="807" name="Google Shape;807;p29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5" name="Google Shape;1135;p37"/>
          <p:cNvGrpSpPr/>
          <p:nvPr/>
        </p:nvGrpSpPr>
        <p:grpSpPr>
          <a:xfrm rot="494729">
            <a:off x="136944" y="1191301"/>
            <a:ext cx="1951334" cy="634766"/>
            <a:chOff x="4345425" y="2175475"/>
            <a:chExt cx="800750" cy="176025"/>
          </a:xfrm>
        </p:grpSpPr>
        <p:sp>
          <p:nvSpPr>
            <p:cNvPr id="1136" name="Google Shape;1136;p37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37"/>
          <p:cNvGrpSpPr/>
          <p:nvPr/>
        </p:nvGrpSpPr>
        <p:grpSpPr>
          <a:xfrm rot="839311">
            <a:off x="377035" y="3133314"/>
            <a:ext cx="1062336" cy="589532"/>
            <a:chOff x="4345425" y="2175475"/>
            <a:chExt cx="800750" cy="176025"/>
          </a:xfrm>
        </p:grpSpPr>
        <p:sp>
          <p:nvSpPr>
            <p:cNvPr id="1143" name="Google Shape;1143;p37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7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5" name="Google Shape;1145;p37"/>
          <p:cNvSpPr txBox="1">
            <a:spLocks noGrp="1"/>
          </p:cNvSpPr>
          <p:nvPr>
            <p:ph type="subTitle" idx="1"/>
          </p:nvPr>
        </p:nvSpPr>
        <p:spPr>
          <a:xfrm>
            <a:off x="583661" y="3176252"/>
            <a:ext cx="80564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Idea</a:t>
            </a:r>
            <a:endParaRPr dirty="0"/>
          </a:p>
        </p:txBody>
      </p:sp>
      <p:sp>
        <p:nvSpPr>
          <p:cNvPr id="1147" name="Google Shape;1147;p37"/>
          <p:cNvSpPr txBox="1">
            <a:spLocks noGrp="1"/>
          </p:cNvSpPr>
          <p:nvPr>
            <p:ph type="subTitle" idx="3"/>
          </p:nvPr>
        </p:nvSpPr>
        <p:spPr>
          <a:xfrm>
            <a:off x="259185" y="1270910"/>
            <a:ext cx="227184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problem</a:t>
            </a:r>
            <a:endParaRPr dirty="0"/>
          </a:p>
        </p:txBody>
      </p:sp>
      <p:sp>
        <p:nvSpPr>
          <p:cNvPr id="54" name="Google Shape;1056;p35">
            <a:extLst>
              <a:ext uri="{FF2B5EF4-FFF2-40B4-BE49-F238E27FC236}">
                <a16:creationId xmlns:a16="http://schemas.microsoft.com/office/drawing/2014/main" id="{481A8C81-CFFF-4741-BD35-0581F36043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131" y="468497"/>
            <a:ext cx="3341511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 part: Discover</a:t>
            </a:r>
            <a:endParaRPr dirty="0"/>
          </a:p>
        </p:txBody>
      </p:sp>
      <p:grpSp>
        <p:nvGrpSpPr>
          <p:cNvPr id="55" name="Google Shape;1057;p35">
            <a:extLst>
              <a:ext uri="{FF2B5EF4-FFF2-40B4-BE49-F238E27FC236}">
                <a16:creationId xmlns:a16="http://schemas.microsoft.com/office/drawing/2014/main" id="{24DDF0AD-DF69-4362-BACE-7736CA850CE1}"/>
              </a:ext>
            </a:extLst>
          </p:cNvPr>
          <p:cNvGrpSpPr/>
          <p:nvPr/>
        </p:nvGrpSpPr>
        <p:grpSpPr>
          <a:xfrm>
            <a:off x="321533" y="904793"/>
            <a:ext cx="3752938" cy="208461"/>
            <a:chOff x="4345425" y="2175475"/>
            <a:chExt cx="800750" cy="176025"/>
          </a:xfrm>
        </p:grpSpPr>
        <p:sp>
          <p:nvSpPr>
            <p:cNvPr id="56" name="Google Shape;1058;p35">
              <a:extLst>
                <a:ext uri="{FF2B5EF4-FFF2-40B4-BE49-F238E27FC236}">
                  <a16:creationId xmlns:a16="http://schemas.microsoft.com/office/drawing/2014/main" id="{77194B8F-F1F8-4C78-96F4-6529EDFE9ABC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1059;p35">
              <a:extLst>
                <a:ext uri="{FF2B5EF4-FFF2-40B4-BE49-F238E27FC236}">
                  <a16:creationId xmlns:a16="http://schemas.microsoft.com/office/drawing/2014/main" id="{DA4CD1EA-2E9B-4E2A-9685-BD4DC68E8ED8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2D17261-2529-445F-8191-67F27AFDD69B}"/>
              </a:ext>
            </a:extLst>
          </p:cNvPr>
          <p:cNvSpPr txBox="1"/>
          <p:nvPr/>
        </p:nvSpPr>
        <p:spPr>
          <a:xfrm>
            <a:off x="259185" y="3673590"/>
            <a:ext cx="3396908" cy="685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Every clear cell is a node in a tree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Can apply basic search methods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80A5A0-0FA2-4999-B60B-A509BBFBC243}"/>
              </a:ext>
            </a:extLst>
          </p:cNvPr>
          <p:cNvSpPr txBox="1"/>
          <p:nvPr/>
        </p:nvSpPr>
        <p:spPr>
          <a:xfrm>
            <a:off x="172763" y="1908608"/>
            <a:ext cx="3919733" cy="992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Discover the maze, find all paths from start cell to a score cell or end cell here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Muli"/>
              </a:rPr>
              <a:t>i.e</a:t>
            </a:r>
            <a:r>
              <a:rPr lang="en-US" sz="1600" dirty="0">
                <a:latin typeface="Muli"/>
              </a:rPr>
              <a:t>: every score cells is a goal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419CD6-E249-48C1-ACD4-2C832ACCA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531" y="580441"/>
            <a:ext cx="2172291" cy="2098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1F89A0-E77D-4D2D-898E-A1979E049BB0}"/>
              </a:ext>
            </a:extLst>
          </p:cNvPr>
          <p:cNvSpPr txBox="1"/>
          <p:nvPr/>
        </p:nvSpPr>
        <p:spPr>
          <a:xfrm>
            <a:off x="6029669" y="987047"/>
            <a:ext cx="34132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2AC17C-1BE7-466C-A366-9FA8A1B861C4}"/>
              </a:ext>
            </a:extLst>
          </p:cNvPr>
          <p:cNvSpPr txBox="1"/>
          <p:nvPr/>
        </p:nvSpPr>
        <p:spPr>
          <a:xfrm>
            <a:off x="5560394" y="1005589"/>
            <a:ext cx="34132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5F3930-FBE4-4A26-B8BE-0AAAB3F1B415}"/>
              </a:ext>
            </a:extLst>
          </p:cNvPr>
          <p:cNvSpPr txBox="1"/>
          <p:nvPr/>
        </p:nvSpPr>
        <p:spPr>
          <a:xfrm>
            <a:off x="5549105" y="1436601"/>
            <a:ext cx="34132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554078-0CC2-45E5-A310-DCDC5F436A6C}"/>
              </a:ext>
            </a:extLst>
          </p:cNvPr>
          <p:cNvSpPr txBox="1"/>
          <p:nvPr/>
        </p:nvSpPr>
        <p:spPr>
          <a:xfrm>
            <a:off x="6489297" y="987047"/>
            <a:ext cx="34132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E76CB7-6394-4DAC-9D46-913EE235D7E8}"/>
              </a:ext>
            </a:extLst>
          </p:cNvPr>
          <p:cNvSpPr txBox="1"/>
          <p:nvPr/>
        </p:nvSpPr>
        <p:spPr>
          <a:xfrm>
            <a:off x="6900495" y="995859"/>
            <a:ext cx="34132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F8A5EB-4D15-42F9-824B-8D4426628F65}"/>
              </a:ext>
            </a:extLst>
          </p:cNvPr>
          <p:cNvSpPr txBox="1"/>
          <p:nvPr/>
        </p:nvSpPr>
        <p:spPr>
          <a:xfrm>
            <a:off x="5554750" y="1867613"/>
            <a:ext cx="34132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4556C6-7DB7-46F5-88F0-36DEAB7A6239}"/>
              </a:ext>
            </a:extLst>
          </p:cNvPr>
          <p:cNvSpPr txBox="1"/>
          <p:nvPr/>
        </p:nvSpPr>
        <p:spPr>
          <a:xfrm>
            <a:off x="5973724" y="1867613"/>
            <a:ext cx="34132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95DDC5-4ED9-4161-9AC7-A3540543FF0D}"/>
              </a:ext>
            </a:extLst>
          </p:cNvPr>
          <p:cNvSpPr txBox="1"/>
          <p:nvPr/>
        </p:nvSpPr>
        <p:spPr>
          <a:xfrm>
            <a:off x="6392698" y="1867613"/>
            <a:ext cx="34132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CDC15BF-AA68-470A-BABD-B8F5BF78CE16}"/>
              </a:ext>
            </a:extLst>
          </p:cNvPr>
          <p:cNvSpPr txBox="1"/>
          <p:nvPr/>
        </p:nvSpPr>
        <p:spPr>
          <a:xfrm>
            <a:off x="6407817" y="2305585"/>
            <a:ext cx="34132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4E59094F-AD4A-40E0-92EA-91F9722577FF}"/>
              </a:ext>
            </a:extLst>
          </p:cNvPr>
          <p:cNvSpPr/>
          <p:nvPr/>
        </p:nvSpPr>
        <p:spPr>
          <a:xfrm rot="21060479">
            <a:off x="7514622" y="2057810"/>
            <a:ext cx="872964" cy="1279789"/>
          </a:xfrm>
          <a:prstGeom prst="curvedLeftArrow">
            <a:avLst>
              <a:gd name="adj1" fmla="val 25000"/>
              <a:gd name="adj2" fmla="val 50000"/>
              <a:gd name="adj3" fmla="val 29301"/>
            </a:avLst>
          </a:prstGeom>
          <a:solidFill>
            <a:schemeClr val="accent3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01E5784-EB47-4FD3-BB10-B83990C59EF1}"/>
              </a:ext>
            </a:extLst>
          </p:cNvPr>
          <p:cNvSpPr txBox="1"/>
          <p:nvPr/>
        </p:nvSpPr>
        <p:spPr>
          <a:xfrm>
            <a:off x="6315051" y="2784087"/>
            <a:ext cx="34132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F53C81-CBD6-460E-AA2E-3E7976A1417D}"/>
              </a:ext>
            </a:extLst>
          </p:cNvPr>
          <p:cNvSpPr txBox="1"/>
          <p:nvPr/>
        </p:nvSpPr>
        <p:spPr>
          <a:xfrm>
            <a:off x="5884180" y="3376911"/>
            <a:ext cx="34132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DFCA0E-181E-42E7-99D1-409892D73615}"/>
              </a:ext>
            </a:extLst>
          </p:cNvPr>
          <p:cNvSpPr txBox="1"/>
          <p:nvPr/>
        </p:nvSpPr>
        <p:spPr>
          <a:xfrm>
            <a:off x="6777967" y="3340079"/>
            <a:ext cx="34132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946EFA6-EA40-4914-BB8D-926CD1068429}"/>
              </a:ext>
            </a:extLst>
          </p:cNvPr>
          <p:cNvSpPr txBox="1"/>
          <p:nvPr/>
        </p:nvSpPr>
        <p:spPr>
          <a:xfrm>
            <a:off x="5560393" y="3975593"/>
            <a:ext cx="34132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63EAE6-2E14-4F43-90E7-A12FA9C0C468}"/>
              </a:ext>
            </a:extLst>
          </p:cNvPr>
          <p:cNvSpPr txBox="1"/>
          <p:nvPr/>
        </p:nvSpPr>
        <p:spPr>
          <a:xfrm>
            <a:off x="6565017" y="3975593"/>
            <a:ext cx="34132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503A11D-C76B-4930-A562-9412987691CB}"/>
              </a:ext>
            </a:extLst>
          </p:cNvPr>
          <p:cNvSpPr txBox="1"/>
          <p:nvPr/>
        </p:nvSpPr>
        <p:spPr>
          <a:xfrm>
            <a:off x="5298293" y="4590270"/>
            <a:ext cx="34132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76E76FF-0AAE-49D7-9F1E-576D461883D8}"/>
              </a:ext>
            </a:extLst>
          </p:cNvPr>
          <p:cNvSpPr txBox="1"/>
          <p:nvPr/>
        </p:nvSpPr>
        <p:spPr>
          <a:xfrm>
            <a:off x="6318634" y="4569849"/>
            <a:ext cx="34132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936ED6-0847-427C-B469-9974F90D4069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>
            <a:off x="6485715" y="3153419"/>
            <a:ext cx="462916" cy="18666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3CA4986-2A13-482A-A85E-CF749E796371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 flipH="1">
            <a:off x="5731057" y="3746243"/>
            <a:ext cx="323787" cy="22935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9EF822C-C281-49D3-AA5B-0C691FD235BD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6054844" y="3153419"/>
            <a:ext cx="430871" cy="22349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29FD886-2FC6-48BF-A01F-7B9CAB8E72E8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>
          <a:xfrm flipH="1">
            <a:off x="5468957" y="4344925"/>
            <a:ext cx="262100" cy="24534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F4B2620-319D-48BE-B35A-DC03B0C8F91E}"/>
              </a:ext>
            </a:extLst>
          </p:cNvPr>
          <p:cNvCxnSpPr>
            <a:cxnSpLocks/>
            <a:stCxn id="51" idx="2"/>
            <a:endCxn id="53" idx="0"/>
          </p:cNvCxnSpPr>
          <p:nvPr/>
        </p:nvCxnSpPr>
        <p:spPr>
          <a:xfrm flipH="1">
            <a:off x="6735681" y="3709411"/>
            <a:ext cx="212950" cy="26618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D513D60-BC3E-47D1-9242-27B1827303F0}"/>
              </a:ext>
            </a:extLst>
          </p:cNvPr>
          <p:cNvCxnSpPr>
            <a:cxnSpLocks/>
            <a:stCxn id="53" idx="2"/>
            <a:endCxn id="59" idx="0"/>
          </p:cNvCxnSpPr>
          <p:nvPr/>
        </p:nvCxnSpPr>
        <p:spPr>
          <a:xfrm flipH="1">
            <a:off x="6489298" y="4344925"/>
            <a:ext cx="246383" cy="22492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29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5" name="Google Shape;1135;p37"/>
          <p:cNvGrpSpPr/>
          <p:nvPr/>
        </p:nvGrpSpPr>
        <p:grpSpPr>
          <a:xfrm rot="494729">
            <a:off x="75330" y="2901869"/>
            <a:ext cx="1577562" cy="634766"/>
            <a:chOff x="4345425" y="2175475"/>
            <a:chExt cx="800750" cy="176025"/>
          </a:xfrm>
        </p:grpSpPr>
        <p:sp>
          <p:nvSpPr>
            <p:cNvPr id="1136" name="Google Shape;1136;p37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7" name="Google Shape;1147;p37"/>
          <p:cNvSpPr txBox="1">
            <a:spLocks noGrp="1"/>
          </p:cNvSpPr>
          <p:nvPr>
            <p:ph type="subTitle" idx="3"/>
          </p:nvPr>
        </p:nvSpPr>
        <p:spPr>
          <a:xfrm>
            <a:off x="195639" y="3008280"/>
            <a:ext cx="227184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A* search</a:t>
            </a:r>
            <a:endParaRPr dirty="0"/>
          </a:p>
        </p:txBody>
      </p:sp>
      <p:sp>
        <p:nvSpPr>
          <p:cNvPr id="54" name="Google Shape;1056;p35">
            <a:extLst>
              <a:ext uri="{FF2B5EF4-FFF2-40B4-BE49-F238E27FC236}">
                <a16:creationId xmlns:a16="http://schemas.microsoft.com/office/drawing/2014/main" id="{481A8C81-CFFF-4741-BD35-0581F36043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39008" y="402527"/>
            <a:ext cx="3341511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 part: Discover</a:t>
            </a:r>
            <a:endParaRPr dirty="0"/>
          </a:p>
        </p:txBody>
      </p:sp>
      <p:grpSp>
        <p:nvGrpSpPr>
          <p:cNvPr id="55" name="Google Shape;1057;p35">
            <a:extLst>
              <a:ext uri="{FF2B5EF4-FFF2-40B4-BE49-F238E27FC236}">
                <a16:creationId xmlns:a16="http://schemas.microsoft.com/office/drawing/2014/main" id="{24DDF0AD-DF69-4362-BACE-7736CA850CE1}"/>
              </a:ext>
            </a:extLst>
          </p:cNvPr>
          <p:cNvGrpSpPr/>
          <p:nvPr/>
        </p:nvGrpSpPr>
        <p:grpSpPr>
          <a:xfrm>
            <a:off x="-52606" y="838823"/>
            <a:ext cx="3752938" cy="208461"/>
            <a:chOff x="4345425" y="2175475"/>
            <a:chExt cx="800750" cy="176025"/>
          </a:xfrm>
        </p:grpSpPr>
        <p:sp>
          <p:nvSpPr>
            <p:cNvPr id="56" name="Google Shape;1058;p35">
              <a:extLst>
                <a:ext uri="{FF2B5EF4-FFF2-40B4-BE49-F238E27FC236}">
                  <a16:creationId xmlns:a16="http://schemas.microsoft.com/office/drawing/2014/main" id="{77194B8F-F1F8-4C78-96F4-6529EDFE9ABC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1059;p35">
              <a:extLst>
                <a:ext uri="{FF2B5EF4-FFF2-40B4-BE49-F238E27FC236}">
                  <a16:creationId xmlns:a16="http://schemas.microsoft.com/office/drawing/2014/main" id="{DA4CD1EA-2E9B-4E2A-9685-BD4DC68E8ED8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B80A5A0-0FA2-4999-B60B-A509BBFBC243}"/>
                  </a:ext>
                </a:extLst>
              </p:cNvPr>
              <p:cNvSpPr txBox="1"/>
              <p:nvPr/>
            </p:nvSpPr>
            <p:spPr>
              <a:xfrm>
                <a:off x="169930" y="3415080"/>
                <a:ext cx="3903410" cy="1646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Muli"/>
                  </a:rPr>
                  <a:t>Expand unexpanded node with lowest evaluation value: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1600" dirty="0">
                  <a:latin typeface="Muli"/>
                </a:endParaRPr>
              </a:p>
              <a:p>
                <a:pPr marL="285750" indent="-285750" algn="just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US" sz="1600" dirty="0">
                    <a:latin typeface="Muli"/>
                  </a:rPr>
                  <a:t>length of path to that node</a:t>
                </a:r>
              </a:p>
              <a:p>
                <a:pPr marL="285750" indent="-285750" algn="just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600" dirty="0">
                    <a:latin typeface="Muli"/>
                  </a:rPr>
                  <a:t>: Manhattan distance from that node to nearest goal =&gt; Admissible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B80A5A0-0FA2-4999-B60B-A509BBFBC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30" y="3415080"/>
                <a:ext cx="3903410" cy="1646861"/>
              </a:xfrm>
              <a:prstGeom prst="rect">
                <a:avLst/>
              </a:prstGeom>
              <a:blipFill>
                <a:blip r:embed="rId3"/>
                <a:stretch>
                  <a:fillRect l="-625" r="-781" b="-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oogle Shape;1135;p37">
            <a:extLst>
              <a:ext uri="{FF2B5EF4-FFF2-40B4-BE49-F238E27FC236}">
                <a16:creationId xmlns:a16="http://schemas.microsoft.com/office/drawing/2014/main" id="{4C1B1A3D-37DB-4960-8F97-08BBF9129DA2}"/>
              </a:ext>
            </a:extLst>
          </p:cNvPr>
          <p:cNvGrpSpPr/>
          <p:nvPr/>
        </p:nvGrpSpPr>
        <p:grpSpPr>
          <a:xfrm rot="494729">
            <a:off x="47689" y="1160410"/>
            <a:ext cx="1951334" cy="634766"/>
            <a:chOff x="4345425" y="2175475"/>
            <a:chExt cx="800750" cy="176025"/>
          </a:xfrm>
        </p:grpSpPr>
        <p:sp>
          <p:nvSpPr>
            <p:cNvPr id="43" name="Google Shape;1136;p37">
              <a:extLst>
                <a:ext uri="{FF2B5EF4-FFF2-40B4-BE49-F238E27FC236}">
                  <a16:creationId xmlns:a16="http://schemas.microsoft.com/office/drawing/2014/main" id="{3A5FC91D-78B0-4126-91EE-EC1BC042A15E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37;p37">
              <a:extLst>
                <a:ext uri="{FF2B5EF4-FFF2-40B4-BE49-F238E27FC236}">
                  <a16:creationId xmlns:a16="http://schemas.microsoft.com/office/drawing/2014/main" id="{47BC4511-748A-4F23-8905-0BF9BD413D23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1147;p37">
            <a:extLst>
              <a:ext uri="{FF2B5EF4-FFF2-40B4-BE49-F238E27FC236}">
                <a16:creationId xmlns:a16="http://schemas.microsoft.com/office/drawing/2014/main" id="{929C88DE-3685-4CEC-A6B3-0A0106EE977C}"/>
              </a:ext>
            </a:extLst>
          </p:cNvPr>
          <p:cNvSpPr txBox="1">
            <a:spLocks/>
          </p:cNvSpPr>
          <p:nvPr/>
        </p:nvSpPr>
        <p:spPr>
          <a:xfrm>
            <a:off x="169930" y="1240019"/>
            <a:ext cx="227184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/>
            <a:r>
              <a:rPr lang="en-US"/>
              <a:t>DFS and BFS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1D3526C-5256-42A1-8803-9F323A1A621C}"/>
              </a:ext>
            </a:extLst>
          </p:cNvPr>
          <p:cNvSpPr txBox="1"/>
          <p:nvPr/>
        </p:nvSpPr>
        <p:spPr>
          <a:xfrm>
            <a:off x="83508" y="1877717"/>
            <a:ext cx="3919733" cy="992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Searching in DFS or BFS ways, when meet a goal, save the whole path to it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Stop  when there is no goal left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CC563A-DCEF-443C-B82D-95EEFEBFF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583" y="533140"/>
            <a:ext cx="2266560" cy="2148817"/>
          </a:xfrm>
          <a:prstGeom prst="rect">
            <a:avLst/>
          </a:prstGeom>
        </p:spPr>
      </p:pic>
      <p:sp>
        <p:nvSpPr>
          <p:cNvPr id="67" name="Arrow: Curved Left 66">
            <a:extLst>
              <a:ext uri="{FF2B5EF4-FFF2-40B4-BE49-F238E27FC236}">
                <a16:creationId xmlns:a16="http://schemas.microsoft.com/office/drawing/2014/main" id="{08239FAF-7F46-46EF-B7FD-E9BE2535DB8D}"/>
              </a:ext>
            </a:extLst>
          </p:cNvPr>
          <p:cNvSpPr/>
          <p:nvPr/>
        </p:nvSpPr>
        <p:spPr>
          <a:xfrm rot="21060479">
            <a:off x="7488872" y="1938075"/>
            <a:ext cx="872964" cy="1279789"/>
          </a:xfrm>
          <a:prstGeom prst="curvedLeftArrow">
            <a:avLst>
              <a:gd name="adj1" fmla="val 25000"/>
              <a:gd name="adj2" fmla="val 50000"/>
              <a:gd name="adj3" fmla="val 29301"/>
            </a:avLst>
          </a:prstGeom>
          <a:solidFill>
            <a:schemeClr val="accent3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036261-633F-45CA-AE35-D53149B83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1440" y="1971073"/>
            <a:ext cx="439981" cy="3052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580595-F4D5-489A-AA4E-1375DD448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1852" y="2318512"/>
            <a:ext cx="402782" cy="375567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665CCBBC-C078-4A24-A04A-34AE4659685B}"/>
              </a:ext>
            </a:extLst>
          </p:cNvPr>
          <p:cNvSpPr txBox="1"/>
          <p:nvPr/>
        </p:nvSpPr>
        <p:spPr>
          <a:xfrm>
            <a:off x="6042561" y="1023895"/>
            <a:ext cx="348553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80F5255-65A4-458B-A12F-C3829EC3436F}"/>
              </a:ext>
            </a:extLst>
          </p:cNvPr>
          <p:cNvSpPr txBox="1"/>
          <p:nvPr/>
        </p:nvSpPr>
        <p:spPr>
          <a:xfrm>
            <a:off x="5567468" y="1908644"/>
            <a:ext cx="348553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BA29770-CCF1-414D-BF70-1D800A349A46}"/>
                  </a:ext>
                </a:extLst>
              </p:cNvPr>
              <p:cNvSpPr txBox="1"/>
              <p:nvPr/>
            </p:nvSpPr>
            <p:spPr>
              <a:xfrm>
                <a:off x="7440561" y="207701"/>
                <a:ext cx="1620661" cy="338554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= 1 + 4 = 5 </a:t>
                </a:r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BA29770-CCF1-414D-BF70-1D800A349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561" y="207701"/>
                <a:ext cx="1620661" cy="338554"/>
              </a:xfrm>
              <a:prstGeom prst="rect">
                <a:avLst/>
              </a:prstGeom>
              <a:blipFill>
                <a:blip r:embed="rId7"/>
                <a:stretch>
                  <a:fillRect t="-3333" r="-3077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D93F73A-368C-4954-8920-8134617235AC}"/>
                  </a:ext>
                </a:extLst>
              </p:cNvPr>
              <p:cNvSpPr txBox="1"/>
              <p:nvPr/>
            </p:nvSpPr>
            <p:spPr>
              <a:xfrm>
                <a:off x="7440562" y="668979"/>
                <a:ext cx="1620660" cy="338554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= </a:t>
                </a:r>
                <a:r>
                  <a:rPr lang="en-US" sz="16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2 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+ 1 = 3</a:t>
                </a:r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D93F73A-368C-4954-8920-813461723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562" y="668979"/>
                <a:ext cx="1620660" cy="338554"/>
              </a:xfrm>
              <a:prstGeom prst="rect">
                <a:avLst/>
              </a:prstGeom>
              <a:blipFill>
                <a:blip r:embed="rId8"/>
                <a:stretch>
                  <a:fillRect r="-769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6D43DAF8-8C72-4809-AFFA-EBA07B361D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9667" y="1908644"/>
            <a:ext cx="402782" cy="3755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95C8B63-A38C-4871-B1D0-4AD8AF1C988F}"/>
                  </a:ext>
                </a:extLst>
              </p:cNvPr>
              <p:cNvSpPr txBox="1"/>
              <p:nvPr/>
            </p:nvSpPr>
            <p:spPr>
              <a:xfrm>
                <a:off x="4825401" y="2010735"/>
                <a:ext cx="490520" cy="3077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95C8B63-A38C-4871-B1D0-4AD8AF1C9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401" y="2010735"/>
                <a:ext cx="490520" cy="307777"/>
              </a:xfrm>
              <a:prstGeom prst="rect">
                <a:avLst/>
              </a:prstGeom>
              <a:blipFill>
                <a:blip r:embed="rId9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AE9A04-3AC4-47D3-BA0E-CF1BF6924DFD}"/>
              </a:ext>
            </a:extLst>
          </p:cNvPr>
          <p:cNvCxnSpPr>
            <a:cxnSpLocks/>
            <a:stCxn id="32" idx="2"/>
            <a:endCxn id="13" idx="1"/>
          </p:cNvCxnSpPr>
          <p:nvPr/>
        </p:nvCxnSpPr>
        <p:spPr>
          <a:xfrm>
            <a:off x="5070661" y="2318512"/>
            <a:ext cx="461191" cy="18778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37BC826-3DAB-4D79-9CCA-FF6FB404452C}"/>
                  </a:ext>
                </a:extLst>
              </p:cNvPr>
              <p:cNvSpPr txBox="1"/>
              <p:nvPr/>
            </p:nvSpPr>
            <p:spPr>
              <a:xfrm>
                <a:off x="6798665" y="2352406"/>
                <a:ext cx="490520" cy="3077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37BC826-3DAB-4D79-9CCA-FF6FB4044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665" y="2352406"/>
                <a:ext cx="490520" cy="307777"/>
              </a:xfrm>
              <a:prstGeom prst="rect">
                <a:avLst/>
              </a:prstGeom>
              <a:blipFill>
                <a:blip r:embed="rId10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CA184A0-1677-4D67-815B-682A8087D8C9}"/>
              </a:ext>
            </a:extLst>
          </p:cNvPr>
          <p:cNvCxnSpPr>
            <a:cxnSpLocks/>
            <a:stCxn id="48" idx="1"/>
            <a:endCxn id="29" idx="2"/>
          </p:cNvCxnSpPr>
          <p:nvPr/>
        </p:nvCxnSpPr>
        <p:spPr>
          <a:xfrm flipH="1" flipV="1">
            <a:off x="6601058" y="2284211"/>
            <a:ext cx="197607" cy="22208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DC37537-0A44-4F1A-B507-92BBB761E107}"/>
                  </a:ext>
                </a:extLst>
              </p:cNvPr>
              <p:cNvSpPr txBox="1"/>
              <p:nvPr/>
            </p:nvSpPr>
            <p:spPr>
              <a:xfrm>
                <a:off x="7451023" y="1093354"/>
                <a:ext cx="1610199" cy="338554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= 1 + 3 = 4</a:t>
                </a:r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DC37537-0A44-4F1A-B507-92BBB761E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023" y="1093354"/>
                <a:ext cx="1610199" cy="338554"/>
              </a:xfrm>
              <a:prstGeom prst="rect">
                <a:avLst/>
              </a:prstGeom>
              <a:blipFill>
                <a:blip r:embed="rId11"/>
                <a:stretch>
                  <a:fillRect r="-769"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F668804-39D0-49B8-869E-58C42CDD9540}"/>
                  </a:ext>
                </a:extLst>
              </p:cNvPr>
              <p:cNvSpPr txBox="1"/>
              <p:nvPr/>
            </p:nvSpPr>
            <p:spPr>
              <a:xfrm>
                <a:off x="7451022" y="1554632"/>
                <a:ext cx="1620659" cy="338554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= 2 + 2 = 4</a:t>
                </a:r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F668804-39D0-49B8-869E-58C42CDD9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022" y="1554632"/>
                <a:ext cx="1620659" cy="338554"/>
              </a:xfrm>
              <a:prstGeom prst="rect">
                <a:avLst/>
              </a:prstGeom>
              <a:blipFill>
                <a:blip r:embed="rId12"/>
                <a:stretch>
                  <a:fillRect t="-3333" r="-763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48B472-92C0-F847-98F3-82276938C158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5733243" y="1208561"/>
            <a:ext cx="8502" cy="7000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F410AC3-5E55-5540-96CB-29FDBDFD393E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5733243" y="1208561"/>
            <a:ext cx="309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69F0F0F5-6F8D-B543-A5B6-6C166DDA6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583" y="2804709"/>
            <a:ext cx="2266560" cy="21488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9DF7DDE-0092-4542-B22E-3AAA42E62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1440" y="4242642"/>
            <a:ext cx="439981" cy="30521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A8B1222-0E46-DB45-9F66-52E15827BF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1852" y="4590081"/>
            <a:ext cx="402782" cy="37556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1F9111F-D23D-884B-8C22-F905FB6906DC}"/>
              </a:ext>
            </a:extLst>
          </p:cNvPr>
          <p:cNvSpPr txBox="1"/>
          <p:nvPr/>
        </p:nvSpPr>
        <p:spPr>
          <a:xfrm>
            <a:off x="6042561" y="3295464"/>
            <a:ext cx="348553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25268AA-6505-3C44-A5AB-F7CA1AD7220E}"/>
              </a:ext>
            </a:extLst>
          </p:cNvPr>
          <p:cNvSpPr txBox="1"/>
          <p:nvPr/>
        </p:nvSpPr>
        <p:spPr>
          <a:xfrm>
            <a:off x="5567468" y="4180213"/>
            <a:ext cx="34855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B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7CCF34B2-0353-304F-8FB1-784597975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9667" y="4180213"/>
            <a:ext cx="402782" cy="375567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DC5F975-4520-0F45-9FF8-AC84287373A7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5733243" y="3480130"/>
            <a:ext cx="8502" cy="7000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2C00D52-562C-A14B-84E4-8284B4641BE3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5733243" y="3480130"/>
            <a:ext cx="309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9270FD8-B943-924D-8227-55F3B06FDB5E}"/>
              </a:ext>
            </a:extLst>
          </p:cNvPr>
          <p:cNvSpPr txBox="1"/>
          <p:nvPr/>
        </p:nvSpPr>
        <p:spPr>
          <a:xfrm>
            <a:off x="6014611" y="4180213"/>
            <a:ext cx="348553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E8C226A-D982-0A42-AC88-7DC8C9AAEC9B}"/>
              </a:ext>
            </a:extLst>
          </p:cNvPr>
          <p:cNvSpPr txBox="1"/>
          <p:nvPr/>
        </p:nvSpPr>
        <p:spPr>
          <a:xfrm>
            <a:off x="5567467" y="4590081"/>
            <a:ext cx="348553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3D760B-AB72-DF4C-B331-3C23CB6B20C7}"/>
              </a:ext>
            </a:extLst>
          </p:cNvPr>
          <p:cNvSpPr/>
          <p:nvPr/>
        </p:nvSpPr>
        <p:spPr>
          <a:xfrm>
            <a:off x="5561696" y="4182458"/>
            <a:ext cx="360000" cy="360000"/>
          </a:xfrm>
          <a:prstGeom prst="ellipse">
            <a:avLst/>
          </a:prstGeom>
          <a:noFill/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9176DD2-CBA5-F94A-B3B0-B059A756AFB9}"/>
                  </a:ext>
                </a:extLst>
              </p:cNvPr>
              <p:cNvSpPr txBox="1"/>
              <p:nvPr/>
            </p:nvSpPr>
            <p:spPr>
              <a:xfrm>
                <a:off x="4616543" y="3642218"/>
                <a:ext cx="864079" cy="3077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</a:rPr>
                        <m:t>𝑒𝑥𝑝𝑎𝑛𝑑</m:t>
                      </m:r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9176DD2-CBA5-F94A-B3B0-B059A756A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543" y="3642218"/>
                <a:ext cx="864079" cy="307777"/>
              </a:xfrm>
              <a:prstGeom prst="rect">
                <a:avLst/>
              </a:prstGeom>
              <a:blipFill>
                <a:blip r:embed="rId13"/>
                <a:stretch>
                  <a:fillRect r="-2817" b="-1111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2E2A22C-E39D-DA45-B3E5-3E583889731A}"/>
              </a:ext>
            </a:extLst>
          </p:cNvPr>
          <p:cNvCxnSpPr>
            <a:cxnSpLocks/>
            <a:stCxn id="83" idx="2"/>
            <a:endCxn id="27" idx="1"/>
          </p:cNvCxnSpPr>
          <p:nvPr/>
        </p:nvCxnSpPr>
        <p:spPr>
          <a:xfrm>
            <a:off x="5048583" y="3949995"/>
            <a:ext cx="565834" cy="28518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C00A6B2-760A-0B48-B997-5A804BA0F39D}"/>
                  </a:ext>
                </a:extLst>
              </p:cNvPr>
              <p:cNvSpPr txBox="1"/>
              <p:nvPr/>
            </p:nvSpPr>
            <p:spPr>
              <a:xfrm>
                <a:off x="4817760" y="699756"/>
                <a:ext cx="662861" cy="3077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</a:rPr>
                        <m:t>𝑓𝑟𝑖𝑛𝑔𝑒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C00A6B2-760A-0B48-B997-5A804BA0F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760" y="699756"/>
                <a:ext cx="662861" cy="307777"/>
              </a:xfrm>
              <a:prstGeom prst="rect">
                <a:avLst/>
              </a:prstGeom>
              <a:blipFill>
                <a:blip r:embed="rId14"/>
                <a:stretch>
                  <a:fillRect r="-5455" b="-740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BA3BF36-6433-724C-8BB2-C0AB1280C608}"/>
              </a:ext>
            </a:extLst>
          </p:cNvPr>
          <p:cNvCxnSpPr>
            <a:cxnSpLocks/>
            <a:stCxn id="85" idx="2"/>
            <a:endCxn id="69" idx="1"/>
          </p:cNvCxnSpPr>
          <p:nvPr/>
        </p:nvCxnSpPr>
        <p:spPr>
          <a:xfrm>
            <a:off x="5149191" y="1007533"/>
            <a:ext cx="893370" cy="2010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8FABC8D-11EE-D944-ADBA-85A56376EC1E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5148909" y="1007533"/>
            <a:ext cx="592836" cy="90111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6139D0A-2ECD-4147-9653-3D9CE34C8BD2}"/>
                  </a:ext>
                </a:extLst>
              </p:cNvPr>
              <p:cNvSpPr txBox="1"/>
              <p:nvPr/>
            </p:nvSpPr>
            <p:spPr>
              <a:xfrm>
                <a:off x="6551870" y="4609684"/>
                <a:ext cx="662861" cy="3077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</a:rPr>
                        <m:t>𝑓𝑟𝑖𝑛𝑔𝑒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6139D0A-2ECD-4147-9653-3D9CE34C8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870" y="4609684"/>
                <a:ext cx="662861" cy="307777"/>
              </a:xfrm>
              <a:prstGeom prst="rect">
                <a:avLst/>
              </a:prstGeom>
              <a:blipFill>
                <a:blip r:embed="rId15"/>
                <a:stretch>
                  <a:fillRect r="-5455" b="-71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D25BE7F-2A34-2B43-A305-0E4BBB10B439}"/>
              </a:ext>
            </a:extLst>
          </p:cNvPr>
          <p:cNvCxnSpPr>
            <a:cxnSpLocks/>
            <a:stCxn id="98" idx="1"/>
            <a:endCxn id="79" idx="2"/>
          </p:cNvCxnSpPr>
          <p:nvPr/>
        </p:nvCxnSpPr>
        <p:spPr>
          <a:xfrm flipH="1" flipV="1">
            <a:off x="6188888" y="4549545"/>
            <a:ext cx="362982" cy="2140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DF83524-D22D-CC47-B571-16DF01094DBF}"/>
              </a:ext>
            </a:extLst>
          </p:cNvPr>
          <p:cNvCxnSpPr>
            <a:cxnSpLocks/>
            <a:stCxn id="98" idx="1"/>
            <a:endCxn id="80" idx="3"/>
          </p:cNvCxnSpPr>
          <p:nvPr/>
        </p:nvCxnSpPr>
        <p:spPr>
          <a:xfrm flipH="1">
            <a:off x="5916020" y="4763573"/>
            <a:ext cx="635850" cy="1117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8C893A1-2B91-4949-82E2-7F4188095D67}"/>
              </a:ext>
            </a:extLst>
          </p:cNvPr>
          <p:cNvCxnSpPr>
            <a:cxnSpLocks/>
            <a:stCxn id="98" idx="0"/>
          </p:cNvCxnSpPr>
          <p:nvPr/>
        </p:nvCxnSpPr>
        <p:spPr>
          <a:xfrm flipH="1" flipV="1">
            <a:off x="6388101" y="3666487"/>
            <a:ext cx="495200" cy="94319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649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5" name="Google Shape;1135;p37"/>
          <p:cNvGrpSpPr/>
          <p:nvPr/>
        </p:nvGrpSpPr>
        <p:grpSpPr>
          <a:xfrm rot="548509">
            <a:off x="195338" y="1285624"/>
            <a:ext cx="1902152" cy="618645"/>
            <a:chOff x="4345425" y="2175475"/>
            <a:chExt cx="800750" cy="176025"/>
          </a:xfrm>
        </p:grpSpPr>
        <p:sp>
          <p:nvSpPr>
            <p:cNvPr id="1136" name="Google Shape;1136;p37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7" name="Google Shape;1147;p37"/>
          <p:cNvSpPr txBox="1">
            <a:spLocks noGrp="1"/>
          </p:cNvSpPr>
          <p:nvPr>
            <p:ph type="subTitle" idx="3"/>
          </p:nvPr>
        </p:nvSpPr>
        <p:spPr>
          <a:xfrm>
            <a:off x="335893" y="1320392"/>
            <a:ext cx="1825929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a</a:t>
            </a:r>
            <a:r>
              <a:rPr lang="en" dirty="0"/>
              <a:t>in problem</a:t>
            </a:r>
            <a:endParaRPr dirty="0"/>
          </a:p>
        </p:txBody>
      </p:sp>
      <p:sp>
        <p:nvSpPr>
          <p:cNvPr id="54" name="Google Shape;1056;p35">
            <a:extLst>
              <a:ext uri="{FF2B5EF4-FFF2-40B4-BE49-F238E27FC236}">
                <a16:creationId xmlns:a16="http://schemas.microsoft.com/office/drawing/2014/main" id="{481A8C81-CFFF-4741-BD35-0581F36043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880290" y="588335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Second part</a:t>
            </a:r>
            <a:endParaRPr dirty="0"/>
          </a:p>
        </p:txBody>
      </p:sp>
      <p:grpSp>
        <p:nvGrpSpPr>
          <p:cNvPr id="55" name="Google Shape;1057;p35">
            <a:extLst>
              <a:ext uri="{FF2B5EF4-FFF2-40B4-BE49-F238E27FC236}">
                <a16:creationId xmlns:a16="http://schemas.microsoft.com/office/drawing/2014/main" id="{24DDF0AD-DF69-4362-BACE-7736CA850CE1}"/>
              </a:ext>
            </a:extLst>
          </p:cNvPr>
          <p:cNvGrpSpPr/>
          <p:nvPr/>
        </p:nvGrpSpPr>
        <p:grpSpPr>
          <a:xfrm>
            <a:off x="642621" y="1051007"/>
            <a:ext cx="2729208" cy="184478"/>
            <a:chOff x="4345425" y="2175475"/>
            <a:chExt cx="800750" cy="176025"/>
          </a:xfrm>
        </p:grpSpPr>
        <p:sp>
          <p:nvSpPr>
            <p:cNvPr id="56" name="Google Shape;1058;p35">
              <a:extLst>
                <a:ext uri="{FF2B5EF4-FFF2-40B4-BE49-F238E27FC236}">
                  <a16:creationId xmlns:a16="http://schemas.microsoft.com/office/drawing/2014/main" id="{77194B8F-F1F8-4C78-96F4-6529EDFE9ABC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59;p35">
              <a:extLst>
                <a:ext uri="{FF2B5EF4-FFF2-40B4-BE49-F238E27FC236}">
                  <a16:creationId xmlns:a16="http://schemas.microsoft.com/office/drawing/2014/main" id="{DA4CD1EA-2E9B-4E2A-9685-BD4DC68E8ED8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B80A5A0-0FA2-4999-B60B-A509BBFBC243}"/>
                  </a:ext>
                </a:extLst>
              </p:cNvPr>
              <p:cNvSpPr txBox="1"/>
              <p:nvPr/>
            </p:nvSpPr>
            <p:spPr>
              <a:xfrm>
                <a:off x="182868" y="1736420"/>
                <a:ext cx="3756325" cy="1130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5000"/>
                  </a:lnSpc>
                </a:pPr>
                <a:r>
                  <a:rPr lang="en-US" sz="1600" dirty="0">
                    <a:latin typeface="Muli"/>
                  </a:rPr>
                  <a:t>From paths we have saved, find the final path that maximize the value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𝑠𝑐𝑜𝑟𝑒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𝑠𝑡𝑒𝑝</m:t>
                        </m:r>
                      </m:den>
                    </m:f>
                  </m:oMath>
                </a14:m>
                <a:r>
                  <a:rPr lang="en-US" sz="1600" dirty="0">
                    <a:latin typeface="Muli"/>
                  </a:rPr>
                  <a:t> </a:t>
                </a: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endParaRPr lang="en-US" sz="1600" dirty="0">
                  <a:latin typeface="Muli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B80A5A0-0FA2-4999-B60B-A509BBFBC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68" y="1736420"/>
                <a:ext cx="3756325" cy="1130694"/>
              </a:xfrm>
              <a:prstGeom prst="rect">
                <a:avLst/>
              </a:prstGeom>
              <a:blipFill>
                <a:blip r:embed="rId3"/>
                <a:stretch>
                  <a:fillRect l="-974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oogle Shape;1135;p37">
            <a:extLst>
              <a:ext uri="{FF2B5EF4-FFF2-40B4-BE49-F238E27FC236}">
                <a16:creationId xmlns:a16="http://schemas.microsoft.com/office/drawing/2014/main" id="{F1FDD117-DBE5-4A46-BC91-A2E1C4B474EB}"/>
              </a:ext>
            </a:extLst>
          </p:cNvPr>
          <p:cNvGrpSpPr/>
          <p:nvPr/>
        </p:nvGrpSpPr>
        <p:grpSpPr>
          <a:xfrm rot="548509">
            <a:off x="221136" y="2604153"/>
            <a:ext cx="1712679" cy="618645"/>
            <a:chOff x="4345425" y="2175475"/>
            <a:chExt cx="800750" cy="176025"/>
          </a:xfrm>
        </p:grpSpPr>
        <p:sp>
          <p:nvSpPr>
            <p:cNvPr id="30" name="Google Shape;1136;p37">
              <a:extLst>
                <a:ext uri="{FF2B5EF4-FFF2-40B4-BE49-F238E27FC236}">
                  <a16:creationId xmlns:a16="http://schemas.microsoft.com/office/drawing/2014/main" id="{FC51D904-7883-4FD9-AE00-6406B08A4DAD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37;p37">
              <a:extLst>
                <a:ext uri="{FF2B5EF4-FFF2-40B4-BE49-F238E27FC236}">
                  <a16:creationId xmlns:a16="http://schemas.microsoft.com/office/drawing/2014/main" id="{D182CE95-371F-4FCA-B4E4-11AA241BAEA5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1147;p37">
            <a:extLst>
              <a:ext uri="{FF2B5EF4-FFF2-40B4-BE49-F238E27FC236}">
                <a16:creationId xmlns:a16="http://schemas.microsoft.com/office/drawing/2014/main" id="{F9603A3E-2B73-4F63-BF72-6C115A5327F9}"/>
              </a:ext>
            </a:extLst>
          </p:cNvPr>
          <p:cNvSpPr txBox="1">
            <a:spLocks/>
          </p:cNvSpPr>
          <p:nvPr/>
        </p:nvSpPr>
        <p:spPr>
          <a:xfrm>
            <a:off x="360488" y="2653972"/>
            <a:ext cx="1639663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/>
            <a:r>
              <a:rPr lang="en-US"/>
              <a:t>Brute Force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6C2609-65CC-4DF4-9D94-62FE336AA26A}"/>
              </a:ext>
            </a:extLst>
          </p:cNvPr>
          <p:cNvSpPr txBox="1"/>
          <p:nvPr/>
        </p:nvSpPr>
        <p:spPr>
          <a:xfrm>
            <a:off x="207463" y="3070000"/>
            <a:ext cx="3805919" cy="222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First approach 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Base on main path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Save all combinations of scores and compare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This can cause Combinatorial explosion, as branching factor can be hundreds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Muli"/>
            </a:endParaRPr>
          </a:p>
        </p:txBody>
      </p:sp>
      <p:grpSp>
        <p:nvGrpSpPr>
          <p:cNvPr id="37" name="Google Shape;1135;p37">
            <a:extLst>
              <a:ext uri="{FF2B5EF4-FFF2-40B4-BE49-F238E27FC236}">
                <a16:creationId xmlns:a16="http://schemas.microsoft.com/office/drawing/2014/main" id="{0EE8F35B-206F-4BFA-9930-A8491E36C9E6}"/>
              </a:ext>
            </a:extLst>
          </p:cNvPr>
          <p:cNvGrpSpPr/>
          <p:nvPr/>
        </p:nvGrpSpPr>
        <p:grpSpPr>
          <a:xfrm rot="443175">
            <a:off x="5023585" y="556639"/>
            <a:ext cx="2297415" cy="618645"/>
            <a:chOff x="4345425" y="2175475"/>
            <a:chExt cx="800750" cy="176025"/>
          </a:xfrm>
        </p:grpSpPr>
        <p:sp>
          <p:nvSpPr>
            <p:cNvPr id="38" name="Google Shape;1136;p37">
              <a:extLst>
                <a:ext uri="{FF2B5EF4-FFF2-40B4-BE49-F238E27FC236}">
                  <a16:creationId xmlns:a16="http://schemas.microsoft.com/office/drawing/2014/main" id="{D3D7BDCD-1A12-4FA0-B27A-8112A6C24F7F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37;p37">
              <a:extLst>
                <a:ext uri="{FF2B5EF4-FFF2-40B4-BE49-F238E27FC236}">
                  <a16:creationId xmlns:a16="http://schemas.microsoft.com/office/drawing/2014/main" id="{6AEF48EE-1076-40C5-9D2C-4EF82C8F47EB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147;p37">
            <a:extLst>
              <a:ext uri="{FF2B5EF4-FFF2-40B4-BE49-F238E27FC236}">
                <a16:creationId xmlns:a16="http://schemas.microsoft.com/office/drawing/2014/main" id="{39AC79A0-F25D-42BD-8FCB-F511A80443D8}"/>
              </a:ext>
            </a:extLst>
          </p:cNvPr>
          <p:cNvSpPr txBox="1">
            <a:spLocks/>
          </p:cNvSpPr>
          <p:nvPr/>
        </p:nvSpPr>
        <p:spPr>
          <a:xfrm>
            <a:off x="5161950" y="619442"/>
            <a:ext cx="2395961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/>
            <a:r>
              <a:rPr lang="en-US" dirty="0"/>
              <a:t>Greedy algorithm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8EA20F-91F5-4EB6-B943-D2D623BB8EF2}"/>
              </a:ext>
            </a:extLst>
          </p:cNvPr>
          <p:cNvSpPr txBox="1"/>
          <p:nvPr/>
        </p:nvSpPr>
        <p:spPr>
          <a:xfrm>
            <a:off x="5130618" y="1132897"/>
            <a:ext cx="3805919" cy="253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sz="1600" dirty="0">
                <a:latin typeface="Muli"/>
              </a:rPr>
              <a:t>Main idea: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Base on main path and all paths to the score we have saved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At each step, add an extra path with highest value (among all extra paths and the main path) to the main path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Stop when the main path has highest value =&gt; Optimal path</a:t>
            </a:r>
          </a:p>
        </p:txBody>
      </p:sp>
    </p:spTree>
    <p:extLst>
      <p:ext uri="{BB962C8B-B14F-4D97-AF65-F5344CB8AC3E}">
        <p14:creationId xmlns:p14="http://schemas.microsoft.com/office/powerpoint/2010/main" val="2245719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703364-965A-46BE-86B8-62741EC36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085" y="400755"/>
            <a:ext cx="4548451" cy="451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77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37DB4A-4DA2-4ABE-AFF3-12E8E7CC9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603" y="404283"/>
            <a:ext cx="4521438" cy="454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07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304999-C81E-4697-921F-ABA03D170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121" y="465144"/>
            <a:ext cx="4498812" cy="447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31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9082DC-1727-49C9-947A-2BD5650C0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488" y="428979"/>
            <a:ext cx="4520536" cy="455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77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1B0898-77A7-4729-ACB4-7A04B1603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267" y="428978"/>
            <a:ext cx="4425388" cy="442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65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E741B3-3244-42A3-87F1-465E4F255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833" y="440266"/>
            <a:ext cx="4374590" cy="437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77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7CF280-9E94-4D99-8BD8-2F566C7FB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297" y="389467"/>
            <a:ext cx="4486370" cy="447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9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30"/>
          <p:cNvGrpSpPr/>
          <p:nvPr/>
        </p:nvGrpSpPr>
        <p:grpSpPr>
          <a:xfrm>
            <a:off x="699619" y="671935"/>
            <a:ext cx="4356480" cy="176025"/>
            <a:chOff x="4345425" y="2175475"/>
            <a:chExt cx="800750" cy="176025"/>
          </a:xfrm>
        </p:grpSpPr>
        <p:sp>
          <p:nvSpPr>
            <p:cNvPr id="821" name="Google Shape;821;p3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0"/>
          <p:cNvSpPr txBox="1">
            <a:spLocks noGrp="1"/>
          </p:cNvSpPr>
          <p:nvPr>
            <p:ph type="title"/>
          </p:nvPr>
        </p:nvSpPr>
        <p:spPr>
          <a:xfrm>
            <a:off x="699619" y="111078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 are we ?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17CCDA-DDAE-4D92-9DAD-B11A0398E78F}"/>
              </a:ext>
            </a:extLst>
          </p:cNvPr>
          <p:cNvSpPr/>
          <p:nvPr/>
        </p:nvSpPr>
        <p:spPr>
          <a:xfrm>
            <a:off x="451558" y="1269997"/>
            <a:ext cx="1611486" cy="2257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A96E73-ADFA-4059-B3AF-0E06FCB90264}"/>
              </a:ext>
            </a:extLst>
          </p:cNvPr>
          <p:cNvSpPr/>
          <p:nvPr/>
        </p:nvSpPr>
        <p:spPr>
          <a:xfrm>
            <a:off x="2219017" y="1269994"/>
            <a:ext cx="1591731" cy="2257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EB956B-A023-485A-88A6-9E1A4BA58E33}"/>
              </a:ext>
            </a:extLst>
          </p:cNvPr>
          <p:cNvSpPr/>
          <p:nvPr/>
        </p:nvSpPr>
        <p:spPr>
          <a:xfrm>
            <a:off x="3966722" y="1269995"/>
            <a:ext cx="1591731" cy="2257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A7802A-FDAC-4E6D-BE1D-940828A69892}"/>
              </a:ext>
            </a:extLst>
          </p:cNvPr>
          <p:cNvSpPr/>
          <p:nvPr/>
        </p:nvSpPr>
        <p:spPr>
          <a:xfrm>
            <a:off x="5698067" y="1269995"/>
            <a:ext cx="1591731" cy="2257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96D015-A3A7-4702-B551-60AD2CC9CD1F}"/>
              </a:ext>
            </a:extLst>
          </p:cNvPr>
          <p:cNvSpPr/>
          <p:nvPr/>
        </p:nvSpPr>
        <p:spPr>
          <a:xfrm>
            <a:off x="7433733" y="1269995"/>
            <a:ext cx="1591732" cy="2257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357E1-C63E-41EB-8396-3F49C4141EFB}"/>
              </a:ext>
            </a:extLst>
          </p:cNvPr>
          <p:cNvSpPr txBox="1"/>
          <p:nvPr/>
        </p:nvSpPr>
        <p:spPr>
          <a:xfrm>
            <a:off x="5864856" y="3637914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 Hong </a:t>
            </a:r>
            <a:r>
              <a:rPr lang="en-US" dirty="0" err="1"/>
              <a:t>Nhat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7C5A74-F5AB-44F2-9DE9-34F62A0A8C16}"/>
              </a:ext>
            </a:extLst>
          </p:cNvPr>
          <p:cNvSpPr txBox="1"/>
          <p:nvPr/>
        </p:nvSpPr>
        <p:spPr>
          <a:xfrm>
            <a:off x="582276" y="3637915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Nguyen The An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A23A6C-6C98-411A-B9CF-633CAB208E76}"/>
              </a:ext>
            </a:extLst>
          </p:cNvPr>
          <p:cNvSpPr txBox="1"/>
          <p:nvPr/>
        </p:nvSpPr>
        <p:spPr>
          <a:xfrm>
            <a:off x="2219017" y="3637914"/>
            <a:ext cx="153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Nguyen Van </a:t>
            </a:r>
            <a:r>
              <a:rPr lang="en-US" dirty="0" err="1"/>
              <a:t>Huy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816374-6D3E-496D-8EF8-D2E478818345}"/>
              </a:ext>
            </a:extLst>
          </p:cNvPr>
          <p:cNvSpPr txBox="1"/>
          <p:nvPr/>
        </p:nvSpPr>
        <p:spPr>
          <a:xfrm>
            <a:off x="3893247" y="3637914"/>
            <a:ext cx="1837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Nguyen Ngoc </a:t>
            </a:r>
            <a:r>
              <a:rPr lang="en-US" dirty="0" err="1"/>
              <a:t>Khanh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454C43-282C-4806-BD4D-7C7B9151D59E}"/>
              </a:ext>
            </a:extLst>
          </p:cNvPr>
          <p:cNvSpPr txBox="1"/>
          <p:nvPr/>
        </p:nvSpPr>
        <p:spPr>
          <a:xfrm>
            <a:off x="7524178" y="3637914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 Tuan </a:t>
            </a:r>
            <a:r>
              <a:rPr lang="en-US" dirty="0" err="1"/>
              <a:t>Phong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5" name="Google Shape;1135;p37"/>
          <p:cNvGrpSpPr/>
          <p:nvPr/>
        </p:nvGrpSpPr>
        <p:grpSpPr>
          <a:xfrm rot="548509">
            <a:off x="195338" y="1285624"/>
            <a:ext cx="1902152" cy="618645"/>
            <a:chOff x="4345425" y="2175475"/>
            <a:chExt cx="800750" cy="176025"/>
          </a:xfrm>
        </p:grpSpPr>
        <p:sp>
          <p:nvSpPr>
            <p:cNvPr id="1136" name="Google Shape;1136;p37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7" name="Google Shape;1147;p37"/>
          <p:cNvSpPr txBox="1">
            <a:spLocks noGrp="1"/>
          </p:cNvSpPr>
          <p:nvPr>
            <p:ph type="subTitle" idx="3"/>
          </p:nvPr>
        </p:nvSpPr>
        <p:spPr>
          <a:xfrm>
            <a:off x="335893" y="1320392"/>
            <a:ext cx="1825929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a</a:t>
            </a:r>
            <a:r>
              <a:rPr lang="en" dirty="0"/>
              <a:t>in problem</a:t>
            </a:r>
            <a:endParaRPr dirty="0"/>
          </a:p>
        </p:txBody>
      </p:sp>
      <p:sp>
        <p:nvSpPr>
          <p:cNvPr id="54" name="Google Shape;1056;p35">
            <a:extLst>
              <a:ext uri="{FF2B5EF4-FFF2-40B4-BE49-F238E27FC236}">
                <a16:creationId xmlns:a16="http://schemas.microsoft.com/office/drawing/2014/main" id="{481A8C81-CFFF-4741-BD35-0581F36043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880290" y="588335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Second part</a:t>
            </a:r>
            <a:endParaRPr dirty="0"/>
          </a:p>
        </p:txBody>
      </p:sp>
      <p:grpSp>
        <p:nvGrpSpPr>
          <p:cNvPr id="55" name="Google Shape;1057;p35">
            <a:extLst>
              <a:ext uri="{FF2B5EF4-FFF2-40B4-BE49-F238E27FC236}">
                <a16:creationId xmlns:a16="http://schemas.microsoft.com/office/drawing/2014/main" id="{24DDF0AD-DF69-4362-BACE-7736CA850CE1}"/>
              </a:ext>
            </a:extLst>
          </p:cNvPr>
          <p:cNvGrpSpPr/>
          <p:nvPr/>
        </p:nvGrpSpPr>
        <p:grpSpPr>
          <a:xfrm>
            <a:off x="642621" y="1051007"/>
            <a:ext cx="2729208" cy="184478"/>
            <a:chOff x="4345425" y="2175475"/>
            <a:chExt cx="800750" cy="176025"/>
          </a:xfrm>
        </p:grpSpPr>
        <p:sp>
          <p:nvSpPr>
            <p:cNvPr id="56" name="Google Shape;1058;p35">
              <a:extLst>
                <a:ext uri="{FF2B5EF4-FFF2-40B4-BE49-F238E27FC236}">
                  <a16:creationId xmlns:a16="http://schemas.microsoft.com/office/drawing/2014/main" id="{77194B8F-F1F8-4C78-96F4-6529EDFE9ABC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59;p35">
              <a:extLst>
                <a:ext uri="{FF2B5EF4-FFF2-40B4-BE49-F238E27FC236}">
                  <a16:creationId xmlns:a16="http://schemas.microsoft.com/office/drawing/2014/main" id="{DA4CD1EA-2E9B-4E2A-9685-BD4DC68E8ED8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B80A5A0-0FA2-4999-B60B-A509BBFBC243}"/>
                  </a:ext>
                </a:extLst>
              </p:cNvPr>
              <p:cNvSpPr txBox="1"/>
              <p:nvPr/>
            </p:nvSpPr>
            <p:spPr>
              <a:xfrm>
                <a:off x="182868" y="1736420"/>
                <a:ext cx="3756325" cy="1130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5000"/>
                  </a:lnSpc>
                </a:pPr>
                <a:r>
                  <a:rPr lang="en-US" sz="1600" dirty="0">
                    <a:latin typeface="Muli"/>
                  </a:rPr>
                  <a:t>From paths we have saved, find the final path that maximize the value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𝑠𝑐𝑜𝑟𝑒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𝑠𝑡𝑒𝑝</m:t>
                        </m:r>
                      </m:den>
                    </m:f>
                  </m:oMath>
                </a14:m>
                <a:r>
                  <a:rPr lang="en-US" sz="1600" dirty="0">
                    <a:latin typeface="Muli"/>
                  </a:rPr>
                  <a:t> </a:t>
                </a: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endParaRPr lang="en-US" sz="1600" dirty="0">
                  <a:latin typeface="Muli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B80A5A0-0FA2-4999-B60B-A509BBFBC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68" y="1736420"/>
                <a:ext cx="3756325" cy="1130694"/>
              </a:xfrm>
              <a:prstGeom prst="rect">
                <a:avLst/>
              </a:prstGeom>
              <a:blipFill>
                <a:blip r:embed="rId3"/>
                <a:stretch>
                  <a:fillRect l="-974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oogle Shape;1135;p37">
            <a:extLst>
              <a:ext uri="{FF2B5EF4-FFF2-40B4-BE49-F238E27FC236}">
                <a16:creationId xmlns:a16="http://schemas.microsoft.com/office/drawing/2014/main" id="{F1FDD117-DBE5-4A46-BC91-A2E1C4B474EB}"/>
              </a:ext>
            </a:extLst>
          </p:cNvPr>
          <p:cNvGrpSpPr/>
          <p:nvPr/>
        </p:nvGrpSpPr>
        <p:grpSpPr>
          <a:xfrm rot="548509">
            <a:off x="221136" y="2604153"/>
            <a:ext cx="1712679" cy="618645"/>
            <a:chOff x="4345425" y="2175475"/>
            <a:chExt cx="800750" cy="176025"/>
          </a:xfrm>
        </p:grpSpPr>
        <p:sp>
          <p:nvSpPr>
            <p:cNvPr id="30" name="Google Shape;1136;p37">
              <a:extLst>
                <a:ext uri="{FF2B5EF4-FFF2-40B4-BE49-F238E27FC236}">
                  <a16:creationId xmlns:a16="http://schemas.microsoft.com/office/drawing/2014/main" id="{FC51D904-7883-4FD9-AE00-6406B08A4DAD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37;p37">
              <a:extLst>
                <a:ext uri="{FF2B5EF4-FFF2-40B4-BE49-F238E27FC236}">
                  <a16:creationId xmlns:a16="http://schemas.microsoft.com/office/drawing/2014/main" id="{D182CE95-371F-4FCA-B4E4-11AA241BAEA5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1147;p37">
            <a:extLst>
              <a:ext uri="{FF2B5EF4-FFF2-40B4-BE49-F238E27FC236}">
                <a16:creationId xmlns:a16="http://schemas.microsoft.com/office/drawing/2014/main" id="{F9603A3E-2B73-4F63-BF72-6C115A5327F9}"/>
              </a:ext>
            </a:extLst>
          </p:cNvPr>
          <p:cNvSpPr txBox="1">
            <a:spLocks/>
          </p:cNvSpPr>
          <p:nvPr/>
        </p:nvSpPr>
        <p:spPr>
          <a:xfrm>
            <a:off x="360488" y="2653972"/>
            <a:ext cx="1639663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/>
            <a:r>
              <a:rPr lang="en-US"/>
              <a:t>Brute Force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6C2609-65CC-4DF4-9D94-62FE336AA26A}"/>
              </a:ext>
            </a:extLst>
          </p:cNvPr>
          <p:cNvSpPr txBox="1"/>
          <p:nvPr/>
        </p:nvSpPr>
        <p:spPr>
          <a:xfrm>
            <a:off x="207463" y="3070000"/>
            <a:ext cx="3805919" cy="222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First approach 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Base on main path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Save all combinations of scores and compare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This can cause Combinatorial explosion, as branching factor can be hundreds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Muli"/>
            </a:endParaRPr>
          </a:p>
        </p:txBody>
      </p:sp>
      <p:grpSp>
        <p:nvGrpSpPr>
          <p:cNvPr id="37" name="Google Shape;1135;p37">
            <a:extLst>
              <a:ext uri="{FF2B5EF4-FFF2-40B4-BE49-F238E27FC236}">
                <a16:creationId xmlns:a16="http://schemas.microsoft.com/office/drawing/2014/main" id="{0EE8F35B-206F-4BFA-9930-A8491E36C9E6}"/>
              </a:ext>
            </a:extLst>
          </p:cNvPr>
          <p:cNvGrpSpPr/>
          <p:nvPr/>
        </p:nvGrpSpPr>
        <p:grpSpPr>
          <a:xfrm rot="443175">
            <a:off x="5023585" y="556639"/>
            <a:ext cx="2297415" cy="618645"/>
            <a:chOff x="4345425" y="2175475"/>
            <a:chExt cx="800750" cy="176025"/>
          </a:xfrm>
        </p:grpSpPr>
        <p:sp>
          <p:nvSpPr>
            <p:cNvPr id="38" name="Google Shape;1136;p37">
              <a:extLst>
                <a:ext uri="{FF2B5EF4-FFF2-40B4-BE49-F238E27FC236}">
                  <a16:creationId xmlns:a16="http://schemas.microsoft.com/office/drawing/2014/main" id="{D3D7BDCD-1A12-4FA0-B27A-8112A6C24F7F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37;p37">
              <a:extLst>
                <a:ext uri="{FF2B5EF4-FFF2-40B4-BE49-F238E27FC236}">
                  <a16:creationId xmlns:a16="http://schemas.microsoft.com/office/drawing/2014/main" id="{6AEF48EE-1076-40C5-9D2C-4EF82C8F47EB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147;p37">
            <a:extLst>
              <a:ext uri="{FF2B5EF4-FFF2-40B4-BE49-F238E27FC236}">
                <a16:creationId xmlns:a16="http://schemas.microsoft.com/office/drawing/2014/main" id="{39AC79A0-F25D-42BD-8FCB-F511A80443D8}"/>
              </a:ext>
            </a:extLst>
          </p:cNvPr>
          <p:cNvSpPr txBox="1">
            <a:spLocks/>
          </p:cNvSpPr>
          <p:nvPr/>
        </p:nvSpPr>
        <p:spPr>
          <a:xfrm>
            <a:off x="5161950" y="619442"/>
            <a:ext cx="2395961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/>
            <a:r>
              <a:rPr lang="en-US" dirty="0"/>
              <a:t>Greedy algorithm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0570BF-DC0B-4AB0-A088-6595C1EC2C02}"/>
              </a:ext>
            </a:extLst>
          </p:cNvPr>
          <p:cNvSpPr txBox="1"/>
          <p:nvPr/>
        </p:nvSpPr>
        <p:spPr>
          <a:xfrm>
            <a:off x="5130618" y="1132897"/>
            <a:ext cx="3805919" cy="3147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sz="1600" dirty="0">
                <a:latin typeface="Muli"/>
              </a:rPr>
              <a:t>Main idea: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Base on main path and all paths to the score we have saved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At each step, add an extra path with highest value (among all extra paths and the main path) to the main path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Stop when the main path has highest value =&gt; Optimal path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It is optimal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Proved clearly in the report</a:t>
            </a:r>
          </a:p>
        </p:txBody>
      </p:sp>
    </p:spTree>
    <p:extLst>
      <p:ext uri="{BB962C8B-B14F-4D97-AF65-F5344CB8AC3E}">
        <p14:creationId xmlns:p14="http://schemas.microsoft.com/office/powerpoint/2010/main" val="2965716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34"/>
          <p:cNvGrpSpPr/>
          <p:nvPr/>
        </p:nvGrpSpPr>
        <p:grpSpPr>
          <a:xfrm>
            <a:off x="2942605" y="2679248"/>
            <a:ext cx="3377828" cy="1079750"/>
            <a:chOff x="4319250" y="3137000"/>
            <a:chExt cx="885825" cy="524125"/>
          </a:xfrm>
        </p:grpSpPr>
        <p:sp>
          <p:nvSpPr>
            <p:cNvPr id="990" name="Google Shape;990;p34"/>
            <p:cNvSpPr/>
            <p:nvPr/>
          </p:nvSpPr>
          <p:spPr>
            <a:xfrm>
              <a:off x="4334525" y="3137000"/>
              <a:ext cx="816875" cy="145250"/>
            </a:xfrm>
            <a:custGeom>
              <a:avLst/>
              <a:gdLst/>
              <a:ahLst/>
              <a:cxnLst/>
              <a:rect l="l" t="t" r="r" b="b"/>
              <a:pathLst>
                <a:path w="32675" h="5810" extrusionOk="0">
                  <a:moveTo>
                    <a:pt x="30614" y="1"/>
                  </a:moveTo>
                  <a:cubicBezTo>
                    <a:pt x="30548" y="1"/>
                    <a:pt x="30480" y="4"/>
                    <a:pt x="30410" y="11"/>
                  </a:cubicBezTo>
                  <a:lnTo>
                    <a:pt x="30410" y="11"/>
                  </a:lnTo>
                  <a:lnTo>
                    <a:pt x="30410" y="11"/>
                  </a:lnTo>
                  <a:lnTo>
                    <a:pt x="28330" y="186"/>
                  </a:lnTo>
                  <a:cubicBezTo>
                    <a:pt x="28200" y="197"/>
                    <a:pt x="28078" y="220"/>
                    <a:pt x="27966" y="252"/>
                  </a:cubicBezTo>
                  <a:lnTo>
                    <a:pt x="27966" y="252"/>
                  </a:lnTo>
                  <a:lnTo>
                    <a:pt x="1989" y="2818"/>
                  </a:lnTo>
                  <a:cubicBezTo>
                    <a:pt x="1" y="3012"/>
                    <a:pt x="100" y="5810"/>
                    <a:pt x="2061" y="5810"/>
                  </a:cubicBezTo>
                  <a:cubicBezTo>
                    <a:pt x="2127" y="5810"/>
                    <a:pt x="2195" y="5807"/>
                    <a:pt x="2265" y="5800"/>
                  </a:cubicBezTo>
                  <a:cubicBezTo>
                    <a:pt x="11738" y="4848"/>
                    <a:pt x="21212" y="3920"/>
                    <a:pt x="30686" y="2993"/>
                  </a:cubicBezTo>
                  <a:cubicBezTo>
                    <a:pt x="32674" y="2799"/>
                    <a:pt x="32575" y="1"/>
                    <a:pt x="3061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4356675" y="3182825"/>
              <a:ext cx="798275" cy="129275"/>
            </a:xfrm>
            <a:custGeom>
              <a:avLst/>
              <a:gdLst/>
              <a:ahLst/>
              <a:cxnLst/>
              <a:rect l="l" t="t" r="r" b="b"/>
              <a:pathLst>
                <a:path w="31931" h="5171" extrusionOk="0">
                  <a:moveTo>
                    <a:pt x="29692" y="0"/>
                  </a:moveTo>
                  <a:cubicBezTo>
                    <a:pt x="29262" y="0"/>
                    <a:pt x="28841" y="143"/>
                    <a:pt x="28521" y="458"/>
                  </a:cubicBezTo>
                  <a:lnTo>
                    <a:pt x="28521" y="458"/>
                  </a:lnTo>
                  <a:cubicBezTo>
                    <a:pt x="26855" y="717"/>
                    <a:pt x="25061" y="686"/>
                    <a:pt x="23409" y="834"/>
                  </a:cubicBezTo>
                  <a:cubicBezTo>
                    <a:pt x="20928" y="1035"/>
                    <a:pt x="18447" y="1235"/>
                    <a:pt x="15990" y="1461"/>
                  </a:cubicBezTo>
                  <a:cubicBezTo>
                    <a:pt x="11958" y="1784"/>
                    <a:pt x="7925" y="2108"/>
                    <a:pt x="3893" y="2415"/>
                  </a:cubicBezTo>
                  <a:lnTo>
                    <a:pt x="3893" y="2415"/>
                  </a:lnTo>
                  <a:cubicBezTo>
                    <a:pt x="3677" y="2329"/>
                    <a:pt x="3447" y="2279"/>
                    <a:pt x="3219" y="2279"/>
                  </a:cubicBezTo>
                  <a:cubicBezTo>
                    <a:pt x="3010" y="2279"/>
                    <a:pt x="2803" y="2320"/>
                    <a:pt x="2607" y="2413"/>
                  </a:cubicBezTo>
                  <a:cubicBezTo>
                    <a:pt x="2550" y="2451"/>
                    <a:pt x="2478" y="2489"/>
                    <a:pt x="2414" y="2527"/>
                  </a:cubicBezTo>
                  <a:lnTo>
                    <a:pt x="2414" y="2527"/>
                  </a:lnTo>
                  <a:cubicBezTo>
                    <a:pt x="2253" y="2539"/>
                    <a:pt x="2092" y="2551"/>
                    <a:pt x="1930" y="2564"/>
                  </a:cubicBezTo>
                  <a:cubicBezTo>
                    <a:pt x="0" y="2714"/>
                    <a:pt x="903" y="5170"/>
                    <a:pt x="2482" y="5170"/>
                  </a:cubicBezTo>
                  <a:cubicBezTo>
                    <a:pt x="2634" y="5170"/>
                    <a:pt x="2774" y="5169"/>
                    <a:pt x="2906" y="5164"/>
                  </a:cubicBezTo>
                  <a:lnTo>
                    <a:pt x="2906" y="5164"/>
                  </a:lnTo>
                  <a:cubicBezTo>
                    <a:pt x="2907" y="5166"/>
                    <a:pt x="2907" y="5168"/>
                    <a:pt x="2908" y="5170"/>
                  </a:cubicBezTo>
                  <a:cubicBezTo>
                    <a:pt x="8146" y="4769"/>
                    <a:pt x="13359" y="4343"/>
                    <a:pt x="18597" y="3917"/>
                  </a:cubicBezTo>
                  <a:cubicBezTo>
                    <a:pt x="21078" y="3716"/>
                    <a:pt x="23559" y="3491"/>
                    <a:pt x="26041" y="3290"/>
                  </a:cubicBezTo>
                  <a:cubicBezTo>
                    <a:pt x="27619" y="3165"/>
                    <a:pt x="30351" y="3541"/>
                    <a:pt x="31504" y="2213"/>
                  </a:cubicBezTo>
                  <a:cubicBezTo>
                    <a:pt x="31930" y="1711"/>
                    <a:pt x="31604" y="985"/>
                    <a:pt x="31178" y="609"/>
                  </a:cubicBezTo>
                  <a:cubicBezTo>
                    <a:pt x="31153" y="584"/>
                    <a:pt x="31103" y="533"/>
                    <a:pt x="31053" y="508"/>
                  </a:cubicBezTo>
                  <a:cubicBezTo>
                    <a:pt x="30676" y="184"/>
                    <a:pt x="30178" y="0"/>
                    <a:pt x="2969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4345775" y="3233150"/>
              <a:ext cx="859300" cy="100300"/>
            </a:xfrm>
            <a:custGeom>
              <a:avLst/>
              <a:gdLst/>
              <a:ahLst/>
              <a:cxnLst/>
              <a:rect l="l" t="t" r="r" b="b"/>
              <a:pathLst>
                <a:path w="34372" h="4012" extrusionOk="0">
                  <a:moveTo>
                    <a:pt x="31734" y="0"/>
                  </a:moveTo>
                  <a:cubicBezTo>
                    <a:pt x="31607" y="0"/>
                    <a:pt x="31483" y="8"/>
                    <a:pt x="31364" y="24"/>
                  </a:cubicBezTo>
                  <a:cubicBezTo>
                    <a:pt x="31276" y="34"/>
                    <a:pt x="31188" y="44"/>
                    <a:pt x="31100" y="54"/>
                  </a:cubicBezTo>
                  <a:lnTo>
                    <a:pt x="31100" y="54"/>
                  </a:lnTo>
                  <a:cubicBezTo>
                    <a:pt x="31096" y="52"/>
                    <a:pt x="31092" y="51"/>
                    <a:pt x="31088" y="49"/>
                  </a:cubicBezTo>
                  <a:cubicBezTo>
                    <a:pt x="31067" y="54"/>
                    <a:pt x="31046" y="58"/>
                    <a:pt x="31025" y="63"/>
                  </a:cubicBezTo>
                  <a:lnTo>
                    <a:pt x="31025" y="63"/>
                  </a:lnTo>
                  <a:cubicBezTo>
                    <a:pt x="21187" y="1175"/>
                    <a:pt x="11326" y="2165"/>
                    <a:pt x="1464" y="3032"/>
                  </a:cubicBezTo>
                  <a:cubicBezTo>
                    <a:pt x="1" y="3154"/>
                    <a:pt x="2951" y="4011"/>
                    <a:pt x="3642" y="4011"/>
                  </a:cubicBezTo>
                  <a:cubicBezTo>
                    <a:pt x="3661" y="4011"/>
                    <a:pt x="3679" y="4011"/>
                    <a:pt x="3694" y="4009"/>
                  </a:cubicBezTo>
                  <a:cubicBezTo>
                    <a:pt x="13102" y="3182"/>
                    <a:pt x="22486" y="2243"/>
                    <a:pt x="31870" y="1193"/>
                  </a:cubicBezTo>
                  <a:lnTo>
                    <a:pt x="31870" y="1193"/>
                  </a:lnTo>
                  <a:cubicBezTo>
                    <a:pt x="31983" y="1203"/>
                    <a:pt x="32095" y="1208"/>
                    <a:pt x="32207" y="1208"/>
                  </a:cubicBezTo>
                  <a:cubicBezTo>
                    <a:pt x="32407" y="1208"/>
                    <a:pt x="32604" y="1191"/>
                    <a:pt x="32792" y="1152"/>
                  </a:cubicBezTo>
                  <a:cubicBezTo>
                    <a:pt x="33143" y="1102"/>
                    <a:pt x="33494" y="1027"/>
                    <a:pt x="33845" y="977"/>
                  </a:cubicBezTo>
                  <a:cubicBezTo>
                    <a:pt x="34371" y="876"/>
                    <a:pt x="33920" y="551"/>
                    <a:pt x="33670" y="450"/>
                  </a:cubicBezTo>
                  <a:cubicBezTo>
                    <a:pt x="33104" y="199"/>
                    <a:pt x="32381" y="0"/>
                    <a:pt x="3173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4359800" y="3270500"/>
              <a:ext cx="768200" cy="83975"/>
            </a:xfrm>
            <a:custGeom>
              <a:avLst/>
              <a:gdLst/>
              <a:ahLst/>
              <a:cxnLst/>
              <a:rect l="l" t="t" r="r" b="b"/>
              <a:pathLst>
                <a:path w="30728" h="3359" extrusionOk="0">
                  <a:moveTo>
                    <a:pt x="27647" y="0"/>
                  </a:moveTo>
                  <a:cubicBezTo>
                    <a:pt x="27595" y="0"/>
                    <a:pt x="27544" y="3"/>
                    <a:pt x="27494" y="9"/>
                  </a:cubicBezTo>
                  <a:cubicBezTo>
                    <a:pt x="18372" y="1212"/>
                    <a:pt x="9199" y="1839"/>
                    <a:pt x="1" y="1914"/>
                  </a:cubicBezTo>
                  <a:cubicBezTo>
                    <a:pt x="151" y="1914"/>
                    <a:pt x="1930" y="3016"/>
                    <a:pt x="2532" y="3142"/>
                  </a:cubicBezTo>
                  <a:cubicBezTo>
                    <a:pt x="2783" y="3192"/>
                    <a:pt x="3033" y="3242"/>
                    <a:pt x="3309" y="3317"/>
                  </a:cubicBezTo>
                  <a:cubicBezTo>
                    <a:pt x="3433" y="3345"/>
                    <a:pt x="3533" y="3358"/>
                    <a:pt x="3608" y="3358"/>
                  </a:cubicBezTo>
                  <a:cubicBezTo>
                    <a:pt x="3777" y="3358"/>
                    <a:pt x="3816" y="3292"/>
                    <a:pt x="3714" y="3186"/>
                  </a:cubicBezTo>
                  <a:lnTo>
                    <a:pt x="3714" y="3186"/>
                  </a:lnTo>
                  <a:cubicBezTo>
                    <a:pt x="12659" y="3106"/>
                    <a:pt x="21579" y="2457"/>
                    <a:pt x="30452" y="1287"/>
                  </a:cubicBezTo>
                  <a:cubicBezTo>
                    <a:pt x="30728" y="1262"/>
                    <a:pt x="29550" y="635"/>
                    <a:pt x="29474" y="585"/>
                  </a:cubicBezTo>
                  <a:cubicBezTo>
                    <a:pt x="28990" y="378"/>
                    <a:pt x="28251" y="0"/>
                    <a:pt x="2764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4326650" y="3282500"/>
              <a:ext cx="830850" cy="180500"/>
            </a:xfrm>
            <a:custGeom>
              <a:avLst/>
              <a:gdLst/>
              <a:ahLst/>
              <a:cxnLst/>
              <a:rect l="l" t="t" r="r" b="b"/>
              <a:pathLst>
                <a:path w="33234" h="7220" extrusionOk="0">
                  <a:moveTo>
                    <a:pt x="31326" y="1"/>
                  </a:moveTo>
                  <a:cubicBezTo>
                    <a:pt x="31278" y="1"/>
                    <a:pt x="31228" y="2"/>
                    <a:pt x="31176" y="5"/>
                  </a:cubicBezTo>
                  <a:cubicBezTo>
                    <a:pt x="31034" y="14"/>
                    <a:pt x="30892" y="22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21994" y="549"/>
                    <a:pt x="13215" y="1092"/>
                    <a:pt x="4459" y="1634"/>
                  </a:cubicBezTo>
                  <a:cubicBezTo>
                    <a:pt x="3043" y="1714"/>
                    <a:pt x="2088" y="3524"/>
                    <a:pt x="2855" y="4184"/>
                  </a:cubicBezTo>
                  <a:lnTo>
                    <a:pt x="2855" y="4184"/>
                  </a:lnTo>
                  <a:cubicBezTo>
                    <a:pt x="2545" y="4258"/>
                    <a:pt x="2237" y="4335"/>
                    <a:pt x="1928" y="4416"/>
                  </a:cubicBezTo>
                  <a:cubicBezTo>
                    <a:pt x="215" y="4850"/>
                    <a:pt x="1" y="7219"/>
                    <a:pt x="1588" y="7219"/>
                  </a:cubicBezTo>
                  <a:cubicBezTo>
                    <a:pt x="1743" y="7219"/>
                    <a:pt x="1914" y="7197"/>
                    <a:pt x="2104" y="7148"/>
                  </a:cubicBezTo>
                  <a:cubicBezTo>
                    <a:pt x="11552" y="4667"/>
                    <a:pt x="21527" y="5544"/>
                    <a:pt x="30926" y="2762"/>
                  </a:cubicBezTo>
                  <a:cubicBezTo>
                    <a:pt x="32270" y="2371"/>
                    <a:pt x="33233" y="1"/>
                    <a:pt x="3132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4319250" y="3360925"/>
              <a:ext cx="817050" cy="79000"/>
            </a:xfrm>
            <a:custGeom>
              <a:avLst/>
              <a:gdLst/>
              <a:ahLst/>
              <a:cxnLst/>
              <a:rect l="l" t="t" r="r" b="b"/>
              <a:pathLst>
                <a:path w="32682" h="3160" extrusionOk="0">
                  <a:moveTo>
                    <a:pt x="29390" y="0"/>
                  </a:moveTo>
                  <a:cubicBezTo>
                    <a:pt x="29382" y="0"/>
                    <a:pt x="29374" y="1"/>
                    <a:pt x="29367" y="1"/>
                  </a:cubicBezTo>
                  <a:cubicBezTo>
                    <a:pt x="20294" y="477"/>
                    <a:pt x="11222" y="953"/>
                    <a:pt x="2149" y="1404"/>
                  </a:cubicBezTo>
                  <a:cubicBezTo>
                    <a:pt x="1" y="1528"/>
                    <a:pt x="2232" y="3160"/>
                    <a:pt x="3425" y="3160"/>
                  </a:cubicBezTo>
                  <a:cubicBezTo>
                    <a:pt x="3442" y="3160"/>
                    <a:pt x="3460" y="3160"/>
                    <a:pt x="3477" y="3159"/>
                  </a:cubicBezTo>
                  <a:cubicBezTo>
                    <a:pt x="11910" y="2716"/>
                    <a:pt x="20343" y="2274"/>
                    <a:pt x="28776" y="1831"/>
                  </a:cubicBezTo>
                  <a:lnTo>
                    <a:pt x="28776" y="1831"/>
                  </a:lnTo>
                  <a:cubicBezTo>
                    <a:pt x="29195" y="1987"/>
                    <a:pt x="29661" y="2088"/>
                    <a:pt x="30045" y="2088"/>
                  </a:cubicBezTo>
                  <a:cubicBezTo>
                    <a:pt x="30263" y="2088"/>
                    <a:pt x="30455" y="2055"/>
                    <a:pt x="30595" y="1981"/>
                  </a:cubicBezTo>
                  <a:cubicBezTo>
                    <a:pt x="30846" y="1856"/>
                    <a:pt x="31096" y="1730"/>
                    <a:pt x="31347" y="1580"/>
                  </a:cubicBezTo>
                  <a:cubicBezTo>
                    <a:pt x="32682" y="863"/>
                    <a:pt x="29947" y="0"/>
                    <a:pt x="2939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4359800" y="3368900"/>
              <a:ext cx="757150" cy="121750"/>
            </a:xfrm>
            <a:custGeom>
              <a:avLst/>
              <a:gdLst/>
              <a:ahLst/>
              <a:cxnLst/>
              <a:rect l="l" t="t" r="r" b="b"/>
              <a:pathLst>
                <a:path w="30286" h="4870" extrusionOk="0">
                  <a:moveTo>
                    <a:pt x="28493" y="1"/>
                  </a:moveTo>
                  <a:cubicBezTo>
                    <a:pt x="28461" y="1"/>
                    <a:pt x="28429" y="3"/>
                    <a:pt x="28397" y="8"/>
                  </a:cubicBezTo>
                  <a:cubicBezTo>
                    <a:pt x="19399" y="1311"/>
                    <a:pt x="10377" y="1737"/>
                    <a:pt x="1279" y="1762"/>
                  </a:cubicBezTo>
                  <a:cubicBezTo>
                    <a:pt x="1" y="1762"/>
                    <a:pt x="1153" y="4870"/>
                    <a:pt x="2281" y="4870"/>
                  </a:cubicBezTo>
                  <a:cubicBezTo>
                    <a:pt x="10690" y="4847"/>
                    <a:pt x="19035" y="4481"/>
                    <a:pt x="27355" y="3377"/>
                  </a:cubicBezTo>
                  <a:lnTo>
                    <a:pt x="27355" y="3377"/>
                  </a:lnTo>
                  <a:cubicBezTo>
                    <a:pt x="27588" y="3629"/>
                    <a:pt x="27849" y="3792"/>
                    <a:pt x="28107" y="3792"/>
                  </a:cubicBezTo>
                  <a:cubicBezTo>
                    <a:pt x="28112" y="3792"/>
                    <a:pt x="28117" y="3792"/>
                    <a:pt x="28121" y="3792"/>
                  </a:cubicBezTo>
                  <a:cubicBezTo>
                    <a:pt x="28948" y="3767"/>
                    <a:pt x="29349" y="3567"/>
                    <a:pt x="29800" y="2890"/>
                  </a:cubicBezTo>
                  <a:cubicBezTo>
                    <a:pt x="30286" y="2186"/>
                    <a:pt x="29478" y="1"/>
                    <a:pt x="2849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4369825" y="3442375"/>
              <a:ext cx="758625" cy="151550"/>
            </a:xfrm>
            <a:custGeom>
              <a:avLst/>
              <a:gdLst/>
              <a:ahLst/>
              <a:cxnLst/>
              <a:rect l="l" t="t" r="r" b="b"/>
              <a:pathLst>
                <a:path w="30345" h="6062" extrusionOk="0">
                  <a:moveTo>
                    <a:pt x="27667" y="0"/>
                  </a:moveTo>
                  <a:cubicBezTo>
                    <a:pt x="27659" y="0"/>
                    <a:pt x="27652" y="1"/>
                    <a:pt x="27645" y="1"/>
                  </a:cubicBezTo>
                  <a:lnTo>
                    <a:pt x="3646" y="1123"/>
                  </a:lnTo>
                  <a:lnTo>
                    <a:pt x="3646" y="1123"/>
                  </a:lnTo>
                  <a:cubicBezTo>
                    <a:pt x="3428" y="965"/>
                    <a:pt x="3215" y="867"/>
                    <a:pt x="3033" y="867"/>
                  </a:cubicBezTo>
                  <a:cubicBezTo>
                    <a:pt x="2999" y="867"/>
                    <a:pt x="2965" y="871"/>
                    <a:pt x="2933" y="878"/>
                  </a:cubicBezTo>
                  <a:cubicBezTo>
                    <a:pt x="2407" y="979"/>
                    <a:pt x="1880" y="1104"/>
                    <a:pt x="1379" y="1229"/>
                  </a:cubicBezTo>
                  <a:cubicBezTo>
                    <a:pt x="778" y="1346"/>
                    <a:pt x="1456" y="2486"/>
                    <a:pt x="2212" y="3219"/>
                  </a:cubicBezTo>
                  <a:lnTo>
                    <a:pt x="2212" y="3219"/>
                  </a:lnTo>
                  <a:cubicBezTo>
                    <a:pt x="2182" y="3219"/>
                    <a:pt x="2151" y="3219"/>
                    <a:pt x="2119" y="3219"/>
                  </a:cubicBezTo>
                  <a:cubicBezTo>
                    <a:pt x="1796" y="3219"/>
                    <a:pt x="1444" y="3229"/>
                    <a:pt x="1311" y="3313"/>
                  </a:cubicBezTo>
                  <a:lnTo>
                    <a:pt x="1311" y="3313"/>
                  </a:lnTo>
                  <a:cubicBezTo>
                    <a:pt x="1155" y="3219"/>
                    <a:pt x="995" y="3149"/>
                    <a:pt x="860" y="3149"/>
                  </a:cubicBezTo>
                  <a:cubicBezTo>
                    <a:pt x="779" y="3149"/>
                    <a:pt x="708" y="3174"/>
                    <a:pt x="652" y="3234"/>
                  </a:cubicBezTo>
                  <a:cubicBezTo>
                    <a:pt x="627" y="3284"/>
                    <a:pt x="577" y="3309"/>
                    <a:pt x="527" y="3360"/>
                  </a:cubicBezTo>
                  <a:cubicBezTo>
                    <a:pt x="1" y="3936"/>
                    <a:pt x="1429" y="5289"/>
                    <a:pt x="1805" y="5590"/>
                  </a:cubicBezTo>
                  <a:cubicBezTo>
                    <a:pt x="2288" y="5941"/>
                    <a:pt x="2862" y="6062"/>
                    <a:pt x="3473" y="6062"/>
                  </a:cubicBezTo>
                  <a:cubicBezTo>
                    <a:pt x="4607" y="6062"/>
                    <a:pt x="5866" y="5645"/>
                    <a:pt x="6893" y="5515"/>
                  </a:cubicBezTo>
                  <a:cubicBezTo>
                    <a:pt x="9449" y="5189"/>
                    <a:pt x="12031" y="4989"/>
                    <a:pt x="14612" y="4863"/>
                  </a:cubicBezTo>
                  <a:cubicBezTo>
                    <a:pt x="19750" y="4613"/>
                    <a:pt x="24838" y="4462"/>
                    <a:pt x="29675" y="2558"/>
                  </a:cubicBezTo>
                  <a:cubicBezTo>
                    <a:pt x="30345" y="2310"/>
                    <a:pt x="28364" y="0"/>
                    <a:pt x="2766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4409400" y="3507550"/>
              <a:ext cx="682250" cy="94025"/>
            </a:xfrm>
            <a:custGeom>
              <a:avLst/>
              <a:gdLst/>
              <a:ahLst/>
              <a:cxnLst/>
              <a:rect l="l" t="t" r="r" b="b"/>
              <a:pathLst>
                <a:path w="27290" h="3761" extrusionOk="0">
                  <a:moveTo>
                    <a:pt x="25285" y="1"/>
                  </a:moveTo>
                  <a:cubicBezTo>
                    <a:pt x="17165" y="251"/>
                    <a:pt x="9044" y="477"/>
                    <a:pt x="949" y="702"/>
                  </a:cubicBezTo>
                  <a:cubicBezTo>
                    <a:pt x="0" y="727"/>
                    <a:pt x="1165" y="3760"/>
                    <a:pt x="2016" y="3760"/>
                  </a:cubicBezTo>
                  <a:cubicBezTo>
                    <a:pt x="2020" y="3760"/>
                    <a:pt x="2023" y="3760"/>
                    <a:pt x="2027" y="3760"/>
                  </a:cubicBezTo>
                  <a:cubicBezTo>
                    <a:pt x="9646" y="3525"/>
                    <a:pt x="17265" y="3312"/>
                    <a:pt x="24863" y="3100"/>
                  </a:cubicBezTo>
                  <a:lnTo>
                    <a:pt x="24863" y="3100"/>
                  </a:lnTo>
                  <a:cubicBezTo>
                    <a:pt x="25030" y="3255"/>
                    <a:pt x="25204" y="3348"/>
                    <a:pt x="25373" y="3348"/>
                  </a:cubicBezTo>
                  <a:cubicBezTo>
                    <a:pt x="25411" y="3348"/>
                    <a:pt x="25448" y="3344"/>
                    <a:pt x="25485" y="3334"/>
                  </a:cubicBezTo>
                  <a:lnTo>
                    <a:pt x="26538" y="3033"/>
                  </a:lnTo>
                  <a:cubicBezTo>
                    <a:pt x="27290" y="2833"/>
                    <a:pt x="26037" y="1"/>
                    <a:pt x="25285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4327875" y="3557000"/>
              <a:ext cx="818000" cy="104125"/>
            </a:xfrm>
            <a:custGeom>
              <a:avLst/>
              <a:gdLst/>
              <a:ahLst/>
              <a:cxnLst/>
              <a:rect l="l" t="t" r="r" b="b"/>
              <a:pathLst>
                <a:path w="32720" h="4165" extrusionOk="0">
                  <a:moveTo>
                    <a:pt x="29952" y="0"/>
                  </a:moveTo>
                  <a:cubicBezTo>
                    <a:pt x="29926" y="0"/>
                    <a:pt x="29900" y="1"/>
                    <a:pt x="29874" y="3"/>
                  </a:cubicBezTo>
                  <a:cubicBezTo>
                    <a:pt x="21416" y="652"/>
                    <a:pt x="12935" y="1193"/>
                    <a:pt x="4454" y="1648"/>
                  </a:cubicBezTo>
                  <a:lnTo>
                    <a:pt x="4454" y="1648"/>
                  </a:lnTo>
                  <a:cubicBezTo>
                    <a:pt x="4095" y="1453"/>
                    <a:pt x="3671" y="1328"/>
                    <a:pt x="3270" y="1328"/>
                  </a:cubicBezTo>
                  <a:cubicBezTo>
                    <a:pt x="3044" y="1328"/>
                    <a:pt x="2826" y="1368"/>
                    <a:pt x="2631" y="1456"/>
                  </a:cubicBezTo>
                  <a:cubicBezTo>
                    <a:pt x="2280" y="1607"/>
                    <a:pt x="1954" y="1757"/>
                    <a:pt x="1603" y="1907"/>
                  </a:cubicBezTo>
                  <a:cubicBezTo>
                    <a:pt x="0" y="2647"/>
                    <a:pt x="1698" y="4164"/>
                    <a:pt x="2804" y="4164"/>
                  </a:cubicBezTo>
                  <a:cubicBezTo>
                    <a:pt x="2822" y="4164"/>
                    <a:pt x="2839" y="4164"/>
                    <a:pt x="2857" y="4163"/>
                  </a:cubicBezTo>
                  <a:cubicBezTo>
                    <a:pt x="11239" y="3728"/>
                    <a:pt x="19621" y="3209"/>
                    <a:pt x="27984" y="2587"/>
                  </a:cubicBezTo>
                  <a:lnTo>
                    <a:pt x="27984" y="2587"/>
                  </a:lnTo>
                  <a:cubicBezTo>
                    <a:pt x="28355" y="2794"/>
                    <a:pt x="28798" y="2928"/>
                    <a:pt x="29213" y="2928"/>
                  </a:cubicBezTo>
                  <a:cubicBezTo>
                    <a:pt x="29429" y="2928"/>
                    <a:pt x="29637" y="2891"/>
                    <a:pt x="29824" y="2810"/>
                  </a:cubicBezTo>
                  <a:cubicBezTo>
                    <a:pt x="30250" y="2634"/>
                    <a:pt x="30701" y="2434"/>
                    <a:pt x="31127" y="2233"/>
                  </a:cubicBezTo>
                  <a:cubicBezTo>
                    <a:pt x="32719" y="1547"/>
                    <a:pt x="31080" y="0"/>
                    <a:pt x="2995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4492625" y="3568500"/>
              <a:ext cx="516700" cy="88850"/>
            </a:xfrm>
            <a:custGeom>
              <a:avLst/>
              <a:gdLst/>
              <a:ahLst/>
              <a:cxnLst/>
              <a:rect l="l" t="t" r="r" b="b"/>
              <a:pathLst>
                <a:path w="20668" h="3554" extrusionOk="0">
                  <a:moveTo>
                    <a:pt x="19918" y="0"/>
                  </a:moveTo>
                  <a:cubicBezTo>
                    <a:pt x="19858" y="0"/>
                    <a:pt x="19794" y="6"/>
                    <a:pt x="19725" y="19"/>
                  </a:cubicBezTo>
                  <a:cubicBezTo>
                    <a:pt x="14111" y="846"/>
                    <a:pt x="8447" y="1297"/>
                    <a:pt x="2758" y="1297"/>
                  </a:cubicBezTo>
                  <a:cubicBezTo>
                    <a:pt x="1956" y="1297"/>
                    <a:pt x="1204" y="1673"/>
                    <a:pt x="678" y="2300"/>
                  </a:cubicBezTo>
                  <a:cubicBezTo>
                    <a:pt x="402" y="2600"/>
                    <a:pt x="1" y="3553"/>
                    <a:pt x="803" y="3553"/>
                  </a:cubicBezTo>
                  <a:cubicBezTo>
                    <a:pt x="967" y="3553"/>
                    <a:pt x="1130" y="3554"/>
                    <a:pt x="1294" y="3554"/>
                  </a:cubicBezTo>
                  <a:cubicBezTo>
                    <a:pt x="7018" y="3554"/>
                    <a:pt x="12719" y="3127"/>
                    <a:pt x="18372" y="2274"/>
                  </a:cubicBezTo>
                  <a:cubicBezTo>
                    <a:pt x="19149" y="2174"/>
                    <a:pt x="19951" y="1673"/>
                    <a:pt x="20352" y="996"/>
                  </a:cubicBezTo>
                  <a:cubicBezTo>
                    <a:pt x="20667" y="478"/>
                    <a:pt x="20456" y="0"/>
                    <a:pt x="1991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2015913" y="1145763"/>
            <a:ext cx="5306700" cy="148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</a:t>
            </a:r>
            <a:endParaRPr dirty="0"/>
          </a:p>
        </p:txBody>
      </p:sp>
      <p:sp>
        <p:nvSpPr>
          <p:cNvPr id="1002" name="Google Shape;1002;p34"/>
          <p:cNvSpPr txBox="1">
            <a:spLocks noGrp="1"/>
          </p:cNvSpPr>
          <p:nvPr>
            <p:ph type="subTitle" idx="1"/>
          </p:nvPr>
        </p:nvSpPr>
        <p:spPr>
          <a:xfrm>
            <a:off x="3155058" y="2803746"/>
            <a:ext cx="29097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Analyze results, explaining.. </a:t>
            </a:r>
            <a:endParaRPr dirty="0"/>
          </a:p>
        </p:txBody>
      </p:sp>
      <p:sp>
        <p:nvSpPr>
          <p:cNvPr id="1003" name="Google Shape;1003;p34"/>
          <p:cNvSpPr txBox="1">
            <a:spLocks noGrp="1"/>
          </p:cNvSpPr>
          <p:nvPr>
            <p:ph type="title" idx="2"/>
          </p:nvPr>
        </p:nvSpPr>
        <p:spPr>
          <a:xfrm>
            <a:off x="3843750" y="591063"/>
            <a:ext cx="1456500" cy="6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III</a:t>
            </a:r>
            <a:endParaRPr dirty="0"/>
          </a:p>
        </p:txBody>
      </p:sp>
      <p:grpSp>
        <p:nvGrpSpPr>
          <p:cNvPr id="1004" name="Google Shape;1004;p34"/>
          <p:cNvGrpSpPr/>
          <p:nvPr/>
        </p:nvGrpSpPr>
        <p:grpSpPr>
          <a:xfrm rot="372491" flipH="1">
            <a:off x="1097518" y="3478413"/>
            <a:ext cx="595061" cy="675849"/>
            <a:chOff x="5464100" y="4208075"/>
            <a:chExt cx="494625" cy="579650"/>
          </a:xfrm>
        </p:grpSpPr>
        <p:sp>
          <p:nvSpPr>
            <p:cNvPr id="1005" name="Google Shape;1005;p34"/>
            <p:cNvSpPr/>
            <p:nvPr/>
          </p:nvSpPr>
          <p:spPr>
            <a:xfrm>
              <a:off x="5594650" y="4504850"/>
              <a:ext cx="341250" cy="255800"/>
            </a:xfrm>
            <a:custGeom>
              <a:avLst/>
              <a:gdLst/>
              <a:ahLst/>
              <a:cxnLst/>
              <a:rect l="l" t="t" r="r" b="b"/>
              <a:pathLst>
                <a:path w="13650" h="10232" extrusionOk="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518750" y="4363750"/>
              <a:ext cx="340700" cy="255675"/>
            </a:xfrm>
            <a:custGeom>
              <a:avLst/>
              <a:gdLst/>
              <a:ahLst/>
              <a:cxnLst/>
              <a:rect l="l" t="t" r="r" b="b"/>
              <a:pathLst>
                <a:path w="13628" h="10227" extrusionOk="0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5475950" y="4235275"/>
              <a:ext cx="281925" cy="269375"/>
            </a:xfrm>
            <a:custGeom>
              <a:avLst/>
              <a:gdLst/>
              <a:ahLst/>
              <a:cxnLst/>
              <a:rect l="l" t="t" r="r" b="b"/>
              <a:pathLst>
                <a:path w="11277" h="10775" extrusionOk="0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5717000" y="4421125"/>
              <a:ext cx="42000" cy="94525"/>
            </a:xfrm>
            <a:custGeom>
              <a:avLst/>
              <a:gdLst/>
              <a:ahLst/>
              <a:cxnLst/>
              <a:rect l="l" t="t" r="r" b="b"/>
              <a:pathLst>
                <a:path w="1680" h="3781" extrusionOk="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5750000" y="4392700"/>
              <a:ext cx="46925" cy="98950"/>
            </a:xfrm>
            <a:custGeom>
              <a:avLst/>
              <a:gdLst/>
              <a:ahLst/>
              <a:cxnLst/>
              <a:rect l="l" t="t" r="r" b="b"/>
              <a:pathLst>
                <a:path w="1877" h="3958" extrusionOk="0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5795175" y="4403700"/>
              <a:ext cx="30450" cy="52625"/>
            </a:xfrm>
            <a:custGeom>
              <a:avLst/>
              <a:gdLst/>
              <a:ahLst/>
              <a:cxnLst/>
              <a:rect l="l" t="t" r="r" b="b"/>
              <a:pathLst>
                <a:path w="1218" h="2105" extrusionOk="0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5783525" y="4580275"/>
              <a:ext cx="38225" cy="81675"/>
            </a:xfrm>
            <a:custGeom>
              <a:avLst/>
              <a:gdLst/>
              <a:ahLst/>
              <a:cxnLst/>
              <a:rect l="l" t="t" r="r" b="b"/>
              <a:pathLst>
                <a:path w="1529" h="3267" extrusionOk="0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5824600" y="4544075"/>
              <a:ext cx="49675" cy="96575"/>
            </a:xfrm>
            <a:custGeom>
              <a:avLst/>
              <a:gdLst/>
              <a:ahLst/>
              <a:cxnLst/>
              <a:rect l="l" t="t" r="r" b="b"/>
              <a:pathLst>
                <a:path w="1987" h="3863" extrusionOk="0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5876375" y="4540750"/>
              <a:ext cx="23725" cy="54675"/>
            </a:xfrm>
            <a:custGeom>
              <a:avLst/>
              <a:gdLst/>
              <a:ahLst/>
              <a:cxnLst/>
              <a:rect l="l" t="t" r="r" b="b"/>
              <a:pathLst>
                <a:path w="949" h="2187" extrusionOk="0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5464100" y="4208075"/>
              <a:ext cx="334850" cy="317675"/>
            </a:xfrm>
            <a:custGeom>
              <a:avLst/>
              <a:gdLst/>
              <a:ahLst/>
              <a:cxnLst/>
              <a:rect l="l" t="t" r="r" b="b"/>
              <a:pathLst>
                <a:path w="13394" h="12707" extrusionOk="0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5495775" y="4342975"/>
              <a:ext cx="376800" cy="309500"/>
            </a:xfrm>
            <a:custGeom>
              <a:avLst/>
              <a:gdLst/>
              <a:ahLst/>
              <a:cxnLst/>
              <a:rect l="l" t="t" r="r" b="b"/>
              <a:pathLst>
                <a:path w="15072" h="12380" extrusionOk="0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5582050" y="4477650"/>
              <a:ext cx="376675" cy="310075"/>
            </a:xfrm>
            <a:custGeom>
              <a:avLst/>
              <a:gdLst/>
              <a:ahLst/>
              <a:cxnLst/>
              <a:rect l="l" t="t" r="r" b="b"/>
              <a:pathLst>
                <a:path w="15067" h="12403" extrusionOk="0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4"/>
          <p:cNvGrpSpPr/>
          <p:nvPr/>
        </p:nvGrpSpPr>
        <p:grpSpPr>
          <a:xfrm rot="9456294">
            <a:off x="6849678" y="3273665"/>
            <a:ext cx="2306042" cy="512923"/>
            <a:chOff x="7051300" y="3461525"/>
            <a:chExt cx="2305989" cy="512912"/>
          </a:xfrm>
        </p:grpSpPr>
        <p:sp>
          <p:nvSpPr>
            <p:cNvPr id="1018" name="Google Shape;1018;p34"/>
            <p:cNvSpPr/>
            <p:nvPr/>
          </p:nvSpPr>
          <p:spPr>
            <a:xfrm>
              <a:off x="7075817" y="3564700"/>
              <a:ext cx="2271819" cy="396457"/>
            </a:xfrm>
            <a:custGeom>
              <a:avLst/>
              <a:gdLst/>
              <a:ahLst/>
              <a:cxnLst/>
              <a:rect l="l" t="t" r="r" b="b"/>
              <a:pathLst>
                <a:path w="46702" h="8150" extrusionOk="0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rgbClr val="EE8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7056554" y="3473929"/>
              <a:ext cx="2293709" cy="379334"/>
            </a:xfrm>
            <a:custGeom>
              <a:avLst/>
              <a:gdLst/>
              <a:ahLst/>
              <a:cxnLst/>
              <a:rect l="l" t="t" r="r" b="b"/>
              <a:pathLst>
                <a:path w="47152" h="7798" extrusionOk="0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rgbClr val="EEA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9084585" y="3533956"/>
              <a:ext cx="102106" cy="52683"/>
            </a:xfrm>
            <a:custGeom>
              <a:avLst/>
              <a:gdLst/>
              <a:ahLst/>
              <a:cxnLst/>
              <a:rect l="l" t="t" r="r" b="b"/>
              <a:pathLst>
                <a:path w="2099" h="1083" extrusionOk="0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rgbClr val="EEC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7151702" y="3605512"/>
              <a:ext cx="1882416" cy="359584"/>
            </a:xfrm>
            <a:custGeom>
              <a:avLst/>
              <a:gdLst/>
              <a:ahLst/>
              <a:cxnLst/>
              <a:rect l="l" t="t" r="r" b="b"/>
              <a:pathLst>
                <a:path w="38697" h="7392" extrusionOk="0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rgbClr val="D767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7764232" y="3683976"/>
              <a:ext cx="634963" cy="189034"/>
            </a:xfrm>
            <a:custGeom>
              <a:avLst/>
              <a:gdLst/>
              <a:ahLst/>
              <a:cxnLst/>
              <a:rect l="l" t="t" r="r" b="b"/>
              <a:pathLst>
                <a:path w="13053" h="3886" extrusionOk="0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7758540" y="3565575"/>
              <a:ext cx="636277" cy="197401"/>
            </a:xfrm>
            <a:custGeom>
              <a:avLst/>
              <a:gdLst/>
              <a:ahLst/>
              <a:cxnLst/>
              <a:rect l="l" t="t" r="r" b="b"/>
              <a:pathLst>
                <a:path w="13080" h="4058" extrusionOk="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7130639" y="3466487"/>
              <a:ext cx="1892096" cy="377145"/>
            </a:xfrm>
            <a:custGeom>
              <a:avLst/>
              <a:gdLst/>
              <a:ahLst/>
              <a:cxnLst/>
              <a:rect l="l" t="t" r="r" b="b"/>
              <a:pathLst>
                <a:path w="38896" h="7753" extrusionOk="0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rgbClr val="EE8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8992842" y="3474999"/>
              <a:ext cx="35997" cy="141362"/>
            </a:xfrm>
            <a:custGeom>
              <a:avLst/>
              <a:gdLst/>
              <a:ahLst/>
              <a:cxnLst/>
              <a:rect l="l" t="t" r="r" b="b"/>
              <a:pathLst>
                <a:path w="740" h="2906" extrusionOk="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8234282" y="3461525"/>
              <a:ext cx="850704" cy="234469"/>
            </a:xfrm>
            <a:custGeom>
              <a:avLst/>
              <a:gdLst/>
              <a:ahLst/>
              <a:cxnLst/>
              <a:rect l="l" t="t" r="r" b="b"/>
              <a:pathLst>
                <a:path w="17488" h="4820" extrusionOk="0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9007776" y="3586979"/>
              <a:ext cx="90772" cy="141168"/>
            </a:xfrm>
            <a:custGeom>
              <a:avLst/>
              <a:gdLst/>
              <a:ahLst/>
              <a:cxnLst/>
              <a:rect l="l" t="t" r="r" b="b"/>
              <a:pathLst>
                <a:path w="1866" h="2902" extrusionOk="0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9050291" y="3487988"/>
              <a:ext cx="305685" cy="86102"/>
            </a:xfrm>
            <a:custGeom>
              <a:avLst/>
              <a:gdLst/>
              <a:ahLst/>
              <a:cxnLst/>
              <a:rect l="l" t="t" r="r" b="b"/>
              <a:pathLst>
                <a:path w="6284" h="1770" extrusionOk="0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9073980" y="3552587"/>
              <a:ext cx="283308" cy="148610"/>
            </a:xfrm>
            <a:custGeom>
              <a:avLst/>
              <a:gdLst/>
              <a:ahLst/>
              <a:cxnLst/>
              <a:rect l="l" t="t" r="r" b="b"/>
              <a:pathLst>
                <a:path w="5824" h="3055" extrusionOk="0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7051300" y="3556236"/>
              <a:ext cx="1992937" cy="418201"/>
            </a:xfrm>
            <a:custGeom>
              <a:avLst/>
              <a:gdLst/>
              <a:ahLst/>
              <a:cxnLst/>
              <a:rect l="l" t="t" r="r" b="b"/>
              <a:pathLst>
                <a:path w="40969" h="8597" extrusionOk="0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7753724" y="3601377"/>
              <a:ext cx="138152" cy="171960"/>
            </a:xfrm>
            <a:custGeom>
              <a:avLst/>
              <a:gdLst/>
              <a:ahLst/>
              <a:cxnLst/>
              <a:rect l="l" t="t" r="r" b="b"/>
              <a:pathLst>
                <a:path w="2840" h="3535" extrusionOk="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8276797" y="3673322"/>
              <a:ext cx="127207" cy="161161"/>
            </a:xfrm>
            <a:custGeom>
              <a:avLst/>
              <a:gdLst/>
              <a:ahLst/>
              <a:cxnLst/>
              <a:rect l="l" t="t" r="r" b="b"/>
              <a:pathLst>
                <a:path w="2615" h="3313" extrusionOk="0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7126261" y="3708687"/>
              <a:ext cx="37311" cy="143746"/>
            </a:xfrm>
            <a:custGeom>
              <a:avLst/>
              <a:gdLst/>
              <a:ahLst/>
              <a:cxnLst/>
              <a:rect l="l" t="t" r="r" b="b"/>
              <a:pathLst>
                <a:path w="767" h="2955" extrusionOk="0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7753724" y="3752661"/>
              <a:ext cx="159215" cy="130125"/>
            </a:xfrm>
            <a:custGeom>
              <a:avLst/>
              <a:gdLst/>
              <a:ahLst/>
              <a:cxnLst/>
              <a:rect l="l" t="t" r="r" b="b"/>
              <a:pathLst>
                <a:path w="3273" h="2675" extrusionOk="0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7140708" y="3828157"/>
              <a:ext cx="36046" cy="134163"/>
            </a:xfrm>
            <a:custGeom>
              <a:avLst/>
              <a:gdLst/>
              <a:ahLst/>
              <a:cxnLst/>
              <a:rect l="l" t="t" r="r" b="b"/>
              <a:pathLst>
                <a:path w="741" h="2758" extrusionOk="0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34"/>
          <p:cNvGrpSpPr/>
          <p:nvPr/>
        </p:nvGrpSpPr>
        <p:grpSpPr>
          <a:xfrm>
            <a:off x="3928443" y="1223150"/>
            <a:ext cx="1287126" cy="176025"/>
            <a:chOff x="4345425" y="2175475"/>
            <a:chExt cx="800750" cy="176025"/>
          </a:xfrm>
        </p:grpSpPr>
        <p:sp>
          <p:nvSpPr>
            <p:cNvPr id="1037" name="Google Shape;1037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34"/>
          <p:cNvGrpSpPr/>
          <p:nvPr/>
        </p:nvGrpSpPr>
        <p:grpSpPr>
          <a:xfrm>
            <a:off x="2225081" y="2232150"/>
            <a:ext cx="4693836" cy="176025"/>
            <a:chOff x="4345425" y="2175475"/>
            <a:chExt cx="800750" cy="176025"/>
          </a:xfrm>
        </p:grpSpPr>
        <p:sp>
          <p:nvSpPr>
            <p:cNvPr id="1040" name="Google Shape;1040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34"/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1046" name="Google Shape;1046;p34"/>
            <p:cNvSpPr/>
            <p:nvPr/>
          </p:nvSpPr>
          <p:spPr>
            <a:xfrm>
              <a:off x="5501450" y="2545600"/>
              <a:ext cx="639525" cy="438000"/>
            </a:xfrm>
            <a:custGeom>
              <a:avLst/>
              <a:gdLst/>
              <a:ahLst/>
              <a:cxnLst/>
              <a:rect l="l" t="t" r="r" b="b"/>
              <a:pathLst>
                <a:path w="25581" h="17520" extrusionOk="0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5714775" y="2654925"/>
              <a:ext cx="280075" cy="257600"/>
            </a:xfrm>
            <a:custGeom>
              <a:avLst/>
              <a:gdLst/>
              <a:ahLst/>
              <a:cxnLst/>
              <a:rect l="l" t="t" r="r" b="b"/>
              <a:pathLst>
                <a:path w="11203" h="10304" extrusionOk="0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09669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56;p35">
            <a:extLst>
              <a:ext uri="{FF2B5EF4-FFF2-40B4-BE49-F238E27FC236}">
                <a16:creationId xmlns:a16="http://schemas.microsoft.com/office/drawing/2014/main" id="{D45CA4F4-954A-42E7-8393-118A8775E0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10844" y="227320"/>
            <a:ext cx="1775088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 part</a:t>
            </a:r>
            <a:endParaRPr dirty="0"/>
          </a:p>
        </p:txBody>
      </p:sp>
      <p:grpSp>
        <p:nvGrpSpPr>
          <p:cNvPr id="5" name="Google Shape;1057;p35">
            <a:extLst>
              <a:ext uri="{FF2B5EF4-FFF2-40B4-BE49-F238E27FC236}">
                <a16:creationId xmlns:a16="http://schemas.microsoft.com/office/drawing/2014/main" id="{9AC5AEBF-9702-4A5A-8DEF-B9D1BF917003}"/>
              </a:ext>
            </a:extLst>
          </p:cNvPr>
          <p:cNvGrpSpPr/>
          <p:nvPr/>
        </p:nvGrpSpPr>
        <p:grpSpPr>
          <a:xfrm rot="196505">
            <a:off x="3252557" y="589733"/>
            <a:ext cx="2638886" cy="312273"/>
            <a:chOff x="4345425" y="2175475"/>
            <a:chExt cx="800750" cy="176025"/>
          </a:xfrm>
        </p:grpSpPr>
        <p:sp>
          <p:nvSpPr>
            <p:cNvPr id="7" name="Google Shape;1058;p35">
              <a:extLst>
                <a:ext uri="{FF2B5EF4-FFF2-40B4-BE49-F238E27FC236}">
                  <a16:creationId xmlns:a16="http://schemas.microsoft.com/office/drawing/2014/main" id="{88152FF6-96E8-4205-86A6-EBB99201F887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59;p35">
              <a:extLst>
                <a:ext uri="{FF2B5EF4-FFF2-40B4-BE49-F238E27FC236}">
                  <a16:creationId xmlns:a16="http://schemas.microsoft.com/office/drawing/2014/main" id="{B15C851B-1421-41B3-8B4E-3536ABBCCC85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8A15299-91A7-4F40-9D6D-753A9E209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66" y="971263"/>
            <a:ext cx="7428090" cy="361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85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56;p35">
            <a:extLst>
              <a:ext uri="{FF2B5EF4-FFF2-40B4-BE49-F238E27FC236}">
                <a16:creationId xmlns:a16="http://schemas.microsoft.com/office/drawing/2014/main" id="{D45CA4F4-954A-42E7-8393-118A8775E0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10844" y="227320"/>
            <a:ext cx="1775088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 part</a:t>
            </a:r>
            <a:endParaRPr dirty="0"/>
          </a:p>
        </p:txBody>
      </p:sp>
      <p:grpSp>
        <p:nvGrpSpPr>
          <p:cNvPr id="5" name="Google Shape;1057;p35">
            <a:extLst>
              <a:ext uri="{FF2B5EF4-FFF2-40B4-BE49-F238E27FC236}">
                <a16:creationId xmlns:a16="http://schemas.microsoft.com/office/drawing/2014/main" id="{9AC5AEBF-9702-4A5A-8DEF-B9D1BF917003}"/>
              </a:ext>
            </a:extLst>
          </p:cNvPr>
          <p:cNvGrpSpPr/>
          <p:nvPr/>
        </p:nvGrpSpPr>
        <p:grpSpPr>
          <a:xfrm rot="196505">
            <a:off x="3252557" y="589733"/>
            <a:ext cx="2638886" cy="312273"/>
            <a:chOff x="4345425" y="2175475"/>
            <a:chExt cx="800750" cy="176025"/>
          </a:xfrm>
        </p:grpSpPr>
        <p:sp>
          <p:nvSpPr>
            <p:cNvPr id="7" name="Google Shape;1058;p35">
              <a:extLst>
                <a:ext uri="{FF2B5EF4-FFF2-40B4-BE49-F238E27FC236}">
                  <a16:creationId xmlns:a16="http://schemas.microsoft.com/office/drawing/2014/main" id="{88152FF6-96E8-4205-86A6-EBB99201F887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59;p35">
              <a:extLst>
                <a:ext uri="{FF2B5EF4-FFF2-40B4-BE49-F238E27FC236}">
                  <a16:creationId xmlns:a16="http://schemas.microsoft.com/office/drawing/2014/main" id="{B15C851B-1421-41B3-8B4E-3536ABBCCC85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D4631DD-004C-4BA5-99C3-91F24B0A0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79" y="936254"/>
            <a:ext cx="7416800" cy="360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02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56;p35">
            <a:extLst>
              <a:ext uri="{FF2B5EF4-FFF2-40B4-BE49-F238E27FC236}">
                <a16:creationId xmlns:a16="http://schemas.microsoft.com/office/drawing/2014/main" id="{D45CA4F4-954A-42E7-8393-118A8775E0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00764" y="179264"/>
            <a:ext cx="3730978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Explaination </a:t>
            </a:r>
            <a:endParaRPr dirty="0"/>
          </a:p>
        </p:txBody>
      </p:sp>
      <p:grpSp>
        <p:nvGrpSpPr>
          <p:cNvPr id="5" name="Google Shape;1057;p35">
            <a:extLst>
              <a:ext uri="{FF2B5EF4-FFF2-40B4-BE49-F238E27FC236}">
                <a16:creationId xmlns:a16="http://schemas.microsoft.com/office/drawing/2014/main" id="{9AC5AEBF-9702-4A5A-8DEF-B9D1BF917003}"/>
              </a:ext>
            </a:extLst>
          </p:cNvPr>
          <p:cNvGrpSpPr/>
          <p:nvPr/>
        </p:nvGrpSpPr>
        <p:grpSpPr>
          <a:xfrm rot="196505">
            <a:off x="2968397" y="613598"/>
            <a:ext cx="2683900" cy="312273"/>
            <a:chOff x="4345425" y="2175475"/>
            <a:chExt cx="800750" cy="176025"/>
          </a:xfrm>
        </p:grpSpPr>
        <p:sp>
          <p:nvSpPr>
            <p:cNvPr id="7" name="Google Shape;1058;p35">
              <a:extLst>
                <a:ext uri="{FF2B5EF4-FFF2-40B4-BE49-F238E27FC236}">
                  <a16:creationId xmlns:a16="http://schemas.microsoft.com/office/drawing/2014/main" id="{88152FF6-96E8-4205-86A6-EBB99201F887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59;p35">
              <a:extLst>
                <a:ext uri="{FF2B5EF4-FFF2-40B4-BE49-F238E27FC236}">
                  <a16:creationId xmlns:a16="http://schemas.microsoft.com/office/drawing/2014/main" id="{B15C851B-1421-41B3-8B4E-3536ABBCCC85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FBB8459-5597-45CD-A77A-E026AB59ED4A}"/>
              </a:ext>
            </a:extLst>
          </p:cNvPr>
          <p:cNvSpPr txBox="1"/>
          <p:nvPr/>
        </p:nvSpPr>
        <p:spPr>
          <a:xfrm>
            <a:off x="801512" y="1320458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effectLst/>
                <a:latin typeface="Muli"/>
                <a:ea typeface="Calibri" panose="020F0502020204030204" pitchFamily="34" charset="0"/>
              </a:rPr>
              <a:t>A* is far more slower than BFS and 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Many goal state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Don’t know current goal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Need to compute many evaluation functions</a:t>
            </a:r>
          </a:p>
          <a:p>
            <a:r>
              <a:rPr lang="en-US" sz="1600" dirty="0">
                <a:latin typeface="Muli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Muli"/>
              </a:rPr>
              <a:t>BFS is slightly faster than DFS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Don’t need to backtrack</a:t>
            </a:r>
          </a:p>
        </p:txBody>
      </p:sp>
      <p:grpSp>
        <p:nvGrpSpPr>
          <p:cNvPr id="10" name="Google Shape;1135;p37">
            <a:extLst>
              <a:ext uri="{FF2B5EF4-FFF2-40B4-BE49-F238E27FC236}">
                <a16:creationId xmlns:a16="http://schemas.microsoft.com/office/drawing/2014/main" id="{99CDF3BC-D9EA-41E1-B3C5-FF41F31D9925}"/>
              </a:ext>
            </a:extLst>
          </p:cNvPr>
          <p:cNvGrpSpPr/>
          <p:nvPr/>
        </p:nvGrpSpPr>
        <p:grpSpPr>
          <a:xfrm rot="548509">
            <a:off x="655481" y="748981"/>
            <a:ext cx="2259641" cy="618645"/>
            <a:chOff x="4345425" y="2175475"/>
            <a:chExt cx="800750" cy="176025"/>
          </a:xfrm>
        </p:grpSpPr>
        <p:sp>
          <p:nvSpPr>
            <p:cNvPr id="11" name="Google Shape;1136;p37">
              <a:extLst>
                <a:ext uri="{FF2B5EF4-FFF2-40B4-BE49-F238E27FC236}">
                  <a16:creationId xmlns:a16="http://schemas.microsoft.com/office/drawing/2014/main" id="{0671A9B5-CA74-43DC-9F00-DF3D2790DD26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37;p37">
              <a:extLst>
                <a:ext uri="{FF2B5EF4-FFF2-40B4-BE49-F238E27FC236}">
                  <a16:creationId xmlns:a16="http://schemas.microsoft.com/office/drawing/2014/main" id="{1C4D8D88-EB90-4718-AA37-6513BCF2C995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147;p37">
            <a:extLst>
              <a:ext uri="{FF2B5EF4-FFF2-40B4-BE49-F238E27FC236}">
                <a16:creationId xmlns:a16="http://schemas.microsoft.com/office/drawing/2014/main" id="{B543E64D-57A1-4FBB-9CAB-E8D9F04A9AF5}"/>
              </a:ext>
            </a:extLst>
          </p:cNvPr>
          <p:cNvSpPr txBox="1">
            <a:spLocks/>
          </p:cNvSpPr>
          <p:nvPr/>
        </p:nvSpPr>
        <p:spPr>
          <a:xfrm>
            <a:off x="767780" y="806747"/>
            <a:ext cx="213184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2802617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56;p35">
            <a:extLst>
              <a:ext uri="{FF2B5EF4-FFF2-40B4-BE49-F238E27FC236}">
                <a16:creationId xmlns:a16="http://schemas.microsoft.com/office/drawing/2014/main" id="{D45CA4F4-954A-42E7-8393-118A8775E0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10844" y="227320"/>
            <a:ext cx="1775088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 part</a:t>
            </a:r>
            <a:endParaRPr dirty="0"/>
          </a:p>
        </p:txBody>
      </p:sp>
      <p:grpSp>
        <p:nvGrpSpPr>
          <p:cNvPr id="5" name="Google Shape;1057;p35">
            <a:extLst>
              <a:ext uri="{FF2B5EF4-FFF2-40B4-BE49-F238E27FC236}">
                <a16:creationId xmlns:a16="http://schemas.microsoft.com/office/drawing/2014/main" id="{9AC5AEBF-9702-4A5A-8DEF-B9D1BF917003}"/>
              </a:ext>
            </a:extLst>
          </p:cNvPr>
          <p:cNvGrpSpPr/>
          <p:nvPr/>
        </p:nvGrpSpPr>
        <p:grpSpPr>
          <a:xfrm rot="196505">
            <a:off x="3252557" y="589733"/>
            <a:ext cx="2638886" cy="312273"/>
            <a:chOff x="4345425" y="2175475"/>
            <a:chExt cx="800750" cy="176025"/>
          </a:xfrm>
        </p:grpSpPr>
        <p:sp>
          <p:nvSpPr>
            <p:cNvPr id="7" name="Google Shape;1058;p35">
              <a:extLst>
                <a:ext uri="{FF2B5EF4-FFF2-40B4-BE49-F238E27FC236}">
                  <a16:creationId xmlns:a16="http://schemas.microsoft.com/office/drawing/2014/main" id="{88152FF6-96E8-4205-86A6-EBB99201F887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59;p35">
              <a:extLst>
                <a:ext uri="{FF2B5EF4-FFF2-40B4-BE49-F238E27FC236}">
                  <a16:creationId xmlns:a16="http://schemas.microsoft.com/office/drawing/2014/main" id="{B15C851B-1421-41B3-8B4E-3536ABBCCC85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35755A3-8C3D-43CE-8C66-42F22BA3D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23" y="936254"/>
            <a:ext cx="7166744" cy="348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20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56;p35">
            <a:extLst>
              <a:ext uri="{FF2B5EF4-FFF2-40B4-BE49-F238E27FC236}">
                <a16:creationId xmlns:a16="http://schemas.microsoft.com/office/drawing/2014/main" id="{D45CA4F4-954A-42E7-8393-118A8775E0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10844" y="227320"/>
            <a:ext cx="1775088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 part</a:t>
            </a:r>
            <a:endParaRPr dirty="0"/>
          </a:p>
        </p:txBody>
      </p:sp>
      <p:grpSp>
        <p:nvGrpSpPr>
          <p:cNvPr id="5" name="Google Shape;1057;p35">
            <a:extLst>
              <a:ext uri="{FF2B5EF4-FFF2-40B4-BE49-F238E27FC236}">
                <a16:creationId xmlns:a16="http://schemas.microsoft.com/office/drawing/2014/main" id="{9AC5AEBF-9702-4A5A-8DEF-B9D1BF917003}"/>
              </a:ext>
            </a:extLst>
          </p:cNvPr>
          <p:cNvGrpSpPr/>
          <p:nvPr/>
        </p:nvGrpSpPr>
        <p:grpSpPr>
          <a:xfrm rot="196505">
            <a:off x="3252557" y="589733"/>
            <a:ext cx="2638886" cy="312273"/>
            <a:chOff x="4345425" y="2175475"/>
            <a:chExt cx="800750" cy="176025"/>
          </a:xfrm>
        </p:grpSpPr>
        <p:sp>
          <p:nvSpPr>
            <p:cNvPr id="7" name="Google Shape;1058;p35">
              <a:extLst>
                <a:ext uri="{FF2B5EF4-FFF2-40B4-BE49-F238E27FC236}">
                  <a16:creationId xmlns:a16="http://schemas.microsoft.com/office/drawing/2014/main" id="{88152FF6-96E8-4205-86A6-EBB99201F887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59;p35">
              <a:extLst>
                <a:ext uri="{FF2B5EF4-FFF2-40B4-BE49-F238E27FC236}">
                  <a16:creationId xmlns:a16="http://schemas.microsoft.com/office/drawing/2014/main" id="{B15C851B-1421-41B3-8B4E-3536ABBCCC85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349C1C3-0BAA-4D54-9F3A-FA5E96F7B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54" y="971263"/>
            <a:ext cx="7243904" cy="352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299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56;p35">
            <a:extLst>
              <a:ext uri="{FF2B5EF4-FFF2-40B4-BE49-F238E27FC236}">
                <a16:creationId xmlns:a16="http://schemas.microsoft.com/office/drawing/2014/main" id="{D45CA4F4-954A-42E7-8393-118A8775E0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00764" y="179264"/>
            <a:ext cx="3730978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Explaination </a:t>
            </a:r>
            <a:endParaRPr dirty="0"/>
          </a:p>
        </p:txBody>
      </p:sp>
      <p:grpSp>
        <p:nvGrpSpPr>
          <p:cNvPr id="5" name="Google Shape;1057;p35">
            <a:extLst>
              <a:ext uri="{FF2B5EF4-FFF2-40B4-BE49-F238E27FC236}">
                <a16:creationId xmlns:a16="http://schemas.microsoft.com/office/drawing/2014/main" id="{9AC5AEBF-9702-4A5A-8DEF-B9D1BF917003}"/>
              </a:ext>
            </a:extLst>
          </p:cNvPr>
          <p:cNvGrpSpPr/>
          <p:nvPr/>
        </p:nvGrpSpPr>
        <p:grpSpPr>
          <a:xfrm rot="196505">
            <a:off x="2968397" y="613598"/>
            <a:ext cx="2683900" cy="312273"/>
            <a:chOff x="4345425" y="2175475"/>
            <a:chExt cx="800750" cy="176025"/>
          </a:xfrm>
        </p:grpSpPr>
        <p:sp>
          <p:nvSpPr>
            <p:cNvPr id="7" name="Google Shape;1058;p35">
              <a:extLst>
                <a:ext uri="{FF2B5EF4-FFF2-40B4-BE49-F238E27FC236}">
                  <a16:creationId xmlns:a16="http://schemas.microsoft.com/office/drawing/2014/main" id="{88152FF6-96E8-4205-86A6-EBB99201F887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59;p35">
              <a:extLst>
                <a:ext uri="{FF2B5EF4-FFF2-40B4-BE49-F238E27FC236}">
                  <a16:creationId xmlns:a16="http://schemas.microsoft.com/office/drawing/2014/main" id="{B15C851B-1421-41B3-8B4E-3536ABBCCC85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FBB8459-5597-45CD-A77A-E026AB59ED4A}"/>
              </a:ext>
            </a:extLst>
          </p:cNvPr>
          <p:cNvSpPr txBox="1"/>
          <p:nvPr/>
        </p:nvSpPr>
        <p:spPr>
          <a:xfrm>
            <a:off x="801512" y="1320458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effectLst/>
                <a:latin typeface="Muli"/>
                <a:ea typeface="Calibri" panose="020F0502020204030204" pitchFamily="34" charset="0"/>
              </a:rPr>
              <a:t>A* is far more slower than BFS and 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Many goal state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Don’t know current goal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Need to compute many evaluation functions</a:t>
            </a:r>
          </a:p>
          <a:p>
            <a:r>
              <a:rPr lang="en-US" sz="1600" dirty="0">
                <a:latin typeface="Muli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Muli"/>
              </a:rPr>
              <a:t>BFS is slightly faster than DFS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Don’t need to backtrack</a:t>
            </a:r>
          </a:p>
        </p:txBody>
      </p:sp>
      <p:grpSp>
        <p:nvGrpSpPr>
          <p:cNvPr id="10" name="Google Shape;1135;p37">
            <a:extLst>
              <a:ext uri="{FF2B5EF4-FFF2-40B4-BE49-F238E27FC236}">
                <a16:creationId xmlns:a16="http://schemas.microsoft.com/office/drawing/2014/main" id="{99CDF3BC-D9EA-41E1-B3C5-FF41F31D9925}"/>
              </a:ext>
            </a:extLst>
          </p:cNvPr>
          <p:cNvGrpSpPr/>
          <p:nvPr/>
        </p:nvGrpSpPr>
        <p:grpSpPr>
          <a:xfrm rot="548509">
            <a:off x="655481" y="748981"/>
            <a:ext cx="2259641" cy="618645"/>
            <a:chOff x="4345425" y="2175475"/>
            <a:chExt cx="800750" cy="176025"/>
          </a:xfrm>
        </p:grpSpPr>
        <p:sp>
          <p:nvSpPr>
            <p:cNvPr id="11" name="Google Shape;1136;p37">
              <a:extLst>
                <a:ext uri="{FF2B5EF4-FFF2-40B4-BE49-F238E27FC236}">
                  <a16:creationId xmlns:a16="http://schemas.microsoft.com/office/drawing/2014/main" id="{0671A9B5-CA74-43DC-9F00-DF3D2790DD26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37;p37">
              <a:extLst>
                <a:ext uri="{FF2B5EF4-FFF2-40B4-BE49-F238E27FC236}">
                  <a16:creationId xmlns:a16="http://schemas.microsoft.com/office/drawing/2014/main" id="{1C4D8D88-EB90-4718-AA37-6513BCF2C995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147;p37">
            <a:extLst>
              <a:ext uri="{FF2B5EF4-FFF2-40B4-BE49-F238E27FC236}">
                <a16:creationId xmlns:a16="http://schemas.microsoft.com/office/drawing/2014/main" id="{B543E64D-57A1-4FBB-9CAB-E8D9F04A9AF5}"/>
              </a:ext>
            </a:extLst>
          </p:cNvPr>
          <p:cNvSpPr txBox="1">
            <a:spLocks/>
          </p:cNvSpPr>
          <p:nvPr/>
        </p:nvSpPr>
        <p:spPr>
          <a:xfrm>
            <a:off x="767780" y="806747"/>
            <a:ext cx="213184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Time complexity</a:t>
            </a:r>
          </a:p>
        </p:txBody>
      </p:sp>
      <p:grpSp>
        <p:nvGrpSpPr>
          <p:cNvPr id="14" name="Google Shape;1135;p37">
            <a:extLst>
              <a:ext uri="{FF2B5EF4-FFF2-40B4-BE49-F238E27FC236}">
                <a16:creationId xmlns:a16="http://schemas.microsoft.com/office/drawing/2014/main" id="{6234DFB4-5911-49C5-934B-885F416E4E30}"/>
              </a:ext>
            </a:extLst>
          </p:cNvPr>
          <p:cNvGrpSpPr/>
          <p:nvPr/>
        </p:nvGrpSpPr>
        <p:grpSpPr>
          <a:xfrm rot="548509">
            <a:off x="568208" y="3130938"/>
            <a:ext cx="2259641" cy="618645"/>
            <a:chOff x="4345425" y="2175475"/>
            <a:chExt cx="800750" cy="176025"/>
          </a:xfrm>
        </p:grpSpPr>
        <p:sp>
          <p:nvSpPr>
            <p:cNvPr id="15" name="Google Shape;1136;p37">
              <a:extLst>
                <a:ext uri="{FF2B5EF4-FFF2-40B4-BE49-F238E27FC236}">
                  <a16:creationId xmlns:a16="http://schemas.microsoft.com/office/drawing/2014/main" id="{3A61804F-5D42-4AAA-9DCD-E3B4B4D7E100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37;p37">
              <a:extLst>
                <a:ext uri="{FF2B5EF4-FFF2-40B4-BE49-F238E27FC236}">
                  <a16:creationId xmlns:a16="http://schemas.microsoft.com/office/drawing/2014/main" id="{C9374343-8289-4B4E-9F17-7C99A70B21A7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147;p37">
            <a:extLst>
              <a:ext uri="{FF2B5EF4-FFF2-40B4-BE49-F238E27FC236}">
                <a16:creationId xmlns:a16="http://schemas.microsoft.com/office/drawing/2014/main" id="{6C208841-185E-4E52-9FE6-D85B2B549BC7}"/>
              </a:ext>
            </a:extLst>
          </p:cNvPr>
          <p:cNvSpPr txBox="1">
            <a:spLocks/>
          </p:cNvSpPr>
          <p:nvPr/>
        </p:nvSpPr>
        <p:spPr>
          <a:xfrm>
            <a:off x="680507" y="3188704"/>
            <a:ext cx="213184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Space complexity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F81572-DA2D-46E7-82DD-971D89CF15C4}"/>
              </a:ext>
            </a:extLst>
          </p:cNvPr>
          <p:cNvSpPr txBox="1"/>
          <p:nvPr/>
        </p:nvSpPr>
        <p:spPr>
          <a:xfrm>
            <a:off x="767780" y="3823961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Muli"/>
              </a:rPr>
              <a:t>A* is slightly higher than BFS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Muli"/>
              </a:rPr>
              <a:t>DFS saves a lot of space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Mul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879655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56;p35">
            <a:extLst>
              <a:ext uri="{FF2B5EF4-FFF2-40B4-BE49-F238E27FC236}">
                <a16:creationId xmlns:a16="http://schemas.microsoft.com/office/drawing/2014/main" id="{D45CA4F4-954A-42E7-8393-118A8775E0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10844" y="227320"/>
            <a:ext cx="2201334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Second part</a:t>
            </a:r>
            <a:endParaRPr dirty="0"/>
          </a:p>
        </p:txBody>
      </p:sp>
      <p:grpSp>
        <p:nvGrpSpPr>
          <p:cNvPr id="5" name="Google Shape;1057;p35">
            <a:extLst>
              <a:ext uri="{FF2B5EF4-FFF2-40B4-BE49-F238E27FC236}">
                <a16:creationId xmlns:a16="http://schemas.microsoft.com/office/drawing/2014/main" id="{9AC5AEBF-9702-4A5A-8DEF-B9D1BF917003}"/>
              </a:ext>
            </a:extLst>
          </p:cNvPr>
          <p:cNvGrpSpPr/>
          <p:nvPr/>
        </p:nvGrpSpPr>
        <p:grpSpPr>
          <a:xfrm rot="196505">
            <a:off x="3252557" y="589733"/>
            <a:ext cx="2638886" cy="312273"/>
            <a:chOff x="4345425" y="2175475"/>
            <a:chExt cx="800750" cy="176025"/>
          </a:xfrm>
        </p:grpSpPr>
        <p:sp>
          <p:nvSpPr>
            <p:cNvPr id="7" name="Google Shape;1058;p35">
              <a:extLst>
                <a:ext uri="{FF2B5EF4-FFF2-40B4-BE49-F238E27FC236}">
                  <a16:creationId xmlns:a16="http://schemas.microsoft.com/office/drawing/2014/main" id="{88152FF6-96E8-4205-86A6-EBB99201F887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59;p35">
              <a:extLst>
                <a:ext uri="{FF2B5EF4-FFF2-40B4-BE49-F238E27FC236}">
                  <a16:creationId xmlns:a16="http://schemas.microsoft.com/office/drawing/2014/main" id="{B15C851B-1421-41B3-8B4E-3536ABBCCC85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8B2647-36D9-4F58-BA90-3B4C18CD5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45343"/>
              </p:ext>
            </p:extLst>
          </p:nvPr>
        </p:nvGraphicFramePr>
        <p:xfrm>
          <a:off x="1100667" y="936254"/>
          <a:ext cx="7140222" cy="3506858"/>
        </p:xfrm>
        <a:graphic>
          <a:graphicData uri="http://schemas.openxmlformats.org/drawingml/2006/table">
            <a:tbl>
              <a:tblPr firstRow="1" firstCol="1" bandRow="1">
                <a:tableStyleId>{5E4D71D1-54DE-46FD-9C16-3BE1597B36EA}</a:tableStyleId>
              </a:tblPr>
              <a:tblGrid>
                <a:gridCol w="978274">
                  <a:extLst>
                    <a:ext uri="{9D8B030D-6E8A-4147-A177-3AD203B41FA5}">
                      <a16:colId xmlns:a16="http://schemas.microsoft.com/office/drawing/2014/main" val="110681279"/>
                    </a:ext>
                  </a:extLst>
                </a:gridCol>
                <a:gridCol w="860566">
                  <a:extLst>
                    <a:ext uri="{9D8B030D-6E8A-4147-A177-3AD203B41FA5}">
                      <a16:colId xmlns:a16="http://schemas.microsoft.com/office/drawing/2014/main" val="704397663"/>
                    </a:ext>
                  </a:extLst>
                </a:gridCol>
                <a:gridCol w="1009010">
                  <a:extLst>
                    <a:ext uri="{9D8B030D-6E8A-4147-A177-3AD203B41FA5}">
                      <a16:colId xmlns:a16="http://schemas.microsoft.com/office/drawing/2014/main" val="2972331996"/>
                    </a:ext>
                  </a:extLst>
                </a:gridCol>
                <a:gridCol w="1068515">
                  <a:extLst>
                    <a:ext uri="{9D8B030D-6E8A-4147-A177-3AD203B41FA5}">
                      <a16:colId xmlns:a16="http://schemas.microsoft.com/office/drawing/2014/main" val="1402414333"/>
                    </a:ext>
                  </a:extLst>
                </a:gridCol>
                <a:gridCol w="1068515">
                  <a:extLst>
                    <a:ext uri="{9D8B030D-6E8A-4147-A177-3AD203B41FA5}">
                      <a16:colId xmlns:a16="http://schemas.microsoft.com/office/drawing/2014/main" val="4006530145"/>
                    </a:ext>
                  </a:extLst>
                </a:gridCol>
                <a:gridCol w="1077671">
                  <a:extLst>
                    <a:ext uri="{9D8B030D-6E8A-4147-A177-3AD203B41FA5}">
                      <a16:colId xmlns:a16="http://schemas.microsoft.com/office/drawing/2014/main" val="2644779108"/>
                    </a:ext>
                  </a:extLst>
                </a:gridCol>
                <a:gridCol w="1077671">
                  <a:extLst>
                    <a:ext uri="{9D8B030D-6E8A-4147-A177-3AD203B41FA5}">
                      <a16:colId xmlns:a16="http://schemas.microsoft.com/office/drawing/2014/main" val="3794694114"/>
                    </a:ext>
                  </a:extLst>
                </a:gridCol>
              </a:tblGrid>
              <a:tr h="396639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uli"/>
                          <a:cs typeface="Itim" panose="00000500000000000000" pitchFamily="2" charset="-34"/>
                        </a:rPr>
                        <a:t>Size</a:t>
                      </a:r>
                      <a:endParaRPr lang="en-US" sz="1400" dirty="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uli"/>
                          <a:cs typeface="Itim" panose="00000500000000000000" pitchFamily="2" charset="-34"/>
                        </a:rPr>
                        <a:t>Number of score cells</a:t>
                      </a:r>
                      <a:endParaRPr lang="en-US" sz="1400" dirty="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uli"/>
                          <a:cs typeface="Itim" panose="00000500000000000000" pitchFamily="2" charset="-34"/>
                        </a:rPr>
                        <a:t>Number of instances</a:t>
                      </a:r>
                      <a:endParaRPr lang="en-US" sz="1400" dirty="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uli"/>
                          <a:cs typeface="Itim" panose="00000500000000000000" pitchFamily="2" charset="-34"/>
                        </a:rPr>
                        <a:t>Average actual time complexity</a:t>
                      </a:r>
                      <a:endParaRPr lang="en-US" sz="1400" dirty="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uli"/>
                          <a:cs typeface="Itim" panose="00000500000000000000" pitchFamily="2" charset="-34"/>
                        </a:rPr>
                        <a:t>Average actual space complexity</a:t>
                      </a:r>
                      <a:endParaRPr lang="en-US" sz="1400" dirty="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726929"/>
                  </a:ext>
                </a:extLst>
              </a:tr>
              <a:tr h="405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uli"/>
                          <a:cs typeface="Itim" panose="00000500000000000000" pitchFamily="2" charset="-34"/>
                        </a:rPr>
                        <a:t>Greedy(s)</a:t>
                      </a:r>
                      <a:endParaRPr lang="en-US" sz="1400" dirty="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uli"/>
                          <a:cs typeface="Itim" panose="00000500000000000000" pitchFamily="2" charset="-34"/>
                        </a:rPr>
                        <a:t>Brute-force(s)</a:t>
                      </a:r>
                      <a:endParaRPr lang="en-US" sz="1400" dirty="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Greedy(cells)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uli"/>
                          <a:cs typeface="Itim" panose="00000500000000000000" pitchFamily="2" charset="-34"/>
                        </a:rPr>
                        <a:t>Brute-force(cells)</a:t>
                      </a:r>
                      <a:endParaRPr lang="en-US" sz="1400" dirty="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extLst>
                  <a:ext uri="{0D108BD9-81ED-4DB2-BD59-A6C34878D82A}">
                    <a16:rowId xmlns:a16="http://schemas.microsoft.com/office/drawing/2014/main" val="541153336"/>
                  </a:ext>
                </a:extLst>
              </a:tr>
              <a:tr h="2613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20x20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20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uli"/>
                          <a:cs typeface="Itim" panose="00000500000000000000" pitchFamily="2" charset="-34"/>
                        </a:rPr>
                        <a:t>10</a:t>
                      </a:r>
                      <a:endParaRPr lang="en-US" sz="1400" dirty="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0.0002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0.0034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128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uli"/>
                          <a:cs typeface="Itim" panose="00000500000000000000" pitchFamily="2" charset="-34"/>
                        </a:rPr>
                        <a:t>5243</a:t>
                      </a:r>
                      <a:endParaRPr lang="en-US" sz="1400" dirty="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extLst>
                  <a:ext uri="{0D108BD9-81ED-4DB2-BD59-A6C34878D82A}">
                    <a16:rowId xmlns:a16="http://schemas.microsoft.com/office/drawing/2014/main" val="1123430814"/>
                  </a:ext>
                </a:extLst>
              </a:tr>
              <a:tr h="2613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25x25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25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10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0.0006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0.2376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193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13530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extLst>
                  <a:ext uri="{0D108BD9-81ED-4DB2-BD59-A6C34878D82A}">
                    <a16:rowId xmlns:a16="http://schemas.microsoft.com/office/drawing/2014/main" val="3149048121"/>
                  </a:ext>
                </a:extLst>
              </a:tr>
              <a:tr h="2613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30x30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30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10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uli"/>
                          <a:cs typeface="Itim" panose="00000500000000000000" pitchFamily="2" charset="-34"/>
                        </a:rPr>
                        <a:t>0.0016</a:t>
                      </a:r>
                      <a:endParaRPr lang="en-US" sz="1400" dirty="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1.2964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258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22316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extLst>
                  <a:ext uri="{0D108BD9-81ED-4DB2-BD59-A6C34878D82A}">
                    <a16:rowId xmlns:a16="http://schemas.microsoft.com/office/drawing/2014/main" val="1574837405"/>
                  </a:ext>
                </a:extLst>
              </a:tr>
              <a:tr h="2613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35x35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35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10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uli"/>
                          <a:cs typeface="Itim" panose="00000500000000000000" pitchFamily="2" charset="-34"/>
                        </a:rPr>
                        <a:t>0.0018</a:t>
                      </a:r>
                      <a:endParaRPr lang="en-US" sz="1400" dirty="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uli"/>
                          <a:cs typeface="Itim" panose="00000500000000000000" pitchFamily="2" charset="-34"/>
                        </a:rPr>
                        <a:t>2.0340</a:t>
                      </a:r>
                      <a:endParaRPr lang="en-US" sz="1400" dirty="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259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uli"/>
                          <a:cs typeface="Itim" panose="00000500000000000000" pitchFamily="2" charset="-34"/>
                        </a:rPr>
                        <a:t>18872</a:t>
                      </a:r>
                      <a:endParaRPr lang="en-US" sz="1400" dirty="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extLst>
                  <a:ext uri="{0D108BD9-81ED-4DB2-BD59-A6C34878D82A}">
                    <a16:rowId xmlns:a16="http://schemas.microsoft.com/office/drawing/2014/main" val="311117184"/>
                  </a:ext>
                </a:extLst>
              </a:tr>
              <a:tr h="2613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40x40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40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10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0.0024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Muli"/>
                          <a:cs typeface="Itim" panose="00000500000000000000" pitchFamily="2" charset="-34"/>
                        </a:rPr>
                        <a:t>17.3328</a:t>
                      </a:r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uli"/>
                          <a:cs typeface="Itim" panose="00000500000000000000" pitchFamily="2" charset="-34"/>
                        </a:rPr>
                        <a:t>518</a:t>
                      </a:r>
                      <a:endParaRPr lang="en-US" sz="1400" dirty="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Muli"/>
                          <a:cs typeface="Itim" panose="00000500000000000000" pitchFamily="2" charset="-34"/>
                        </a:rPr>
                        <a:t>38339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extLst>
                  <a:ext uri="{0D108BD9-81ED-4DB2-BD59-A6C34878D82A}">
                    <a16:rowId xmlns:a16="http://schemas.microsoft.com/office/drawing/2014/main" val="572278049"/>
                  </a:ext>
                </a:extLst>
              </a:tr>
              <a:tr h="2613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45x45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45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10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0.0044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Muli"/>
                          <a:cs typeface="Itim" panose="00000500000000000000" pitchFamily="2" charset="-34"/>
                        </a:rPr>
                        <a:t>275.7459</a:t>
                      </a:r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uli"/>
                          <a:cs typeface="Itim" panose="00000500000000000000" pitchFamily="2" charset="-34"/>
                        </a:rPr>
                        <a:t>601</a:t>
                      </a:r>
                      <a:endParaRPr lang="en-US" sz="1400" dirty="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Muli"/>
                          <a:cs typeface="Itim" panose="00000500000000000000" pitchFamily="2" charset="-34"/>
                        </a:rPr>
                        <a:t>57032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extLst>
                  <a:ext uri="{0D108BD9-81ED-4DB2-BD59-A6C34878D82A}">
                    <a16:rowId xmlns:a16="http://schemas.microsoft.com/office/drawing/2014/main" val="1308263234"/>
                  </a:ext>
                </a:extLst>
              </a:tr>
              <a:tr h="2613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50x50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50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10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uli"/>
                          <a:cs typeface="Itim" panose="00000500000000000000" pitchFamily="2" charset="-34"/>
                        </a:rPr>
                        <a:t>0.0118</a:t>
                      </a:r>
                      <a:endParaRPr lang="en-US" sz="1400" dirty="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can’t solve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915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uli"/>
                          <a:cs typeface="Itim" panose="00000500000000000000" pitchFamily="2" charset="-34"/>
                        </a:rPr>
                        <a:t>can’t solve</a:t>
                      </a:r>
                      <a:endParaRPr lang="en-US" sz="1400" dirty="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extLst>
                  <a:ext uri="{0D108BD9-81ED-4DB2-BD59-A6C34878D82A}">
                    <a16:rowId xmlns:a16="http://schemas.microsoft.com/office/drawing/2014/main" val="1834491846"/>
                  </a:ext>
                </a:extLst>
              </a:tr>
              <a:tr h="2613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80x80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80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10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uli"/>
                          <a:cs typeface="Itim" panose="00000500000000000000" pitchFamily="2" charset="-34"/>
                        </a:rPr>
                        <a:t>0.0340</a:t>
                      </a:r>
                      <a:endParaRPr lang="en-US" sz="1400" dirty="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can’t solve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uli"/>
                          <a:cs typeface="Itim" panose="00000500000000000000" pitchFamily="2" charset="-34"/>
                        </a:rPr>
                        <a:t>12425</a:t>
                      </a:r>
                      <a:endParaRPr lang="en-US" sz="1400" dirty="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uli"/>
                          <a:cs typeface="Itim" panose="00000500000000000000" pitchFamily="2" charset="-34"/>
                        </a:rPr>
                        <a:t>can’t solve</a:t>
                      </a:r>
                      <a:endParaRPr lang="en-US" sz="1400" dirty="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extLst>
                  <a:ext uri="{0D108BD9-81ED-4DB2-BD59-A6C34878D82A}">
                    <a16:rowId xmlns:a16="http://schemas.microsoft.com/office/drawing/2014/main" val="2278716533"/>
                  </a:ext>
                </a:extLst>
              </a:tr>
              <a:tr h="2613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100x100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100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10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uli"/>
                          <a:cs typeface="Itim" panose="00000500000000000000" pitchFamily="2" charset="-34"/>
                        </a:rPr>
                        <a:t>0.0788</a:t>
                      </a:r>
                      <a:endParaRPr lang="en-US" sz="1400" dirty="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can’t solve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12426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uli"/>
                          <a:cs typeface="Itim" panose="00000500000000000000" pitchFamily="2" charset="-34"/>
                        </a:rPr>
                        <a:t>can’t solve</a:t>
                      </a:r>
                      <a:endParaRPr lang="en-US" sz="1400" dirty="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extLst>
                  <a:ext uri="{0D108BD9-81ED-4DB2-BD59-A6C34878D82A}">
                    <a16:rowId xmlns:a16="http://schemas.microsoft.com/office/drawing/2014/main" val="1551822217"/>
                  </a:ext>
                </a:extLst>
              </a:tr>
              <a:tr h="2613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120x120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120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10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uli"/>
                          <a:cs typeface="Itim" panose="00000500000000000000" pitchFamily="2" charset="-34"/>
                        </a:rPr>
                        <a:t>0.1634</a:t>
                      </a:r>
                      <a:endParaRPr lang="en-US" sz="1400" dirty="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can’t solve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14043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uli"/>
                          <a:cs typeface="Itim" panose="00000500000000000000" pitchFamily="2" charset="-34"/>
                        </a:rPr>
                        <a:t>can’t solve</a:t>
                      </a:r>
                      <a:endParaRPr lang="en-US" sz="1400" dirty="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extLst>
                  <a:ext uri="{0D108BD9-81ED-4DB2-BD59-A6C34878D82A}">
                    <a16:rowId xmlns:a16="http://schemas.microsoft.com/office/drawing/2014/main" val="25200487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5A5B56B-9E2A-4A76-878E-54A2CB7C8152}"/>
              </a:ext>
            </a:extLst>
          </p:cNvPr>
          <p:cNvSpPr txBox="1"/>
          <p:nvPr/>
        </p:nvSpPr>
        <p:spPr>
          <a:xfrm>
            <a:off x="1100666" y="4592673"/>
            <a:ext cx="4746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uli"/>
              </a:rPr>
              <a:t>=&gt; Greedy performs extremely good !</a:t>
            </a:r>
          </a:p>
        </p:txBody>
      </p:sp>
    </p:spTree>
    <p:extLst>
      <p:ext uri="{BB962C8B-B14F-4D97-AF65-F5344CB8AC3E}">
        <p14:creationId xmlns:p14="http://schemas.microsoft.com/office/powerpoint/2010/main" val="3616763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7" name="Google Shape;897;p32"/>
          <p:cNvGrpSpPr/>
          <p:nvPr/>
        </p:nvGrpSpPr>
        <p:grpSpPr>
          <a:xfrm rot="807122">
            <a:off x="5649475" y="860577"/>
            <a:ext cx="2497551" cy="2401906"/>
            <a:chOff x="1857000" y="3245400"/>
            <a:chExt cx="1233825" cy="1186575"/>
          </a:xfrm>
        </p:grpSpPr>
        <p:sp>
          <p:nvSpPr>
            <p:cNvPr id="898" name="Google Shape;898;p3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4" name="Google Shape;904;p32"/>
          <p:cNvSpPr txBox="1">
            <a:spLocks noGrp="1"/>
          </p:cNvSpPr>
          <p:nvPr>
            <p:ph type="title"/>
          </p:nvPr>
        </p:nvSpPr>
        <p:spPr>
          <a:xfrm>
            <a:off x="332710" y="1909351"/>
            <a:ext cx="5249646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IV. Conclusions</a:t>
            </a:r>
            <a:endParaRPr dirty="0"/>
          </a:p>
        </p:txBody>
      </p:sp>
      <p:grpSp>
        <p:nvGrpSpPr>
          <p:cNvPr id="906" name="Google Shape;906;p32"/>
          <p:cNvGrpSpPr/>
          <p:nvPr/>
        </p:nvGrpSpPr>
        <p:grpSpPr>
          <a:xfrm rot="2556023">
            <a:off x="6280455" y="1142182"/>
            <a:ext cx="1144723" cy="1961055"/>
            <a:chOff x="2946668" y="3613769"/>
            <a:chExt cx="640047" cy="1096481"/>
          </a:xfrm>
        </p:grpSpPr>
        <p:sp>
          <p:nvSpPr>
            <p:cNvPr id="907" name="Google Shape;907;p32"/>
            <p:cNvSpPr/>
            <p:nvPr/>
          </p:nvSpPr>
          <p:spPr>
            <a:xfrm rot="1150281">
              <a:off x="3079389" y="3651109"/>
              <a:ext cx="374604" cy="871569"/>
            </a:xfrm>
            <a:custGeom>
              <a:avLst/>
              <a:gdLst/>
              <a:ahLst/>
              <a:cxnLst/>
              <a:rect l="l" t="t" r="r" b="b"/>
              <a:pathLst>
                <a:path w="11600" h="26989" extrusionOk="0">
                  <a:moveTo>
                    <a:pt x="7894" y="394"/>
                  </a:moveTo>
                  <a:cubicBezTo>
                    <a:pt x="7952" y="394"/>
                    <a:pt x="8012" y="398"/>
                    <a:pt x="8072" y="405"/>
                  </a:cubicBezTo>
                  <a:cubicBezTo>
                    <a:pt x="8887" y="468"/>
                    <a:pt x="9608" y="875"/>
                    <a:pt x="10423" y="985"/>
                  </a:cubicBezTo>
                  <a:lnTo>
                    <a:pt x="10439" y="985"/>
                  </a:lnTo>
                  <a:cubicBezTo>
                    <a:pt x="10894" y="1189"/>
                    <a:pt x="11333" y="1518"/>
                    <a:pt x="11254" y="2333"/>
                  </a:cubicBezTo>
                  <a:cubicBezTo>
                    <a:pt x="11160" y="3164"/>
                    <a:pt x="10627" y="4214"/>
                    <a:pt x="10267" y="5044"/>
                  </a:cubicBezTo>
                  <a:cubicBezTo>
                    <a:pt x="10016" y="4684"/>
                    <a:pt x="9655" y="4386"/>
                    <a:pt x="9436" y="4276"/>
                  </a:cubicBezTo>
                  <a:cubicBezTo>
                    <a:pt x="8558" y="3822"/>
                    <a:pt x="7571" y="3571"/>
                    <a:pt x="6630" y="3273"/>
                  </a:cubicBezTo>
                  <a:cubicBezTo>
                    <a:pt x="6416" y="3209"/>
                    <a:pt x="6231" y="3159"/>
                    <a:pt x="6041" y="3159"/>
                  </a:cubicBezTo>
                  <a:cubicBezTo>
                    <a:pt x="5952" y="3159"/>
                    <a:pt x="5863" y="3170"/>
                    <a:pt x="5768" y="3195"/>
                  </a:cubicBezTo>
                  <a:cubicBezTo>
                    <a:pt x="6003" y="2693"/>
                    <a:pt x="6176" y="2176"/>
                    <a:pt x="6395" y="1674"/>
                  </a:cubicBezTo>
                  <a:cubicBezTo>
                    <a:pt x="6781" y="774"/>
                    <a:pt x="7285" y="394"/>
                    <a:pt x="7894" y="394"/>
                  </a:cubicBezTo>
                  <a:close/>
                  <a:moveTo>
                    <a:pt x="5959" y="3426"/>
                  </a:moveTo>
                  <a:cubicBezTo>
                    <a:pt x="6707" y="3426"/>
                    <a:pt x="7540" y="3948"/>
                    <a:pt x="8057" y="4135"/>
                  </a:cubicBezTo>
                  <a:cubicBezTo>
                    <a:pt x="8370" y="4245"/>
                    <a:pt x="11050" y="5154"/>
                    <a:pt x="10016" y="6345"/>
                  </a:cubicBezTo>
                  <a:cubicBezTo>
                    <a:pt x="9702" y="5703"/>
                    <a:pt x="8715" y="5436"/>
                    <a:pt x="8260" y="5264"/>
                  </a:cubicBezTo>
                  <a:cubicBezTo>
                    <a:pt x="7864" y="5132"/>
                    <a:pt x="6564" y="4520"/>
                    <a:pt x="5630" y="4520"/>
                  </a:cubicBezTo>
                  <a:cubicBezTo>
                    <a:pt x="5457" y="4520"/>
                    <a:pt x="5297" y="4541"/>
                    <a:pt x="5157" y="4590"/>
                  </a:cubicBezTo>
                  <a:cubicBezTo>
                    <a:pt x="5063" y="4590"/>
                    <a:pt x="4969" y="4637"/>
                    <a:pt x="4875" y="4684"/>
                  </a:cubicBezTo>
                  <a:cubicBezTo>
                    <a:pt x="4796" y="4480"/>
                    <a:pt x="4796" y="4198"/>
                    <a:pt x="4937" y="3932"/>
                  </a:cubicBezTo>
                  <a:cubicBezTo>
                    <a:pt x="5016" y="3791"/>
                    <a:pt x="5110" y="3696"/>
                    <a:pt x="5204" y="3634"/>
                  </a:cubicBezTo>
                  <a:cubicBezTo>
                    <a:pt x="5213" y="3643"/>
                    <a:pt x="5222" y="3652"/>
                    <a:pt x="5231" y="3652"/>
                  </a:cubicBezTo>
                  <a:cubicBezTo>
                    <a:pt x="5238" y="3652"/>
                    <a:pt x="5244" y="3647"/>
                    <a:pt x="5251" y="3634"/>
                  </a:cubicBezTo>
                  <a:cubicBezTo>
                    <a:pt x="5467" y="3484"/>
                    <a:pt x="5708" y="3426"/>
                    <a:pt x="5959" y="3426"/>
                  </a:cubicBezTo>
                  <a:close/>
                  <a:moveTo>
                    <a:pt x="5331" y="4825"/>
                  </a:moveTo>
                  <a:cubicBezTo>
                    <a:pt x="6116" y="4825"/>
                    <a:pt x="7484" y="5382"/>
                    <a:pt x="7727" y="5468"/>
                  </a:cubicBezTo>
                  <a:cubicBezTo>
                    <a:pt x="8088" y="5577"/>
                    <a:pt x="10361" y="6095"/>
                    <a:pt x="9671" y="7443"/>
                  </a:cubicBezTo>
                  <a:cubicBezTo>
                    <a:pt x="9138" y="6628"/>
                    <a:pt x="7837" y="6361"/>
                    <a:pt x="7148" y="6173"/>
                  </a:cubicBezTo>
                  <a:cubicBezTo>
                    <a:pt x="6773" y="6066"/>
                    <a:pt x="6128" y="5813"/>
                    <a:pt x="5486" y="5813"/>
                  </a:cubicBezTo>
                  <a:cubicBezTo>
                    <a:pt x="5189" y="5813"/>
                    <a:pt x="4892" y="5867"/>
                    <a:pt x="4624" y="6016"/>
                  </a:cubicBezTo>
                  <a:cubicBezTo>
                    <a:pt x="4624" y="5828"/>
                    <a:pt x="4624" y="5656"/>
                    <a:pt x="4718" y="5483"/>
                  </a:cubicBezTo>
                  <a:cubicBezTo>
                    <a:pt x="4796" y="5295"/>
                    <a:pt x="4922" y="5186"/>
                    <a:pt x="5063" y="5076"/>
                  </a:cubicBezTo>
                  <a:cubicBezTo>
                    <a:pt x="5076" y="5063"/>
                    <a:pt x="5078" y="5040"/>
                    <a:pt x="5070" y="5040"/>
                  </a:cubicBezTo>
                  <a:cubicBezTo>
                    <a:pt x="5068" y="5040"/>
                    <a:pt x="5066" y="5041"/>
                    <a:pt x="5063" y="5044"/>
                  </a:cubicBezTo>
                  <a:cubicBezTo>
                    <a:pt x="4718" y="5107"/>
                    <a:pt x="4405" y="5671"/>
                    <a:pt x="4577" y="6032"/>
                  </a:cubicBezTo>
                  <a:cubicBezTo>
                    <a:pt x="4452" y="6110"/>
                    <a:pt x="4342" y="6204"/>
                    <a:pt x="4232" y="6314"/>
                  </a:cubicBezTo>
                  <a:cubicBezTo>
                    <a:pt x="4279" y="5640"/>
                    <a:pt x="4655" y="5154"/>
                    <a:pt x="5126" y="4841"/>
                  </a:cubicBezTo>
                  <a:cubicBezTo>
                    <a:pt x="5188" y="4830"/>
                    <a:pt x="5257" y="4825"/>
                    <a:pt x="5331" y="4825"/>
                  </a:cubicBezTo>
                  <a:close/>
                  <a:moveTo>
                    <a:pt x="4373" y="7160"/>
                  </a:moveTo>
                  <a:cubicBezTo>
                    <a:pt x="4373" y="7223"/>
                    <a:pt x="4373" y="7270"/>
                    <a:pt x="4405" y="7302"/>
                  </a:cubicBezTo>
                  <a:cubicBezTo>
                    <a:pt x="4326" y="7474"/>
                    <a:pt x="4263" y="7646"/>
                    <a:pt x="4201" y="7819"/>
                  </a:cubicBezTo>
                  <a:cubicBezTo>
                    <a:pt x="4201" y="7772"/>
                    <a:pt x="4201" y="7740"/>
                    <a:pt x="4185" y="7709"/>
                  </a:cubicBezTo>
                  <a:cubicBezTo>
                    <a:pt x="4248" y="7505"/>
                    <a:pt x="4310" y="7333"/>
                    <a:pt x="4373" y="7160"/>
                  </a:cubicBezTo>
                  <a:close/>
                  <a:moveTo>
                    <a:pt x="5232" y="6227"/>
                  </a:moveTo>
                  <a:cubicBezTo>
                    <a:pt x="5264" y="6227"/>
                    <a:pt x="5297" y="6230"/>
                    <a:pt x="5329" y="6236"/>
                  </a:cubicBezTo>
                  <a:cubicBezTo>
                    <a:pt x="5517" y="6236"/>
                    <a:pt x="5690" y="6251"/>
                    <a:pt x="5862" y="6283"/>
                  </a:cubicBezTo>
                  <a:cubicBezTo>
                    <a:pt x="6395" y="6361"/>
                    <a:pt x="6897" y="6471"/>
                    <a:pt x="7383" y="6643"/>
                  </a:cubicBezTo>
                  <a:cubicBezTo>
                    <a:pt x="7759" y="6769"/>
                    <a:pt x="8119" y="6925"/>
                    <a:pt x="8480" y="7113"/>
                  </a:cubicBezTo>
                  <a:cubicBezTo>
                    <a:pt x="8762" y="7270"/>
                    <a:pt x="10361" y="8195"/>
                    <a:pt x="9170" y="9277"/>
                  </a:cubicBezTo>
                  <a:cubicBezTo>
                    <a:pt x="9217" y="9151"/>
                    <a:pt x="9248" y="9026"/>
                    <a:pt x="9295" y="8900"/>
                  </a:cubicBezTo>
                  <a:cubicBezTo>
                    <a:pt x="9326" y="8806"/>
                    <a:pt x="9295" y="8775"/>
                    <a:pt x="9248" y="8775"/>
                  </a:cubicBezTo>
                  <a:lnTo>
                    <a:pt x="9217" y="8681"/>
                  </a:lnTo>
                  <a:cubicBezTo>
                    <a:pt x="9232" y="8634"/>
                    <a:pt x="9232" y="8603"/>
                    <a:pt x="9201" y="8571"/>
                  </a:cubicBezTo>
                  <a:cubicBezTo>
                    <a:pt x="7978" y="7443"/>
                    <a:pt x="6160" y="7113"/>
                    <a:pt x="4530" y="6988"/>
                  </a:cubicBezTo>
                  <a:cubicBezTo>
                    <a:pt x="4522" y="6985"/>
                    <a:pt x="4514" y="6984"/>
                    <a:pt x="4506" y="6984"/>
                  </a:cubicBezTo>
                  <a:cubicBezTo>
                    <a:pt x="4472" y="6984"/>
                    <a:pt x="4446" y="7012"/>
                    <a:pt x="4420" y="7051"/>
                  </a:cubicBezTo>
                  <a:cubicBezTo>
                    <a:pt x="4661" y="6498"/>
                    <a:pt x="4928" y="6227"/>
                    <a:pt x="5232" y="6227"/>
                  </a:cubicBezTo>
                  <a:close/>
                  <a:moveTo>
                    <a:pt x="6270" y="7740"/>
                  </a:moveTo>
                  <a:cubicBezTo>
                    <a:pt x="6771" y="7913"/>
                    <a:pt x="7257" y="8101"/>
                    <a:pt x="7759" y="8289"/>
                  </a:cubicBezTo>
                  <a:cubicBezTo>
                    <a:pt x="7759" y="8352"/>
                    <a:pt x="7759" y="8414"/>
                    <a:pt x="7759" y="8461"/>
                  </a:cubicBezTo>
                  <a:cubicBezTo>
                    <a:pt x="6176" y="12082"/>
                    <a:pt x="4812" y="16001"/>
                    <a:pt x="3715" y="19763"/>
                  </a:cubicBezTo>
                  <a:cubicBezTo>
                    <a:pt x="3684" y="19308"/>
                    <a:pt x="3495" y="18963"/>
                    <a:pt x="3182" y="18838"/>
                  </a:cubicBezTo>
                  <a:cubicBezTo>
                    <a:pt x="3121" y="18819"/>
                    <a:pt x="3058" y="18809"/>
                    <a:pt x="2994" y="18809"/>
                  </a:cubicBezTo>
                  <a:cubicBezTo>
                    <a:pt x="2639" y="18809"/>
                    <a:pt x="2233" y="19088"/>
                    <a:pt x="1928" y="19512"/>
                  </a:cubicBezTo>
                  <a:cubicBezTo>
                    <a:pt x="2618" y="17662"/>
                    <a:pt x="3260" y="15797"/>
                    <a:pt x="3903" y="13932"/>
                  </a:cubicBezTo>
                  <a:cubicBezTo>
                    <a:pt x="4248" y="12960"/>
                    <a:pt x="4593" y="11973"/>
                    <a:pt x="4937" y="11001"/>
                  </a:cubicBezTo>
                  <a:cubicBezTo>
                    <a:pt x="5094" y="10562"/>
                    <a:pt x="5235" y="10123"/>
                    <a:pt x="5392" y="9684"/>
                  </a:cubicBezTo>
                  <a:cubicBezTo>
                    <a:pt x="5423" y="9621"/>
                    <a:pt x="5800" y="8430"/>
                    <a:pt x="5956" y="7866"/>
                  </a:cubicBezTo>
                  <a:cubicBezTo>
                    <a:pt x="6066" y="7819"/>
                    <a:pt x="6160" y="7772"/>
                    <a:pt x="6270" y="7740"/>
                  </a:cubicBezTo>
                  <a:close/>
                  <a:moveTo>
                    <a:pt x="8010" y="8399"/>
                  </a:moveTo>
                  <a:cubicBezTo>
                    <a:pt x="8213" y="8477"/>
                    <a:pt x="8433" y="8571"/>
                    <a:pt x="8637" y="8650"/>
                  </a:cubicBezTo>
                  <a:cubicBezTo>
                    <a:pt x="8762" y="8728"/>
                    <a:pt x="8856" y="8853"/>
                    <a:pt x="8919" y="9010"/>
                  </a:cubicBezTo>
                  <a:cubicBezTo>
                    <a:pt x="8934" y="9073"/>
                    <a:pt x="8950" y="9135"/>
                    <a:pt x="8966" y="9198"/>
                  </a:cubicBezTo>
                  <a:cubicBezTo>
                    <a:pt x="8981" y="9230"/>
                    <a:pt x="8981" y="9245"/>
                    <a:pt x="8997" y="9245"/>
                  </a:cubicBezTo>
                  <a:cubicBezTo>
                    <a:pt x="8401" y="10860"/>
                    <a:pt x="7790" y="12490"/>
                    <a:pt x="7195" y="14120"/>
                  </a:cubicBezTo>
                  <a:cubicBezTo>
                    <a:pt x="7492" y="13242"/>
                    <a:pt x="7759" y="12364"/>
                    <a:pt x="8057" y="11502"/>
                  </a:cubicBezTo>
                  <a:cubicBezTo>
                    <a:pt x="8307" y="10687"/>
                    <a:pt x="8715" y="9825"/>
                    <a:pt x="8574" y="8979"/>
                  </a:cubicBezTo>
                  <a:cubicBezTo>
                    <a:pt x="8574" y="8972"/>
                    <a:pt x="8569" y="8968"/>
                    <a:pt x="8562" y="8968"/>
                  </a:cubicBezTo>
                  <a:cubicBezTo>
                    <a:pt x="8553" y="8968"/>
                    <a:pt x="8543" y="8976"/>
                    <a:pt x="8543" y="8994"/>
                  </a:cubicBezTo>
                  <a:cubicBezTo>
                    <a:pt x="8574" y="9982"/>
                    <a:pt x="8213" y="10922"/>
                    <a:pt x="7900" y="11863"/>
                  </a:cubicBezTo>
                  <a:cubicBezTo>
                    <a:pt x="7586" y="12819"/>
                    <a:pt x="7257" y="13791"/>
                    <a:pt x="6944" y="14747"/>
                  </a:cubicBezTo>
                  <a:cubicBezTo>
                    <a:pt x="6850" y="15013"/>
                    <a:pt x="6771" y="15280"/>
                    <a:pt x="6677" y="15546"/>
                  </a:cubicBezTo>
                  <a:cubicBezTo>
                    <a:pt x="6113" y="17161"/>
                    <a:pt x="5549" y="18759"/>
                    <a:pt x="5016" y="20374"/>
                  </a:cubicBezTo>
                  <a:cubicBezTo>
                    <a:pt x="4922" y="20050"/>
                    <a:pt x="4699" y="19875"/>
                    <a:pt x="4429" y="19875"/>
                  </a:cubicBezTo>
                  <a:cubicBezTo>
                    <a:pt x="4203" y="19875"/>
                    <a:pt x="3943" y="19999"/>
                    <a:pt x="3699" y="20264"/>
                  </a:cubicBezTo>
                  <a:cubicBezTo>
                    <a:pt x="5110" y="16314"/>
                    <a:pt x="6568" y="12380"/>
                    <a:pt x="8010" y="8430"/>
                  </a:cubicBezTo>
                  <a:cubicBezTo>
                    <a:pt x="8010" y="8414"/>
                    <a:pt x="8010" y="8414"/>
                    <a:pt x="8010" y="8399"/>
                  </a:cubicBezTo>
                  <a:close/>
                  <a:moveTo>
                    <a:pt x="1630" y="23195"/>
                  </a:moveTo>
                  <a:cubicBezTo>
                    <a:pt x="1724" y="23211"/>
                    <a:pt x="1834" y="23242"/>
                    <a:pt x="1912" y="23305"/>
                  </a:cubicBezTo>
                  <a:cubicBezTo>
                    <a:pt x="1944" y="23321"/>
                    <a:pt x="1959" y="23336"/>
                    <a:pt x="1991" y="23352"/>
                  </a:cubicBezTo>
                  <a:cubicBezTo>
                    <a:pt x="1991" y="23352"/>
                    <a:pt x="2006" y="23368"/>
                    <a:pt x="2006" y="23383"/>
                  </a:cubicBezTo>
                  <a:cubicBezTo>
                    <a:pt x="1897" y="23321"/>
                    <a:pt x="1787" y="23274"/>
                    <a:pt x="1662" y="23242"/>
                  </a:cubicBezTo>
                  <a:cubicBezTo>
                    <a:pt x="1646" y="23227"/>
                    <a:pt x="1646" y="23211"/>
                    <a:pt x="1630" y="23195"/>
                  </a:cubicBezTo>
                  <a:close/>
                  <a:moveTo>
                    <a:pt x="1019" y="23477"/>
                  </a:moveTo>
                  <a:cubicBezTo>
                    <a:pt x="1035" y="23509"/>
                    <a:pt x="1050" y="23556"/>
                    <a:pt x="1066" y="23603"/>
                  </a:cubicBezTo>
                  <a:cubicBezTo>
                    <a:pt x="1050" y="23650"/>
                    <a:pt x="1035" y="23697"/>
                    <a:pt x="1019" y="23744"/>
                  </a:cubicBezTo>
                  <a:cubicBezTo>
                    <a:pt x="1003" y="23760"/>
                    <a:pt x="988" y="23775"/>
                    <a:pt x="972" y="23807"/>
                  </a:cubicBezTo>
                  <a:cubicBezTo>
                    <a:pt x="972" y="23760"/>
                    <a:pt x="972" y="23713"/>
                    <a:pt x="972" y="23666"/>
                  </a:cubicBezTo>
                  <a:cubicBezTo>
                    <a:pt x="988" y="23619"/>
                    <a:pt x="1003" y="23556"/>
                    <a:pt x="1019" y="23493"/>
                  </a:cubicBezTo>
                  <a:cubicBezTo>
                    <a:pt x="1019" y="23493"/>
                    <a:pt x="1019" y="23477"/>
                    <a:pt x="1019" y="23477"/>
                  </a:cubicBezTo>
                  <a:close/>
                  <a:moveTo>
                    <a:pt x="1072" y="18956"/>
                  </a:moveTo>
                  <a:cubicBezTo>
                    <a:pt x="1135" y="18956"/>
                    <a:pt x="1196" y="18969"/>
                    <a:pt x="1254" y="18995"/>
                  </a:cubicBezTo>
                  <a:cubicBezTo>
                    <a:pt x="1630" y="19167"/>
                    <a:pt x="1614" y="19669"/>
                    <a:pt x="1583" y="20202"/>
                  </a:cubicBezTo>
                  <a:cubicBezTo>
                    <a:pt x="1583" y="20263"/>
                    <a:pt x="1623" y="20305"/>
                    <a:pt x="1668" y="20305"/>
                  </a:cubicBezTo>
                  <a:cubicBezTo>
                    <a:pt x="1704" y="20305"/>
                    <a:pt x="1744" y="20279"/>
                    <a:pt x="1771" y="20217"/>
                  </a:cubicBezTo>
                  <a:cubicBezTo>
                    <a:pt x="1803" y="20123"/>
                    <a:pt x="1834" y="20013"/>
                    <a:pt x="1850" y="19919"/>
                  </a:cubicBezTo>
                  <a:cubicBezTo>
                    <a:pt x="2149" y="19427"/>
                    <a:pt x="2521" y="19199"/>
                    <a:pt x="2832" y="19199"/>
                  </a:cubicBezTo>
                  <a:cubicBezTo>
                    <a:pt x="3302" y="19199"/>
                    <a:pt x="3634" y="19719"/>
                    <a:pt x="3370" y="20625"/>
                  </a:cubicBezTo>
                  <a:cubicBezTo>
                    <a:pt x="3337" y="20748"/>
                    <a:pt x="3386" y="20811"/>
                    <a:pt x="3450" y="20811"/>
                  </a:cubicBezTo>
                  <a:cubicBezTo>
                    <a:pt x="3507" y="20811"/>
                    <a:pt x="3575" y="20760"/>
                    <a:pt x="3605" y="20656"/>
                  </a:cubicBezTo>
                  <a:cubicBezTo>
                    <a:pt x="3605" y="20640"/>
                    <a:pt x="3605" y="20640"/>
                    <a:pt x="3621" y="20625"/>
                  </a:cubicBezTo>
                  <a:cubicBezTo>
                    <a:pt x="3621" y="20625"/>
                    <a:pt x="3636" y="20625"/>
                    <a:pt x="3636" y="20609"/>
                  </a:cubicBezTo>
                  <a:cubicBezTo>
                    <a:pt x="3860" y="20314"/>
                    <a:pt x="4092" y="20183"/>
                    <a:pt x="4289" y="20183"/>
                  </a:cubicBezTo>
                  <a:cubicBezTo>
                    <a:pt x="4604" y="20183"/>
                    <a:pt x="4829" y="20517"/>
                    <a:pt x="4781" y="21048"/>
                  </a:cubicBezTo>
                  <a:cubicBezTo>
                    <a:pt x="4781" y="21064"/>
                    <a:pt x="4781" y="21064"/>
                    <a:pt x="4781" y="21079"/>
                  </a:cubicBezTo>
                  <a:cubicBezTo>
                    <a:pt x="4765" y="21079"/>
                    <a:pt x="4765" y="21095"/>
                    <a:pt x="4765" y="21111"/>
                  </a:cubicBezTo>
                  <a:cubicBezTo>
                    <a:pt x="4075" y="22035"/>
                    <a:pt x="3401" y="22976"/>
                    <a:pt x="2712" y="23901"/>
                  </a:cubicBezTo>
                  <a:cubicBezTo>
                    <a:pt x="2696" y="23932"/>
                    <a:pt x="2665" y="23963"/>
                    <a:pt x="2618" y="24010"/>
                  </a:cubicBezTo>
                  <a:cubicBezTo>
                    <a:pt x="2649" y="23979"/>
                    <a:pt x="2649" y="23948"/>
                    <a:pt x="2649" y="23916"/>
                  </a:cubicBezTo>
                  <a:cubicBezTo>
                    <a:pt x="2557" y="23255"/>
                    <a:pt x="2083" y="22825"/>
                    <a:pt x="1552" y="22825"/>
                  </a:cubicBezTo>
                  <a:cubicBezTo>
                    <a:pt x="1177" y="22825"/>
                    <a:pt x="773" y="23040"/>
                    <a:pt x="455" y="23540"/>
                  </a:cubicBezTo>
                  <a:cubicBezTo>
                    <a:pt x="455" y="23462"/>
                    <a:pt x="439" y="23383"/>
                    <a:pt x="439" y="23305"/>
                  </a:cubicBezTo>
                  <a:cubicBezTo>
                    <a:pt x="345" y="22161"/>
                    <a:pt x="266" y="21001"/>
                    <a:pt x="172" y="19857"/>
                  </a:cubicBezTo>
                  <a:cubicBezTo>
                    <a:pt x="157" y="19810"/>
                    <a:pt x="141" y="19778"/>
                    <a:pt x="110" y="19778"/>
                  </a:cubicBezTo>
                  <a:cubicBezTo>
                    <a:pt x="141" y="19731"/>
                    <a:pt x="172" y="19684"/>
                    <a:pt x="204" y="19622"/>
                  </a:cubicBezTo>
                  <a:cubicBezTo>
                    <a:pt x="235" y="19575"/>
                    <a:pt x="235" y="19543"/>
                    <a:pt x="235" y="19512"/>
                  </a:cubicBezTo>
                  <a:cubicBezTo>
                    <a:pt x="478" y="19192"/>
                    <a:pt x="794" y="18956"/>
                    <a:pt x="1072" y="18956"/>
                  </a:cubicBezTo>
                  <a:close/>
                  <a:moveTo>
                    <a:pt x="1567" y="23697"/>
                  </a:moveTo>
                  <a:lnTo>
                    <a:pt x="1646" y="23713"/>
                  </a:lnTo>
                  <a:cubicBezTo>
                    <a:pt x="1583" y="23885"/>
                    <a:pt x="1505" y="24042"/>
                    <a:pt x="1442" y="24214"/>
                  </a:cubicBezTo>
                  <a:cubicBezTo>
                    <a:pt x="1489" y="24042"/>
                    <a:pt x="1536" y="23869"/>
                    <a:pt x="1567" y="23697"/>
                  </a:cubicBezTo>
                  <a:close/>
                  <a:moveTo>
                    <a:pt x="2116" y="23791"/>
                  </a:moveTo>
                  <a:cubicBezTo>
                    <a:pt x="2100" y="23869"/>
                    <a:pt x="2069" y="23932"/>
                    <a:pt x="2038" y="23995"/>
                  </a:cubicBezTo>
                  <a:cubicBezTo>
                    <a:pt x="1991" y="24089"/>
                    <a:pt x="1928" y="24198"/>
                    <a:pt x="1865" y="24293"/>
                  </a:cubicBezTo>
                  <a:cubicBezTo>
                    <a:pt x="1944" y="24120"/>
                    <a:pt x="2022" y="23963"/>
                    <a:pt x="2100" y="23791"/>
                  </a:cubicBezTo>
                  <a:close/>
                  <a:moveTo>
                    <a:pt x="2336" y="23838"/>
                  </a:moveTo>
                  <a:cubicBezTo>
                    <a:pt x="2367" y="23901"/>
                    <a:pt x="2414" y="23963"/>
                    <a:pt x="2461" y="24010"/>
                  </a:cubicBezTo>
                  <a:cubicBezTo>
                    <a:pt x="2449" y="24005"/>
                    <a:pt x="2436" y="24001"/>
                    <a:pt x="2422" y="24001"/>
                  </a:cubicBezTo>
                  <a:cubicBezTo>
                    <a:pt x="2397" y="24001"/>
                    <a:pt x="2371" y="24012"/>
                    <a:pt x="2351" y="24042"/>
                  </a:cubicBezTo>
                  <a:cubicBezTo>
                    <a:pt x="2257" y="24136"/>
                    <a:pt x="2163" y="24246"/>
                    <a:pt x="2085" y="24340"/>
                  </a:cubicBezTo>
                  <a:cubicBezTo>
                    <a:pt x="2116" y="24277"/>
                    <a:pt x="2147" y="24214"/>
                    <a:pt x="2179" y="24136"/>
                  </a:cubicBezTo>
                  <a:cubicBezTo>
                    <a:pt x="2226" y="24057"/>
                    <a:pt x="2257" y="23995"/>
                    <a:pt x="2288" y="23932"/>
                  </a:cubicBezTo>
                  <a:cubicBezTo>
                    <a:pt x="2304" y="23901"/>
                    <a:pt x="2320" y="23869"/>
                    <a:pt x="2336" y="23838"/>
                  </a:cubicBezTo>
                  <a:close/>
                  <a:moveTo>
                    <a:pt x="1865" y="23744"/>
                  </a:moveTo>
                  <a:cubicBezTo>
                    <a:pt x="1881" y="23744"/>
                    <a:pt x="1897" y="23744"/>
                    <a:pt x="1928" y="23760"/>
                  </a:cubicBezTo>
                  <a:cubicBezTo>
                    <a:pt x="1787" y="24057"/>
                    <a:pt x="1630" y="24355"/>
                    <a:pt x="1489" y="24653"/>
                  </a:cubicBezTo>
                  <a:cubicBezTo>
                    <a:pt x="1599" y="24355"/>
                    <a:pt x="1709" y="24042"/>
                    <a:pt x="1818" y="23744"/>
                  </a:cubicBezTo>
                  <a:close/>
                  <a:moveTo>
                    <a:pt x="2602" y="24042"/>
                  </a:moveTo>
                  <a:lnTo>
                    <a:pt x="2602" y="24042"/>
                  </a:lnTo>
                  <a:cubicBezTo>
                    <a:pt x="2351" y="24402"/>
                    <a:pt x="1834" y="25170"/>
                    <a:pt x="1379" y="25703"/>
                  </a:cubicBezTo>
                  <a:cubicBezTo>
                    <a:pt x="1677" y="25139"/>
                    <a:pt x="2038" y="24637"/>
                    <a:pt x="2477" y="24183"/>
                  </a:cubicBezTo>
                  <a:cubicBezTo>
                    <a:pt x="2508" y="24151"/>
                    <a:pt x="2524" y="24104"/>
                    <a:pt x="2508" y="24073"/>
                  </a:cubicBezTo>
                  <a:lnTo>
                    <a:pt x="2508" y="24073"/>
                  </a:lnTo>
                  <a:cubicBezTo>
                    <a:pt x="2512" y="24077"/>
                    <a:pt x="2519" y="24079"/>
                    <a:pt x="2526" y="24079"/>
                  </a:cubicBezTo>
                  <a:cubicBezTo>
                    <a:pt x="2548" y="24079"/>
                    <a:pt x="2579" y="24065"/>
                    <a:pt x="2602" y="24042"/>
                  </a:cubicBezTo>
                  <a:close/>
                  <a:moveTo>
                    <a:pt x="815" y="23383"/>
                  </a:moveTo>
                  <a:cubicBezTo>
                    <a:pt x="815" y="23430"/>
                    <a:pt x="815" y="23477"/>
                    <a:pt x="815" y="23524"/>
                  </a:cubicBezTo>
                  <a:cubicBezTo>
                    <a:pt x="799" y="23572"/>
                    <a:pt x="784" y="23619"/>
                    <a:pt x="784" y="23681"/>
                  </a:cubicBezTo>
                  <a:cubicBezTo>
                    <a:pt x="784" y="23713"/>
                    <a:pt x="799" y="23744"/>
                    <a:pt x="815" y="23760"/>
                  </a:cubicBezTo>
                  <a:cubicBezTo>
                    <a:pt x="815" y="24026"/>
                    <a:pt x="799" y="24293"/>
                    <a:pt x="784" y="24559"/>
                  </a:cubicBezTo>
                  <a:cubicBezTo>
                    <a:pt x="784" y="24230"/>
                    <a:pt x="784" y="23901"/>
                    <a:pt x="768" y="23572"/>
                  </a:cubicBezTo>
                  <a:cubicBezTo>
                    <a:pt x="768" y="23542"/>
                    <a:pt x="747" y="23526"/>
                    <a:pt x="723" y="23526"/>
                  </a:cubicBezTo>
                  <a:cubicBezTo>
                    <a:pt x="697" y="23526"/>
                    <a:pt x="667" y="23546"/>
                    <a:pt x="658" y="23587"/>
                  </a:cubicBezTo>
                  <a:cubicBezTo>
                    <a:pt x="643" y="24418"/>
                    <a:pt x="658" y="25233"/>
                    <a:pt x="658" y="26064"/>
                  </a:cubicBezTo>
                  <a:cubicBezTo>
                    <a:pt x="611" y="25703"/>
                    <a:pt x="580" y="24888"/>
                    <a:pt x="564" y="24778"/>
                  </a:cubicBezTo>
                  <a:cubicBezTo>
                    <a:pt x="533" y="24434"/>
                    <a:pt x="502" y="24104"/>
                    <a:pt x="470" y="23760"/>
                  </a:cubicBezTo>
                  <a:cubicBezTo>
                    <a:pt x="580" y="23603"/>
                    <a:pt x="690" y="23477"/>
                    <a:pt x="815" y="23383"/>
                  </a:cubicBezTo>
                  <a:close/>
                  <a:moveTo>
                    <a:pt x="1176" y="25876"/>
                  </a:moveTo>
                  <a:cubicBezTo>
                    <a:pt x="1176" y="25876"/>
                    <a:pt x="1191" y="25891"/>
                    <a:pt x="1223" y="25891"/>
                  </a:cubicBezTo>
                  <a:cubicBezTo>
                    <a:pt x="1160" y="25954"/>
                    <a:pt x="1113" y="26017"/>
                    <a:pt x="1066" y="26064"/>
                  </a:cubicBezTo>
                  <a:cubicBezTo>
                    <a:pt x="1097" y="26001"/>
                    <a:pt x="1129" y="25938"/>
                    <a:pt x="1176" y="25876"/>
                  </a:cubicBezTo>
                  <a:close/>
                  <a:moveTo>
                    <a:pt x="7911" y="1"/>
                  </a:moveTo>
                  <a:cubicBezTo>
                    <a:pt x="7753" y="1"/>
                    <a:pt x="7588" y="25"/>
                    <a:pt x="7414" y="91"/>
                  </a:cubicBezTo>
                  <a:cubicBezTo>
                    <a:pt x="6395" y="468"/>
                    <a:pt x="5988" y="1988"/>
                    <a:pt x="5674" y="3179"/>
                  </a:cubicBezTo>
                  <a:cubicBezTo>
                    <a:pt x="5658" y="3195"/>
                    <a:pt x="5658" y="3211"/>
                    <a:pt x="5674" y="3226"/>
                  </a:cubicBezTo>
                  <a:cubicBezTo>
                    <a:pt x="5627" y="3242"/>
                    <a:pt x="5596" y="3258"/>
                    <a:pt x="5549" y="3273"/>
                  </a:cubicBezTo>
                  <a:cubicBezTo>
                    <a:pt x="5520" y="3264"/>
                    <a:pt x="5490" y="3260"/>
                    <a:pt x="5460" y="3260"/>
                  </a:cubicBezTo>
                  <a:cubicBezTo>
                    <a:pt x="5222" y="3260"/>
                    <a:pt x="4934" y="3518"/>
                    <a:pt x="4781" y="3838"/>
                  </a:cubicBezTo>
                  <a:cubicBezTo>
                    <a:pt x="4608" y="4182"/>
                    <a:pt x="4608" y="4559"/>
                    <a:pt x="4734" y="4794"/>
                  </a:cubicBezTo>
                  <a:cubicBezTo>
                    <a:pt x="4326" y="5170"/>
                    <a:pt x="4028" y="5922"/>
                    <a:pt x="4091" y="6424"/>
                  </a:cubicBezTo>
                  <a:cubicBezTo>
                    <a:pt x="4091" y="6439"/>
                    <a:pt x="4107" y="6455"/>
                    <a:pt x="4107" y="6455"/>
                  </a:cubicBezTo>
                  <a:cubicBezTo>
                    <a:pt x="3668" y="7082"/>
                    <a:pt x="3699" y="7646"/>
                    <a:pt x="4060" y="7929"/>
                  </a:cubicBezTo>
                  <a:cubicBezTo>
                    <a:pt x="4068" y="7937"/>
                    <a:pt x="4078" y="7941"/>
                    <a:pt x="4089" y="7941"/>
                  </a:cubicBezTo>
                  <a:cubicBezTo>
                    <a:pt x="4116" y="7941"/>
                    <a:pt x="4147" y="7915"/>
                    <a:pt x="4169" y="7882"/>
                  </a:cubicBezTo>
                  <a:lnTo>
                    <a:pt x="4169" y="7882"/>
                  </a:lnTo>
                  <a:cubicBezTo>
                    <a:pt x="2665" y="11581"/>
                    <a:pt x="1301" y="15390"/>
                    <a:pt x="63" y="19167"/>
                  </a:cubicBezTo>
                  <a:cubicBezTo>
                    <a:pt x="63" y="19261"/>
                    <a:pt x="78" y="19371"/>
                    <a:pt x="78" y="19465"/>
                  </a:cubicBezTo>
                  <a:cubicBezTo>
                    <a:pt x="549" y="18775"/>
                    <a:pt x="784" y="17709"/>
                    <a:pt x="1082" y="16879"/>
                  </a:cubicBezTo>
                  <a:cubicBezTo>
                    <a:pt x="1458" y="15781"/>
                    <a:pt x="1850" y="14684"/>
                    <a:pt x="2241" y="13587"/>
                  </a:cubicBezTo>
                  <a:cubicBezTo>
                    <a:pt x="2947" y="11643"/>
                    <a:pt x="3684" y="9700"/>
                    <a:pt x="4405" y="7756"/>
                  </a:cubicBezTo>
                  <a:cubicBezTo>
                    <a:pt x="4420" y="7756"/>
                    <a:pt x="4420" y="7740"/>
                    <a:pt x="4436" y="7740"/>
                  </a:cubicBezTo>
                  <a:cubicBezTo>
                    <a:pt x="4577" y="7552"/>
                    <a:pt x="4749" y="7443"/>
                    <a:pt x="4922" y="7380"/>
                  </a:cubicBezTo>
                  <a:cubicBezTo>
                    <a:pt x="5141" y="7427"/>
                    <a:pt x="5361" y="7474"/>
                    <a:pt x="5580" y="7537"/>
                  </a:cubicBezTo>
                  <a:cubicBezTo>
                    <a:pt x="5658" y="7599"/>
                    <a:pt x="5737" y="7709"/>
                    <a:pt x="5800" y="7819"/>
                  </a:cubicBezTo>
                  <a:cubicBezTo>
                    <a:pt x="5674" y="8070"/>
                    <a:pt x="5611" y="8367"/>
                    <a:pt x="5486" y="8681"/>
                  </a:cubicBezTo>
                  <a:cubicBezTo>
                    <a:pt x="5079" y="9872"/>
                    <a:pt x="4655" y="11079"/>
                    <a:pt x="4248" y="12270"/>
                  </a:cubicBezTo>
                  <a:cubicBezTo>
                    <a:pt x="3433" y="14637"/>
                    <a:pt x="2602" y="16988"/>
                    <a:pt x="1834" y="19339"/>
                  </a:cubicBezTo>
                  <a:cubicBezTo>
                    <a:pt x="1756" y="18995"/>
                    <a:pt x="1552" y="18728"/>
                    <a:pt x="1317" y="18665"/>
                  </a:cubicBezTo>
                  <a:cubicBezTo>
                    <a:pt x="1267" y="18652"/>
                    <a:pt x="1217" y="18646"/>
                    <a:pt x="1165" y="18646"/>
                  </a:cubicBezTo>
                  <a:cubicBezTo>
                    <a:pt x="794" y="18646"/>
                    <a:pt x="385" y="18981"/>
                    <a:pt x="110" y="19449"/>
                  </a:cubicBezTo>
                  <a:cubicBezTo>
                    <a:pt x="94" y="19465"/>
                    <a:pt x="78" y="19465"/>
                    <a:pt x="78" y="19481"/>
                  </a:cubicBezTo>
                  <a:cubicBezTo>
                    <a:pt x="78" y="19778"/>
                    <a:pt x="47" y="20076"/>
                    <a:pt x="0" y="20358"/>
                  </a:cubicBezTo>
                  <a:cubicBezTo>
                    <a:pt x="63" y="22600"/>
                    <a:pt x="266" y="24747"/>
                    <a:pt x="502" y="26879"/>
                  </a:cubicBezTo>
                  <a:cubicBezTo>
                    <a:pt x="510" y="26954"/>
                    <a:pt x="545" y="26989"/>
                    <a:pt x="587" y="26989"/>
                  </a:cubicBezTo>
                  <a:cubicBezTo>
                    <a:pt x="625" y="26989"/>
                    <a:pt x="669" y="26962"/>
                    <a:pt x="705" y="26910"/>
                  </a:cubicBezTo>
                  <a:cubicBezTo>
                    <a:pt x="2163" y="25061"/>
                    <a:pt x="3605" y="23180"/>
                    <a:pt x="4969" y="21220"/>
                  </a:cubicBezTo>
                  <a:cubicBezTo>
                    <a:pt x="5031" y="21142"/>
                    <a:pt x="5031" y="21079"/>
                    <a:pt x="5016" y="21032"/>
                  </a:cubicBezTo>
                  <a:cubicBezTo>
                    <a:pt x="5031" y="20970"/>
                    <a:pt x="5031" y="20923"/>
                    <a:pt x="5047" y="20876"/>
                  </a:cubicBezTo>
                  <a:cubicBezTo>
                    <a:pt x="6474" y="17176"/>
                    <a:pt x="7759" y="13383"/>
                    <a:pt x="9044" y="9637"/>
                  </a:cubicBezTo>
                  <a:cubicBezTo>
                    <a:pt x="9049" y="9642"/>
                    <a:pt x="9055" y="9644"/>
                    <a:pt x="9060" y="9644"/>
                  </a:cubicBezTo>
                  <a:cubicBezTo>
                    <a:pt x="9070" y="9644"/>
                    <a:pt x="9081" y="9637"/>
                    <a:pt x="9091" y="9637"/>
                  </a:cubicBezTo>
                  <a:cubicBezTo>
                    <a:pt x="9655" y="9324"/>
                    <a:pt x="10016" y="8587"/>
                    <a:pt x="9875" y="7897"/>
                  </a:cubicBezTo>
                  <a:cubicBezTo>
                    <a:pt x="9859" y="7819"/>
                    <a:pt x="9828" y="7756"/>
                    <a:pt x="9796" y="7678"/>
                  </a:cubicBezTo>
                  <a:cubicBezTo>
                    <a:pt x="10063" y="7239"/>
                    <a:pt x="10141" y="6894"/>
                    <a:pt x="10094" y="6596"/>
                  </a:cubicBezTo>
                  <a:cubicBezTo>
                    <a:pt x="10565" y="6173"/>
                    <a:pt x="10580" y="5718"/>
                    <a:pt x="10423" y="5311"/>
                  </a:cubicBezTo>
                  <a:cubicBezTo>
                    <a:pt x="10815" y="4339"/>
                    <a:pt x="11599" y="2913"/>
                    <a:pt x="11536" y="1910"/>
                  </a:cubicBezTo>
                  <a:cubicBezTo>
                    <a:pt x="11489" y="1157"/>
                    <a:pt x="11035" y="812"/>
                    <a:pt x="10533" y="687"/>
                  </a:cubicBezTo>
                  <a:cubicBezTo>
                    <a:pt x="9922" y="436"/>
                    <a:pt x="9264" y="279"/>
                    <a:pt x="8637" y="123"/>
                  </a:cubicBezTo>
                  <a:cubicBezTo>
                    <a:pt x="8404" y="65"/>
                    <a:pt x="8166" y="1"/>
                    <a:pt x="7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3380325" y="3719775"/>
              <a:ext cx="23925" cy="52975"/>
            </a:xfrm>
            <a:custGeom>
              <a:avLst/>
              <a:gdLst/>
              <a:ahLst/>
              <a:cxnLst/>
              <a:rect l="l" t="t" r="r" b="b"/>
              <a:pathLst>
                <a:path w="957" h="2119" extrusionOk="0">
                  <a:moveTo>
                    <a:pt x="956" y="0"/>
                  </a:moveTo>
                  <a:lnTo>
                    <a:pt x="956" y="0"/>
                  </a:lnTo>
                  <a:cubicBezTo>
                    <a:pt x="470" y="471"/>
                    <a:pt x="63" y="1348"/>
                    <a:pt x="0" y="2101"/>
                  </a:cubicBezTo>
                  <a:cubicBezTo>
                    <a:pt x="0" y="2110"/>
                    <a:pt x="5" y="2119"/>
                    <a:pt x="13" y="2119"/>
                  </a:cubicBezTo>
                  <a:cubicBezTo>
                    <a:pt x="18" y="2119"/>
                    <a:pt x="25" y="2114"/>
                    <a:pt x="31" y="2101"/>
                  </a:cubicBezTo>
                  <a:cubicBezTo>
                    <a:pt x="220" y="1254"/>
                    <a:pt x="486" y="674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3385800" y="3742450"/>
              <a:ext cx="10225" cy="27275"/>
            </a:xfrm>
            <a:custGeom>
              <a:avLst/>
              <a:gdLst/>
              <a:ahLst/>
              <a:cxnLst/>
              <a:rect l="l" t="t" r="r" b="b"/>
              <a:pathLst>
                <a:path w="409" h="1091" extrusionOk="0">
                  <a:moveTo>
                    <a:pt x="395" y="0"/>
                  </a:moveTo>
                  <a:cubicBezTo>
                    <a:pt x="390" y="0"/>
                    <a:pt x="383" y="5"/>
                    <a:pt x="377" y="18"/>
                  </a:cubicBezTo>
                  <a:cubicBezTo>
                    <a:pt x="251" y="363"/>
                    <a:pt x="126" y="708"/>
                    <a:pt x="1" y="1053"/>
                  </a:cubicBezTo>
                  <a:cubicBezTo>
                    <a:pt x="1" y="1079"/>
                    <a:pt x="10" y="1090"/>
                    <a:pt x="21" y="1090"/>
                  </a:cubicBezTo>
                  <a:cubicBezTo>
                    <a:pt x="30" y="1090"/>
                    <a:pt x="41" y="1082"/>
                    <a:pt x="48" y="1068"/>
                  </a:cubicBezTo>
                  <a:cubicBezTo>
                    <a:pt x="173" y="723"/>
                    <a:pt x="283" y="363"/>
                    <a:pt x="408" y="18"/>
                  </a:cubicBezTo>
                  <a:cubicBezTo>
                    <a:pt x="408" y="9"/>
                    <a:pt x="403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3397550" y="3877700"/>
              <a:ext cx="60275" cy="34650"/>
            </a:xfrm>
            <a:custGeom>
              <a:avLst/>
              <a:gdLst/>
              <a:ahLst/>
              <a:cxnLst/>
              <a:rect l="l" t="t" r="r" b="b"/>
              <a:pathLst>
                <a:path w="2411" h="1386" extrusionOk="0">
                  <a:moveTo>
                    <a:pt x="16" y="0"/>
                  </a:moveTo>
                  <a:cubicBezTo>
                    <a:pt x="1" y="0"/>
                    <a:pt x="1" y="16"/>
                    <a:pt x="16" y="16"/>
                  </a:cubicBezTo>
                  <a:cubicBezTo>
                    <a:pt x="487" y="125"/>
                    <a:pt x="1004" y="251"/>
                    <a:pt x="1443" y="470"/>
                  </a:cubicBezTo>
                  <a:cubicBezTo>
                    <a:pt x="1835" y="690"/>
                    <a:pt x="2085" y="1019"/>
                    <a:pt x="2368" y="1379"/>
                  </a:cubicBezTo>
                  <a:cubicBezTo>
                    <a:pt x="2372" y="1384"/>
                    <a:pt x="2378" y="1386"/>
                    <a:pt x="2384" y="1386"/>
                  </a:cubicBezTo>
                  <a:cubicBezTo>
                    <a:pt x="2398" y="1386"/>
                    <a:pt x="2410" y="1375"/>
                    <a:pt x="2399" y="1364"/>
                  </a:cubicBezTo>
                  <a:cubicBezTo>
                    <a:pt x="2132" y="314"/>
                    <a:pt x="832" y="141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3423800" y="3854950"/>
              <a:ext cx="38375" cy="26000"/>
            </a:xfrm>
            <a:custGeom>
              <a:avLst/>
              <a:gdLst/>
              <a:ahLst/>
              <a:cxnLst/>
              <a:rect l="l" t="t" r="r" b="b"/>
              <a:pathLst>
                <a:path w="1535" h="1040" extrusionOk="0">
                  <a:moveTo>
                    <a:pt x="46" y="1"/>
                  </a:moveTo>
                  <a:cubicBezTo>
                    <a:pt x="36" y="1"/>
                    <a:pt x="26" y="1"/>
                    <a:pt x="17" y="1"/>
                  </a:cubicBezTo>
                  <a:cubicBezTo>
                    <a:pt x="1" y="1"/>
                    <a:pt x="1" y="17"/>
                    <a:pt x="1" y="17"/>
                  </a:cubicBezTo>
                  <a:cubicBezTo>
                    <a:pt x="314" y="126"/>
                    <a:pt x="612" y="220"/>
                    <a:pt x="879" y="409"/>
                  </a:cubicBezTo>
                  <a:cubicBezTo>
                    <a:pt x="1114" y="581"/>
                    <a:pt x="1271" y="847"/>
                    <a:pt x="1490" y="1035"/>
                  </a:cubicBezTo>
                  <a:cubicBezTo>
                    <a:pt x="1493" y="1038"/>
                    <a:pt x="1497" y="1040"/>
                    <a:pt x="1500" y="1040"/>
                  </a:cubicBezTo>
                  <a:cubicBezTo>
                    <a:pt x="1516" y="1040"/>
                    <a:pt x="1534" y="1017"/>
                    <a:pt x="1521" y="1004"/>
                  </a:cubicBezTo>
                  <a:cubicBezTo>
                    <a:pt x="1321" y="419"/>
                    <a:pt x="592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3449275" y="3833800"/>
              <a:ext cx="18725" cy="17825"/>
            </a:xfrm>
            <a:custGeom>
              <a:avLst/>
              <a:gdLst/>
              <a:ahLst/>
              <a:cxnLst/>
              <a:rect l="l" t="t" r="r" b="b"/>
              <a:pathLst>
                <a:path w="749" h="713" extrusionOk="0">
                  <a:moveTo>
                    <a:pt x="16" y="1"/>
                  </a:moveTo>
                  <a:cubicBezTo>
                    <a:pt x="1" y="1"/>
                    <a:pt x="1" y="16"/>
                    <a:pt x="1" y="16"/>
                  </a:cubicBezTo>
                  <a:cubicBezTo>
                    <a:pt x="173" y="95"/>
                    <a:pt x="314" y="204"/>
                    <a:pt x="440" y="345"/>
                  </a:cubicBezTo>
                  <a:cubicBezTo>
                    <a:pt x="534" y="455"/>
                    <a:pt x="596" y="612"/>
                    <a:pt x="706" y="706"/>
                  </a:cubicBezTo>
                  <a:cubicBezTo>
                    <a:pt x="711" y="711"/>
                    <a:pt x="717" y="712"/>
                    <a:pt x="722" y="712"/>
                  </a:cubicBezTo>
                  <a:cubicBezTo>
                    <a:pt x="736" y="712"/>
                    <a:pt x="749" y="701"/>
                    <a:pt x="737" y="690"/>
                  </a:cubicBezTo>
                  <a:cubicBezTo>
                    <a:pt x="722" y="502"/>
                    <a:pt x="581" y="361"/>
                    <a:pt x="471" y="251"/>
                  </a:cubicBezTo>
                  <a:cubicBezTo>
                    <a:pt x="346" y="126"/>
                    <a:pt x="189" y="48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3108375" y="4434875"/>
              <a:ext cx="173600" cy="275375"/>
            </a:xfrm>
            <a:custGeom>
              <a:avLst/>
              <a:gdLst/>
              <a:ahLst/>
              <a:cxnLst/>
              <a:rect l="l" t="t" r="r" b="b"/>
              <a:pathLst>
                <a:path w="6944" h="11015" extrusionOk="0">
                  <a:moveTo>
                    <a:pt x="4426" y="1"/>
                  </a:moveTo>
                  <a:cubicBezTo>
                    <a:pt x="3056" y="1"/>
                    <a:pt x="1514" y="1379"/>
                    <a:pt x="894" y="2369"/>
                  </a:cubicBezTo>
                  <a:cubicBezTo>
                    <a:pt x="486" y="3011"/>
                    <a:pt x="0" y="3999"/>
                    <a:pt x="392" y="4751"/>
                  </a:cubicBezTo>
                  <a:cubicBezTo>
                    <a:pt x="684" y="5301"/>
                    <a:pt x="1230" y="5371"/>
                    <a:pt x="1781" y="5371"/>
                  </a:cubicBezTo>
                  <a:cubicBezTo>
                    <a:pt x="1968" y="5371"/>
                    <a:pt x="2156" y="5363"/>
                    <a:pt x="2336" y="5363"/>
                  </a:cubicBezTo>
                  <a:cubicBezTo>
                    <a:pt x="2755" y="5363"/>
                    <a:pt x="3292" y="5274"/>
                    <a:pt x="3770" y="5274"/>
                  </a:cubicBezTo>
                  <a:cubicBezTo>
                    <a:pt x="3989" y="5274"/>
                    <a:pt x="4196" y="5293"/>
                    <a:pt x="4373" y="5347"/>
                  </a:cubicBezTo>
                  <a:lnTo>
                    <a:pt x="4828" y="5347"/>
                  </a:lnTo>
                  <a:cubicBezTo>
                    <a:pt x="5235" y="6115"/>
                    <a:pt x="5141" y="6570"/>
                    <a:pt x="4546" y="6679"/>
                  </a:cubicBezTo>
                  <a:cubicBezTo>
                    <a:pt x="4232" y="6867"/>
                    <a:pt x="3778" y="6977"/>
                    <a:pt x="3433" y="7118"/>
                  </a:cubicBezTo>
                  <a:cubicBezTo>
                    <a:pt x="2586" y="7447"/>
                    <a:pt x="1301" y="7839"/>
                    <a:pt x="690" y="8576"/>
                  </a:cubicBezTo>
                  <a:cubicBezTo>
                    <a:pt x="282" y="9062"/>
                    <a:pt x="220" y="9704"/>
                    <a:pt x="705" y="10175"/>
                  </a:cubicBezTo>
                  <a:cubicBezTo>
                    <a:pt x="1017" y="10465"/>
                    <a:pt x="1373" y="10531"/>
                    <a:pt x="1743" y="10531"/>
                  </a:cubicBezTo>
                  <a:cubicBezTo>
                    <a:pt x="2054" y="10531"/>
                    <a:pt x="2375" y="10484"/>
                    <a:pt x="2686" y="10484"/>
                  </a:cubicBezTo>
                  <a:cubicBezTo>
                    <a:pt x="2822" y="10484"/>
                    <a:pt x="2957" y="10493"/>
                    <a:pt x="3088" y="10519"/>
                  </a:cubicBezTo>
                  <a:cubicBezTo>
                    <a:pt x="3072" y="10566"/>
                    <a:pt x="3072" y="10614"/>
                    <a:pt x="3057" y="10661"/>
                  </a:cubicBezTo>
                  <a:cubicBezTo>
                    <a:pt x="3001" y="10873"/>
                    <a:pt x="3161" y="11014"/>
                    <a:pt x="3331" y="11014"/>
                  </a:cubicBezTo>
                  <a:cubicBezTo>
                    <a:pt x="3399" y="11014"/>
                    <a:pt x="3469" y="10992"/>
                    <a:pt x="3527" y="10943"/>
                  </a:cubicBezTo>
                  <a:cubicBezTo>
                    <a:pt x="3684" y="10802"/>
                    <a:pt x="3840" y="10676"/>
                    <a:pt x="3997" y="10551"/>
                  </a:cubicBezTo>
                  <a:cubicBezTo>
                    <a:pt x="4248" y="10347"/>
                    <a:pt x="4122" y="9940"/>
                    <a:pt x="3903" y="9798"/>
                  </a:cubicBezTo>
                  <a:cubicBezTo>
                    <a:pt x="3621" y="9626"/>
                    <a:pt x="3417" y="9548"/>
                    <a:pt x="3088" y="9516"/>
                  </a:cubicBezTo>
                  <a:cubicBezTo>
                    <a:pt x="3074" y="9514"/>
                    <a:pt x="3057" y="9513"/>
                    <a:pt x="3038" y="9513"/>
                  </a:cubicBezTo>
                  <a:cubicBezTo>
                    <a:pt x="2815" y="9513"/>
                    <a:pt x="2268" y="9640"/>
                    <a:pt x="1980" y="9640"/>
                  </a:cubicBezTo>
                  <a:cubicBezTo>
                    <a:pt x="1905" y="9640"/>
                    <a:pt x="1848" y="9631"/>
                    <a:pt x="1818" y="9610"/>
                  </a:cubicBezTo>
                  <a:cubicBezTo>
                    <a:pt x="737" y="8889"/>
                    <a:pt x="4264" y="7651"/>
                    <a:pt x="4452" y="7588"/>
                  </a:cubicBezTo>
                  <a:cubicBezTo>
                    <a:pt x="5345" y="7228"/>
                    <a:pt x="6944" y="6413"/>
                    <a:pt x="6191" y="5143"/>
                  </a:cubicBezTo>
                  <a:cubicBezTo>
                    <a:pt x="5877" y="4622"/>
                    <a:pt x="5324" y="4477"/>
                    <a:pt x="4692" y="4477"/>
                  </a:cubicBezTo>
                  <a:cubicBezTo>
                    <a:pt x="3899" y="4477"/>
                    <a:pt x="2983" y="4706"/>
                    <a:pt x="2264" y="4706"/>
                  </a:cubicBezTo>
                  <a:cubicBezTo>
                    <a:pt x="2041" y="4706"/>
                    <a:pt x="1837" y="4684"/>
                    <a:pt x="1662" y="4626"/>
                  </a:cubicBezTo>
                  <a:cubicBezTo>
                    <a:pt x="173" y="4124"/>
                    <a:pt x="1740" y="2275"/>
                    <a:pt x="2398" y="1695"/>
                  </a:cubicBezTo>
                  <a:cubicBezTo>
                    <a:pt x="3245" y="974"/>
                    <a:pt x="4311" y="942"/>
                    <a:pt x="5173" y="362"/>
                  </a:cubicBezTo>
                  <a:cubicBezTo>
                    <a:pt x="5235" y="315"/>
                    <a:pt x="5251" y="190"/>
                    <a:pt x="5173" y="159"/>
                  </a:cubicBezTo>
                  <a:cubicBezTo>
                    <a:pt x="4935" y="50"/>
                    <a:pt x="4683" y="1"/>
                    <a:pt x="4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32"/>
          <p:cNvGrpSpPr/>
          <p:nvPr/>
        </p:nvGrpSpPr>
        <p:grpSpPr>
          <a:xfrm flipH="1">
            <a:off x="488246" y="2736884"/>
            <a:ext cx="4388654" cy="174139"/>
            <a:chOff x="4345425" y="2175475"/>
            <a:chExt cx="800750" cy="176025"/>
          </a:xfrm>
        </p:grpSpPr>
        <p:sp>
          <p:nvSpPr>
            <p:cNvPr id="915" name="Google Shape;915;p3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32"/>
          <p:cNvGrpSpPr/>
          <p:nvPr/>
        </p:nvGrpSpPr>
        <p:grpSpPr>
          <a:xfrm rot="674490">
            <a:off x="4321689" y="4071103"/>
            <a:ext cx="3474315" cy="888859"/>
            <a:chOff x="3809875" y="1963175"/>
            <a:chExt cx="1923600" cy="492150"/>
          </a:xfrm>
        </p:grpSpPr>
        <p:sp>
          <p:nvSpPr>
            <p:cNvPr id="918" name="Google Shape;918;p3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9" name="Google Shape;929;p32"/>
          <p:cNvGrpSpPr/>
          <p:nvPr/>
        </p:nvGrpSpPr>
        <p:grpSpPr>
          <a:xfrm rot="1386640">
            <a:off x="3606831" y="807890"/>
            <a:ext cx="806665" cy="421749"/>
            <a:chOff x="1822875" y="1377000"/>
            <a:chExt cx="548075" cy="286550"/>
          </a:xfrm>
        </p:grpSpPr>
        <p:sp>
          <p:nvSpPr>
            <p:cNvPr id="930" name="Google Shape;930;p32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054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687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50" name="Google Shape;850;p31"/>
          <p:cNvSpPr txBox="1">
            <a:spLocks noGrp="1"/>
          </p:cNvSpPr>
          <p:nvPr>
            <p:ph type="subTitle" idx="5"/>
          </p:nvPr>
        </p:nvSpPr>
        <p:spPr>
          <a:xfrm>
            <a:off x="906900" y="2076621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Detailed description: purpose, formulation, ...</a:t>
            </a:r>
            <a:endParaRPr dirty="0"/>
          </a:p>
        </p:txBody>
      </p:sp>
      <p:grpSp>
        <p:nvGrpSpPr>
          <p:cNvPr id="851" name="Google Shape;851;p31"/>
          <p:cNvGrpSpPr/>
          <p:nvPr/>
        </p:nvGrpSpPr>
        <p:grpSpPr>
          <a:xfrm>
            <a:off x="719990" y="925800"/>
            <a:ext cx="2960453" cy="176025"/>
            <a:chOff x="4345425" y="2175475"/>
            <a:chExt cx="800750" cy="176025"/>
          </a:xfrm>
        </p:grpSpPr>
        <p:sp>
          <p:nvSpPr>
            <p:cNvPr id="852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4" name="Google Shape;854;p31"/>
          <p:cNvSpPr txBox="1">
            <a:spLocks noGrp="1"/>
          </p:cNvSpPr>
          <p:nvPr>
            <p:ph type="subTitle" idx="6"/>
          </p:nvPr>
        </p:nvSpPr>
        <p:spPr>
          <a:xfrm>
            <a:off x="5676899" y="2076621"/>
            <a:ext cx="2779185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/>
              <a:t>How we come up with the algorithms and implement them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855" name="Google Shape;855;p31"/>
          <p:cNvSpPr txBox="1">
            <a:spLocks noGrp="1"/>
          </p:cNvSpPr>
          <p:nvPr>
            <p:ph type="subTitle" idx="7"/>
          </p:nvPr>
        </p:nvSpPr>
        <p:spPr>
          <a:xfrm>
            <a:off x="906900" y="3755202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/>
              <a:t>Results comparison, quantitative performance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56" name="Google Shape;856;p31"/>
          <p:cNvGrpSpPr/>
          <p:nvPr/>
        </p:nvGrpSpPr>
        <p:grpSpPr>
          <a:xfrm rot="367883">
            <a:off x="5994760" y="3163597"/>
            <a:ext cx="1749421" cy="600856"/>
            <a:chOff x="4345425" y="2175475"/>
            <a:chExt cx="800750" cy="176025"/>
          </a:xfrm>
        </p:grpSpPr>
        <p:sp>
          <p:nvSpPr>
            <p:cNvPr id="857" name="Google Shape;857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31"/>
          <p:cNvGrpSpPr/>
          <p:nvPr/>
        </p:nvGrpSpPr>
        <p:grpSpPr>
          <a:xfrm rot="474658">
            <a:off x="950754" y="1462243"/>
            <a:ext cx="2427312" cy="676923"/>
            <a:chOff x="4345425" y="2175475"/>
            <a:chExt cx="800750" cy="176025"/>
          </a:xfrm>
        </p:grpSpPr>
        <p:sp>
          <p:nvSpPr>
            <p:cNvPr id="860" name="Google Shape;860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2" name="Google Shape;862;p31"/>
          <p:cNvGrpSpPr/>
          <p:nvPr/>
        </p:nvGrpSpPr>
        <p:grpSpPr>
          <a:xfrm rot="367883">
            <a:off x="1375060" y="3250166"/>
            <a:ext cx="1569882" cy="507904"/>
            <a:chOff x="4345425" y="2175475"/>
            <a:chExt cx="800750" cy="176025"/>
          </a:xfrm>
        </p:grpSpPr>
        <p:sp>
          <p:nvSpPr>
            <p:cNvPr id="863" name="Google Shape;863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31"/>
          <p:cNvGrpSpPr/>
          <p:nvPr/>
        </p:nvGrpSpPr>
        <p:grpSpPr>
          <a:xfrm rot="474658">
            <a:off x="5863606" y="1499898"/>
            <a:ext cx="2623146" cy="743032"/>
            <a:chOff x="4345425" y="2175475"/>
            <a:chExt cx="800750" cy="176025"/>
          </a:xfrm>
        </p:grpSpPr>
        <p:sp>
          <p:nvSpPr>
            <p:cNvPr id="866" name="Google Shape;866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8" name="Google Shape;868;p31"/>
          <p:cNvSpPr txBox="1">
            <a:spLocks noGrp="1"/>
          </p:cNvSpPr>
          <p:nvPr>
            <p:ph type="subTitle" idx="8"/>
          </p:nvPr>
        </p:nvSpPr>
        <p:spPr>
          <a:xfrm>
            <a:off x="5676899" y="3755202"/>
            <a:ext cx="2836623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/>
              <a:t>What we have learned, possible extensions and difficulties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869" name="Google Shape;869;p31"/>
          <p:cNvSpPr txBox="1">
            <a:spLocks noGrp="1"/>
          </p:cNvSpPr>
          <p:nvPr>
            <p:ph type="subTitle" idx="1"/>
          </p:nvPr>
        </p:nvSpPr>
        <p:spPr>
          <a:xfrm>
            <a:off x="906900" y="3292127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/>
              <a:t>III. Analysis</a:t>
            </a:r>
            <a:endParaRPr dirty="0"/>
          </a:p>
        </p:txBody>
      </p:sp>
      <p:sp>
        <p:nvSpPr>
          <p:cNvPr id="870" name="Google Shape;870;p31"/>
          <p:cNvSpPr txBox="1">
            <a:spLocks noGrp="1"/>
          </p:cNvSpPr>
          <p:nvPr>
            <p:ph type="subTitle" idx="2"/>
          </p:nvPr>
        </p:nvSpPr>
        <p:spPr>
          <a:xfrm>
            <a:off x="5612642" y="3237597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/>
              <a:t>IV. Conclusions</a:t>
            </a:r>
            <a:endParaRPr dirty="0"/>
          </a:p>
        </p:txBody>
      </p:sp>
      <p:sp>
        <p:nvSpPr>
          <p:cNvPr id="871" name="Google Shape;871;p31"/>
          <p:cNvSpPr txBox="1">
            <a:spLocks noGrp="1"/>
          </p:cNvSpPr>
          <p:nvPr>
            <p:ph type="subTitle" idx="3"/>
          </p:nvPr>
        </p:nvSpPr>
        <p:spPr>
          <a:xfrm>
            <a:off x="906899" y="1584571"/>
            <a:ext cx="2657731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I. Problem description</a:t>
            </a:r>
            <a:endParaRPr dirty="0"/>
          </a:p>
        </p:txBody>
      </p:sp>
      <p:sp>
        <p:nvSpPr>
          <p:cNvPr id="872" name="Google Shape;872;p31"/>
          <p:cNvSpPr txBox="1">
            <a:spLocks noGrp="1"/>
          </p:cNvSpPr>
          <p:nvPr>
            <p:ph type="subTitle" idx="4"/>
          </p:nvPr>
        </p:nvSpPr>
        <p:spPr>
          <a:xfrm>
            <a:off x="5676899" y="1584571"/>
            <a:ext cx="3043768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/>
              <a:t>II. Algorithms</a:t>
            </a:r>
            <a:endParaRPr dirty="0"/>
          </a:p>
        </p:txBody>
      </p:sp>
      <p:grpSp>
        <p:nvGrpSpPr>
          <p:cNvPr id="883" name="Google Shape;883;p31"/>
          <p:cNvGrpSpPr/>
          <p:nvPr/>
        </p:nvGrpSpPr>
        <p:grpSpPr>
          <a:xfrm>
            <a:off x="-315510" y="4512611"/>
            <a:ext cx="1745583" cy="230173"/>
            <a:chOff x="1394800" y="3522000"/>
            <a:chExt cx="1048650" cy="138275"/>
          </a:xfrm>
        </p:grpSpPr>
        <p:sp>
          <p:nvSpPr>
            <p:cNvPr id="884" name="Google Shape;884;p31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0" name="Google Shape;1080;p36"/>
          <p:cNvGrpSpPr/>
          <p:nvPr/>
        </p:nvGrpSpPr>
        <p:grpSpPr>
          <a:xfrm rot="21416686" flipH="1">
            <a:off x="617729" y="857600"/>
            <a:ext cx="2333722" cy="251236"/>
            <a:chOff x="4345425" y="2175475"/>
            <a:chExt cx="800750" cy="176025"/>
          </a:xfrm>
        </p:grpSpPr>
        <p:sp>
          <p:nvSpPr>
            <p:cNvPr id="1081" name="Google Shape;1081;p36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3" name="Google Shape;1083;p36"/>
          <p:cNvGrpSpPr/>
          <p:nvPr/>
        </p:nvGrpSpPr>
        <p:grpSpPr>
          <a:xfrm rot="774136">
            <a:off x="191033" y="1057102"/>
            <a:ext cx="1303213" cy="585343"/>
            <a:chOff x="4345425" y="2175475"/>
            <a:chExt cx="800750" cy="176025"/>
          </a:xfrm>
        </p:grpSpPr>
        <p:sp>
          <p:nvSpPr>
            <p:cNvPr id="1084" name="Google Shape;1084;p36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6" name="Google Shape;1086;p36"/>
          <p:cNvGrpSpPr/>
          <p:nvPr/>
        </p:nvGrpSpPr>
        <p:grpSpPr>
          <a:xfrm rot="591426">
            <a:off x="5236396" y="1237776"/>
            <a:ext cx="1316915" cy="585346"/>
            <a:chOff x="4345425" y="2175475"/>
            <a:chExt cx="800750" cy="176025"/>
          </a:xfrm>
        </p:grpSpPr>
        <p:sp>
          <p:nvSpPr>
            <p:cNvPr id="1087" name="Google Shape;1087;p36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9" name="Google Shape;1089;p36"/>
          <p:cNvSpPr txBox="1">
            <a:spLocks noGrp="1"/>
          </p:cNvSpPr>
          <p:nvPr>
            <p:ph type="title"/>
          </p:nvPr>
        </p:nvSpPr>
        <p:spPr>
          <a:xfrm>
            <a:off x="717618" y="464340"/>
            <a:ext cx="2506200" cy="4834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1090" name="Google Shape;1090;p36"/>
          <p:cNvSpPr txBox="1">
            <a:spLocks noGrp="1"/>
          </p:cNvSpPr>
          <p:nvPr>
            <p:ph type="body" idx="1"/>
          </p:nvPr>
        </p:nvSpPr>
        <p:spPr>
          <a:xfrm>
            <a:off x="260334" y="1464244"/>
            <a:ext cx="3941033" cy="2011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None/>
            </a:pPr>
            <a:r>
              <a:rPr lang="en-US" dirty="0"/>
              <a:t>First part: </a:t>
            </a:r>
          </a:p>
          <a:p>
            <a:pPr marL="285750" indent="-285750" algn="l"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Time efficient: BFS </a:t>
            </a:r>
          </a:p>
          <a:p>
            <a:pPr marL="285750" indent="-285750" algn="l"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Space efficient: DFS</a:t>
            </a:r>
          </a:p>
          <a:p>
            <a:pPr marL="285750" indent="-285750" algn="l"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Overall: DFS</a:t>
            </a:r>
          </a:p>
          <a:p>
            <a:pPr marL="0" indent="0"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Second part: Greedy </a:t>
            </a:r>
          </a:p>
          <a:p>
            <a:pPr marL="285750" indent="-285750" algn="l"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Can solve really big problem in small time</a:t>
            </a:r>
          </a:p>
        </p:txBody>
      </p:sp>
      <p:sp>
        <p:nvSpPr>
          <p:cNvPr id="1091" name="Google Shape;1091;p36"/>
          <p:cNvSpPr txBox="1">
            <a:spLocks noGrp="1"/>
          </p:cNvSpPr>
          <p:nvPr>
            <p:ph type="body" idx="2"/>
          </p:nvPr>
        </p:nvSpPr>
        <p:spPr>
          <a:xfrm>
            <a:off x="5182946" y="1763577"/>
            <a:ext cx="3632172" cy="1188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spcAft>
                <a:spcPts val="600"/>
              </a:spcAft>
            </a:pPr>
            <a:r>
              <a:rPr lang="en-US" dirty="0"/>
              <a:t>Implement algorithm for the whole problem: A*..</a:t>
            </a:r>
          </a:p>
          <a:p>
            <a:pPr marL="285750" indent="-285750" algn="l">
              <a:spcAft>
                <a:spcPts val="600"/>
              </a:spcAft>
            </a:pPr>
            <a:r>
              <a:rPr lang="en-US" dirty="0"/>
              <a:t>Create more ideal maze</a:t>
            </a:r>
            <a:endParaRPr dirty="0"/>
          </a:p>
        </p:txBody>
      </p:sp>
      <p:sp>
        <p:nvSpPr>
          <p:cNvPr id="1092" name="Google Shape;1092;p36"/>
          <p:cNvSpPr txBox="1">
            <a:spLocks noGrp="1"/>
          </p:cNvSpPr>
          <p:nvPr>
            <p:ph type="subTitle" idx="3"/>
          </p:nvPr>
        </p:nvSpPr>
        <p:spPr>
          <a:xfrm>
            <a:off x="-410465" y="1108001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Algorithm:</a:t>
            </a:r>
            <a:endParaRPr dirty="0"/>
          </a:p>
        </p:txBody>
      </p:sp>
      <p:sp>
        <p:nvSpPr>
          <p:cNvPr id="1093" name="Google Shape;1093;p36"/>
          <p:cNvSpPr txBox="1">
            <a:spLocks noGrp="1"/>
          </p:cNvSpPr>
          <p:nvPr>
            <p:ph type="subTitle" idx="4"/>
          </p:nvPr>
        </p:nvSpPr>
        <p:spPr>
          <a:xfrm>
            <a:off x="4699077" y="1290269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Extensions</a:t>
            </a:r>
            <a:endParaRPr dirty="0"/>
          </a:p>
        </p:txBody>
      </p:sp>
      <p:grpSp>
        <p:nvGrpSpPr>
          <p:cNvPr id="43" name="Google Shape;1080;p36">
            <a:extLst>
              <a:ext uri="{FF2B5EF4-FFF2-40B4-BE49-F238E27FC236}">
                <a16:creationId xmlns:a16="http://schemas.microsoft.com/office/drawing/2014/main" id="{D48F17E7-2DAD-4946-BBE8-8537AB234EAC}"/>
              </a:ext>
            </a:extLst>
          </p:cNvPr>
          <p:cNvGrpSpPr/>
          <p:nvPr/>
        </p:nvGrpSpPr>
        <p:grpSpPr>
          <a:xfrm rot="21416686" flipH="1">
            <a:off x="5237939" y="919893"/>
            <a:ext cx="2333722" cy="251236"/>
            <a:chOff x="4345425" y="2175475"/>
            <a:chExt cx="800750" cy="176025"/>
          </a:xfrm>
        </p:grpSpPr>
        <p:sp>
          <p:nvSpPr>
            <p:cNvPr id="44" name="Google Shape;1081;p36">
              <a:extLst>
                <a:ext uri="{FF2B5EF4-FFF2-40B4-BE49-F238E27FC236}">
                  <a16:creationId xmlns:a16="http://schemas.microsoft.com/office/drawing/2014/main" id="{A791FC7C-74B2-4D55-AF30-183713C91F3F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82;p36">
              <a:extLst>
                <a:ext uri="{FF2B5EF4-FFF2-40B4-BE49-F238E27FC236}">
                  <a16:creationId xmlns:a16="http://schemas.microsoft.com/office/drawing/2014/main" id="{2E30010E-CF25-4601-95A1-E15848F96E98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1089;p36">
            <a:extLst>
              <a:ext uri="{FF2B5EF4-FFF2-40B4-BE49-F238E27FC236}">
                <a16:creationId xmlns:a16="http://schemas.microsoft.com/office/drawing/2014/main" id="{4F45BF0E-B6A4-453D-870F-75D7340077D5}"/>
              </a:ext>
            </a:extLst>
          </p:cNvPr>
          <p:cNvSpPr txBox="1">
            <a:spLocks/>
          </p:cNvSpPr>
          <p:nvPr/>
        </p:nvSpPr>
        <p:spPr>
          <a:xfrm>
            <a:off x="5337828" y="526633"/>
            <a:ext cx="2506200" cy="48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r>
              <a:rPr lang="en-US" dirty="0"/>
              <a:t>Extensions</a:t>
            </a:r>
          </a:p>
        </p:txBody>
      </p:sp>
      <p:grpSp>
        <p:nvGrpSpPr>
          <p:cNvPr id="20" name="Google Shape;1083;p36">
            <a:extLst>
              <a:ext uri="{FF2B5EF4-FFF2-40B4-BE49-F238E27FC236}">
                <a16:creationId xmlns:a16="http://schemas.microsoft.com/office/drawing/2014/main" id="{11EA46C6-5AD9-4CEF-9C26-9606DA58672E}"/>
              </a:ext>
            </a:extLst>
          </p:cNvPr>
          <p:cNvGrpSpPr/>
          <p:nvPr/>
        </p:nvGrpSpPr>
        <p:grpSpPr>
          <a:xfrm rot="486108">
            <a:off x="241571" y="3420336"/>
            <a:ext cx="1780216" cy="585343"/>
            <a:chOff x="4345425" y="2175475"/>
            <a:chExt cx="800750" cy="176025"/>
          </a:xfrm>
        </p:grpSpPr>
        <p:sp>
          <p:nvSpPr>
            <p:cNvPr id="21" name="Google Shape;1084;p36">
              <a:extLst>
                <a:ext uri="{FF2B5EF4-FFF2-40B4-BE49-F238E27FC236}">
                  <a16:creationId xmlns:a16="http://schemas.microsoft.com/office/drawing/2014/main" id="{CFD89A76-09E5-49B5-803D-52B34995E25C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85;p36">
              <a:extLst>
                <a:ext uri="{FF2B5EF4-FFF2-40B4-BE49-F238E27FC236}">
                  <a16:creationId xmlns:a16="http://schemas.microsoft.com/office/drawing/2014/main" id="{0C15739D-B61A-49F3-B37C-477E7E413057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092;p36">
            <a:extLst>
              <a:ext uri="{FF2B5EF4-FFF2-40B4-BE49-F238E27FC236}">
                <a16:creationId xmlns:a16="http://schemas.microsoft.com/office/drawing/2014/main" id="{64E07FE7-8EC2-43AC-98C8-F80F920CA35E}"/>
              </a:ext>
            </a:extLst>
          </p:cNvPr>
          <p:cNvSpPr txBox="1">
            <a:spLocks/>
          </p:cNvSpPr>
          <p:nvPr/>
        </p:nvSpPr>
        <p:spPr>
          <a:xfrm>
            <a:off x="0" y="3476073"/>
            <a:ext cx="2177836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/>
            <a:r>
              <a:rPr lang="en-US" dirty="0"/>
              <a:t>Achievement:</a:t>
            </a:r>
          </a:p>
        </p:txBody>
      </p:sp>
      <p:sp>
        <p:nvSpPr>
          <p:cNvPr id="24" name="Google Shape;1090;p36">
            <a:extLst>
              <a:ext uri="{FF2B5EF4-FFF2-40B4-BE49-F238E27FC236}">
                <a16:creationId xmlns:a16="http://schemas.microsoft.com/office/drawing/2014/main" id="{5B04A483-099B-460B-BCEA-3BA98321B4ED}"/>
              </a:ext>
            </a:extLst>
          </p:cNvPr>
          <p:cNvSpPr txBox="1">
            <a:spLocks/>
          </p:cNvSpPr>
          <p:nvPr/>
        </p:nvSpPr>
        <p:spPr>
          <a:xfrm>
            <a:off x="260334" y="3864176"/>
            <a:ext cx="3378600" cy="1074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●"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uli"/>
              <a:buChar char="■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 algn="l"/>
            <a:r>
              <a:rPr lang="en-US" dirty="0"/>
              <a:t>Team work skills</a:t>
            </a:r>
          </a:p>
          <a:p>
            <a:pPr marL="285750" indent="-285750" algn="l"/>
            <a:r>
              <a:rPr lang="en-US" dirty="0"/>
              <a:t>Programming skills</a:t>
            </a:r>
          </a:p>
          <a:p>
            <a:pPr marL="285750" indent="-285750" algn="l"/>
            <a:r>
              <a:rPr lang="en-US" dirty="0"/>
              <a:t>Analytic skills</a:t>
            </a:r>
          </a:p>
          <a:p>
            <a:pPr marL="285750" indent="-285750" algn="l"/>
            <a:endParaRPr lang="en-US" dirty="0"/>
          </a:p>
        </p:txBody>
      </p:sp>
      <p:grpSp>
        <p:nvGrpSpPr>
          <p:cNvPr id="25" name="Google Shape;1086;p36">
            <a:extLst>
              <a:ext uri="{FF2B5EF4-FFF2-40B4-BE49-F238E27FC236}">
                <a16:creationId xmlns:a16="http://schemas.microsoft.com/office/drawing/2014/main" id="{171609AC-E04B-4560-887E-706470BFE717}"/>
              </a:ext>
            </a:extLst>
          </p:cNvPr>
          <p:cNvGrpSpPr/>
          <p:nvPr/>
        </p:nvGrpSpPr>
        <p:grpSpPr>
          <a:xfrm rot="645822">
            <a:off x="5184540" y="3019626"/>
            <a:ext cx="1499296" cy="585346"/>
            <a:chOff x="4345425" y="2175475"/>
            <a:chExt cx="800750" cy="176025"/>
          </a:xfrm>
        </p:grpSpPr>
        <p:sp>
          <p:nvSpPr>
            <p:cNvPr id="26" name="Google Shape;1087;p36">
              <a:extLst>
                <a:ext uri="{FF2B5EF4-FFF2-40B4-BE49-F238E27FC236}">
                  <a16:creationId xmlns:a16="http://schemas.microsoft.com/office/drawing/2014/main" id="{7DF424B0-0D7E-4FCB-A77B-3A3CA878D6E3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88;p36">
              <a:extLst>
                <a:ext uri="{FF2B5EF4-FFF2-40B4-BE49-F238E27FC236}">
                  <a16:creationId xmlns:a16="http://schemas.microsoft.com/office/drawing/2014/main" id="{9077C2BF-B583-48A9-BACD-02EE201DAD80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1093;p36">
            <a:extLst>
              <a:ext uri="{FF2B5EF4-FFF2-40B4-BE49-F238E27FC236}">
                <a16:creationId xmlns:a16="http://schemas.microsoft.com/office/drawing/2014/main" id="{1570ACA1-E091-4EBA-A9AC-AC62A91C8273}"/>
              </a:ext>
            </a:extLst>
          </p:cNvPr>
          <p:cNvSpPr txBox="1">
            <a:spLocks/>
          </p:cNvSpPr>
          <p:nvPr/>
        </p:nvSpPr>
        <p:spPr>
          <a:xfrm>
            <a:off x="4744233" y="3039632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/>
            <a:r>
              <a:rPr lang="en-US" dirty="0"/>
              <a:t>Difficulties:</a:t>
            </a:r>
          </a:p>
        </p:txBody>
      </p:sp>
      <p:sp>
        <p:nvSpPr>
          <p:cNvPr id="29" name="Google Shape;1091;p36">
            <a:extLst>
              <a:ext uri="{FF2B5EF4-FFF2-40B4-BE49-F238E27FC236}">
                <a16:creationId xmlns:a16="http://schemas.microsoft.com/office/drawing/2014/main" id="{5B773B46-A5E5-44EC-9132-1224475A4961}"/>
              </a:ext>
            </a:extLst>
          </p:cNvPr>
          <p:cNvSpPr txBox="1">
            <a:spLocks/>
          </p:cNvSpPr>
          <p:nvPr/>
        </p:nvSpPr>
        <p:spPr>
          <a:xfrm>
            <a:off x="5182946" y="3576660"/>
            <a:ext cx="3632172" cy="90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●"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uli"/>
              <a:buChar char="■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 algn="l">
              <a:spcAft>
                <a:spcPts val="600"/>
              </a:spcAft>
            </a:pPr>
            <a:r>
              <a:rPr lang="en-US" dirty="0"/>
              <a:t>Hard to find heuristic function</a:t>
            </a:r>
          </a:p>
          <a:p>
            <a:pPr marL="285750" indent="-285750" algn="l">
              <a:spcAft>
                <a:spcPts val="600"/>
              </a:spcAft>
            </a:pPr>
            <a:r>
              <a:rPr lang="en-US" dirty="0"/>
              <a:t>Hard to control the random of maze</a:t>
            </a:r>
          </a:p>
        </p:txBody>
      </p:sp>
    </p:spTree>
    <p:extLst>
      <p:ext uri="{BB962C8B-B14F-4D97-AF65-F5344CB8AC3E}">
        <p14:creationId xmlns:p14="http://schemas.microsoft.com/office/powerpoint/2010/main" val="3546577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" name="Google Shape;2475;p58"/>
          <p:cNvSpPr txBox="1">
            <a:spLocks noGrp="1"/>
          </p:cNvSpPr>
          <p:nvPr>
            <p:ph type="ctrTitle"/>
          </p:nvPr>
        </p:nvSpPr>
        <p:spPr>
          <a:xfrm>
            <a:off x="2270944" y="1695900"/>
            <a:ext cx="4440300" cy="92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grpSp>
        <p:nvGrpSpPr>
          <p:cNvPr id="2498" name="Google Shape;2498;p58"/>
          <p:cNvGrpSpPr/>
          <p:nvPr/>
        </p:nvGrpSpPr>
        <p:grpSpPr>
          <a:xfrm rot="-3462324" flipH="1">
            <a:off x="-177766" y="3147016"/>
            <a:ext cx="2743514" cy="1090983"/>
            <a:chOff x="4038775" y="3369325"/>
            <a:chExt cx="1789725" cy="711700"/>
          </a:xfrm>
        </p:grpSpPr>
        <p:sp>
          <p:nvSpPr>
            <p:cNvPr id="2499" name="Google Shape;2499;p58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8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8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8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58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58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58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58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58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58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8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58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58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8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8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8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8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8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8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8" name="Google Shape;2518;p58"/>
          <p:cNvGrpSpPr/>
          <p:nvPr/>
        </p:nvGrpSpPr>
        <p:grpSpPr>
          <a:xfrm>
            <a:off x="598264" y="532772"/>
            <a:ext cx="1921912" cy="326735"/>
            <a:chOff x="1816609" y="3851001"/>
            <a:chExt cx="1093674" cy="222193"/>
          </a:xfrm>
        </p:grpSpPr>
        <p:sp>
          <p:nvSpPr>
            <p:cNvPr id="2519" name="Google Shape;2519;p58"/>
            <p:cNvSpPr/>
            <p:nvPr/>
          </p:nvSpPr>
          <p:spPr>
            <a:xfrm>
              <a:off x="1816609" y="3851001"/>
              <a:ext cx="1093674" cy="222193"/>
            </a:xfrm>
            <a:custGeom>
              <a:avLst/>
              <a:gdLst/>
              <a:ahLst/>
              <a:cxnLst/>
              <a:rect l="l" t="t" r="r" b="b"/>
              <a:pathLst>
                <a:path w="38900" h="7903" extrusionOk="0">
                  <a:moveTo>
                    <a:pt x="32154" y="852"/>
                  </a:moveTo>
                  <a:cubicBezTo>
                    <a:pt x="32029" y="852"/>
                    <a:pt x="31911" y="870"/>
                    <a:pt x="31815" y="910"/>
                  </a:cubicBezTo>
                  <a:cubicBezTo>
                    <a:pt x="30934" y="1259"/>
                    <a:pt x="30057" y="1619"/>
                    <a:pt x="29183" y="1986"/>
                  </a:cubicBezTo>
                  <a:cubicBezTo>
                    <a:pt x="30289" y="1683"/>
                    <a:pt x="31405" y="1423"/>
                    <a:pt x="32535" y="1209"/>
                  </a:cubicBezTo>
                  <a:cubicBezTo>
                    <a:pt x="32581" y="1198"/>
                    <a:pt x="32635" y="1195"/>
                    <a:pt x="32688" y="1195"/>
                  </a:cubicBezTo>
                  <a:cubicBezTo>
                    <a:pt x="32853" y="1195"/>
                    <a:pt x="33041" y="1234"/>
                    <a:pt x="33223" y="1298"/>
                  </a:cubicBezTo>
                  <a:cubicBezTo>
                    <a:pt x="32998" y="1017"/>
                    <a:pt x="32532" y="852"/>
                    <a:pt x="32154" y="852"/>
                  </a:cubicBezTo>
                  <a:close/>
                  <a:moveTo>
                    <a:pt x="36026" y="1808"/>
                  </a:moveTo>
                  <a:cubicBezTo>
                    <a:pt x="35323" y="1808"/>
                    <a:pt x="34635" y="1886"/>
                    <a:pt x="33969" y="2036"/>
                  </a:cubicBezTo>
                  <a:cubicBezTo>
                    <a:pt x="33969" y="2172"/>
                    <a:pt x="33908" y="2318"/>
                    <a:pt x="33758" y="2464"/>
                  </a:cubicBezTo>
                  <a:cubicBezTo>
                    <a:pt x="33648" y="2575"/>
                    <a:pt x="33541" y="2689"/>
                    <a:pt x="33441" y="2803"/>
                  </a:cubicBezTo>
                  <a:cubicBezTo>
                    <a:pt x="33530" y="2781"/>
                    <a:pt x="33619" y="2775"/>
                    <a:pt x="33712" y="2775"/>
                  </a:cubicBezTo>
                  <a:cubicBezTo>
                    <a:pt x="34364" y="2775"/>
                    <a:pt x="35031" y="3256"/>
                    <a:pt x="35052" y="3695"/>
                  </a:cubicBezTo>
                  <a:cubicBezTo>
                    <a:pt x="35341" y="3655"/>
                    <a:pt x="35634" y="3637"/>
                    <a:pt x="35926" y="3637"/>
                  </a:cubicBezTo>
                  <a:cubicBezTo>
                    <a:pt x="36290" y="3637"/>
                    <a:pt x="36657" y="3666"/>
                    <a:pt x="37028" y="3723"/>
                  </a:cubicBezTo>
                  <a:cubicBezTo>
                    <a:pt x="37099" y="3734"/>
                    <a:pt x="37170" y="3737"/>
                    <a:pt x="37234" y="3737"/>
                  </a:cubicBezTo>
                  <a:cubicBezTo>
                    <a:pt x="38415" y="3737"/>
                    <a:pt x="38900" y="2136"/>
                    <a:pt x="37502" y="1922"/>
                  </a:cubicBezTo>
                  <a:cubicBezTo>
                    <a:pt x="37007" y="1843"/>
                    <a:pt x="36511" y="1808"/>
                    <a:pt x="36026" y="1808"/>
                  </a:cubicBezTo>
                  <a:close/>
                  <a:moveTo>
                    <a:pt x="6480" y="3645"/>
                  </a:moveTo>
                  <a:lnTo>
                    <a:pt x="6480" y="3645"/>
                  </a:lnTo>
                  <a:cubicBezTo>
                    <a:pt x="6466" y="3652"/>
                    <a:pt x="6455" y="3655"/>
                    <a:pt x="6441" y="3659"/>
                  </a:cubicBezTo>
                  <a:cubicBezTo>
                    <a:pt x="6412" y="3723"/>
                    <a:pt x="6383" y="3787"/>
                    <a:pt x="6359" y="3851"/>
                  </a:cubicBezTo>
                  <a:cubicBezTo>
                    <a:pt x="6398" y="3784"/>
                    <a:pt x="6437" y="3713"/>
                    <a:pt x="6480" y="3645"/>
                  </a:cubicBezTo>
                  <a:close/>
                  <a:moveTo>
                    <a:pt x="21010" y="0"/>
                  </a:moveTo>
                  <a:cubicBezTo>
                    <a:pt x="20879" y="0"/>
                    <a:pt x="20747" y="18"/>
                    <a:pt x="20622" y="64"/>
                  </a:cubicBezTo>
                  <a:cubicBezTo>
                    <a:pt x="18436" y="831"/>
                    <a:pt x="16353" y="1801"/>
                    <a:pt x="14389" y="2977"/>
                  </a:cubicBezTo>
                  <a:cubicBezTo>
                    <a:pt x="14735" y="2475"/>
                    <a:pt x="15102" y="1990"/>
                    <a:pt x="15491" y="1512"/>
                  </a:cubicBezTo>
                  <a:cubicBezTo>
                    <a:pt x="16118" y="746"/>
                    <a:pt x="15117" y="289"/>
                    <a:pt x="14353" y="289"/>
                  </a:cubicBezTo>
                  <a:cubicBezTo>
                    <a:pt x="14154" y="289"/>
                    <a:pt x="13972" y="318"/>
                    <a:pt x="13836" y="385"/>
                  </a:cubicBezTo>
                  <a:cubicBezTo>
                    <a:pt x="12110" y="1244"/>
                    <a:pt x="10484" y="2261"/>
                    <a:pt x="8969" y="3431"/>
                  </a:cubicBezTo>
                  <a:cubicBezTo>
                    <a:pt x="9272" y="2842"/>
                    <a:pt x="9614" y="2268"/>
                    <a:pt x="9996" y="1708"/>
                  </a:cubicBezTo>
                  <a:cubicBezTo>
                    <a:pt x="10542" y="906"/>
                    <a:pt x="9646" y="471"/>
                    <a:pt x="8905" y="471"/>
                  </a:cubicBezTo>
                  <a:cubicBezTo>
                    <a:pt x="8694" y="471"/>
                    <a:pt x="8491" y="507"/>
                    <a:pt x="8341" y="581"/>
                  </a:cubicBezTo>
                  <a:cubicBezTo>
                    <a:pt x="5938" y="1741"/>
                    <a:pt x="3534" y="2903"/>
                    <a:pt x="1131" y="4062"/>
                  </a:cubicBezTo>
                  <a:cubicBezTo>
                    <a:pt x="1" y="4608"/>
                    <a:pt x="893" y="5670"/>
                    <a:pt x="1862" y="5670"/>
                  </a:cubicBezTo>
                  <a:cubicBezTo>
                    <a:pt x="2045" y="5670"/>
                    <a:pt x="2226" y="5635"/>
                    <a:pt x="2401" y="5549"/>
                  </a:cubicBezTo>
                  <a:cubicBezTo>
                    <a:pt x="3546" y="4996"/>
                    <a:pt x="4690" y="4443"/>
                    <a:pt x="5835" y="3891"/>
                  </a:cubicBezTo>
                  <a:lnTo>
                    <a:pt x="5835" y="3891"/>
                  </a:lnTo>
                  <a:cubicBezTo>
                    <a:pt x="5392" y="4055"/>
                    <a:pt x="4947" y="4211"/>
                    <a:pt x="4501" y="4361"/>
                  </a:cubicBezTo>
                  <a:cubicBezTo>
                    <a:pt x="4248" y="4447"/>
                    <a:pt x="3944" y="4508"/>
                    <a:pt x="3649" y="4508"/>
                  </a:cubicBezTo>
                  <a:cubicBezTo>
                    <a:pt x="3378" y="4508"/>
                    <a:pt x="3110" y="4458"/>
                    <a:pt x="2886" y="4336"/>
                  </a:cubicBezTo>
                  <a:cubicBezTo>
                    <a:pt x="2532" y="4144"/>
                    <a:pt x="2443" y="3773"/>
                    <a:pt x="2896" y="3619"/>
                  </a:cubicBezTo>
                  <a:cubicBezTo>
                    <a:pt x="4173" y="3191"/>
                    <a:pt x="5428" y="2707"/>
                    <a:pt x="6666" y="2164"/>
                  </a:cubicBezTo>
                  <a:cubicBezTo>
                    <a:pt x="6887" y="2069"/>
                    <a:pt x="7175" y="2015"/>
                    <a:pt x="7464" y="2015"/>
                  </a:cubicBezTo>
                  <a:cubicBezTo>
                    <a:pt x="7593" y="2015"/>
                    <a:pt x="7721" y="2026"/>
                    <a:pt x="7846" y="2047"/>
                  </a:cubicBezTo>
                  <a:cubicBezTo>
                    <a:pt x="8074" y="1901"/>
                    <a:pt x="8330" y="1794"/>
                    <a:pt x="8562" y="1794"/>
                  </a:cubicBezTo>
                  <a:cubicBezTo>
                    <a:pt x="8598" y="1794"/>
                    <a:pt x="8634" y="1797"/>
                    <a:pt x="8669" y="1805"/>
                  </a:cubicBezTo>
                  <a:cubicBezTo>
                    <a:pt x="9054" y="1865"/>
                    <a:pt x="9375" y="2079"/>
                    <a:pt x="9041" y="2490"/>
                  </a:cubicBezTo>
                  <a:cubicBezTo>
                    <a:pt x="8491" y="3153"/>
                    <a:pt x="8074" y="3841"/>
                    <a:pt x="7774" y="4600"/>
                  </a:cubicBezTo>
                  <a:cubicBezTo>
                    <a:pt x="9536" y="3398"/>
                    <a:pt x="11351" y="2283"/>
                    <a:pt x="13223" y="1256"/>
                  </a:cubicBezTo>
                  <a:cubicBezTo>
                    <a:pt x="13379" y="1170"/>
                    <a:pt x="13729" y="1091"/>
                    <a:pt x="14032" y="1091"/>
                  </a:cubicBezTo>
                  <a:cubicBezTo>
                    <a:pt x="14449" y="1091"/>
                    <a:pt x="14778" y="1238"/>
                    <a:pt x="14378" y="1701"/>
                  </a:cubicBezTo>
                  <a:cubicBezTo>
                    <a:pt x="13740" y="2447"/>
                    <a:pt x="13305" y="3220"/>
                    <a:pt x="13055" y="4116"/>
                  </a:cubicBezTo>
                  <a:cubicBezTo>
                    <a:pt x="14791" y="3156"/>
                    <a:pt x="16575" y="2111"/>
                    <a:pt x="18386" y="1494"/>
                  </a:cubicBezTo>
                  <a:cubicBezTo>
                    <a:pt x="18660" y="1402"/>
                    <a:pt x="18896" y="1359"/>
                    <a:pt x="19099" y="1359"/>
                  </a:cubicBezTo>
                  <a:cubicBezTo>
                    <a:pt x="20144" y="1359"/>
                    <a:pt x="20262" y="2514"/>
                    <a:pt x="20204" y="3630"/>
                  </a:cubicBezTo>
                  <a:cubicBezTo>
                    <a:pt x="21502" y="2892"/>
                    <a:pt x="22840" y="2229"/>
                    <a:pt x="24213" y="1634"/>
                  </a:cubicBezTo>
                  <a:cubicBezTo>
                    <a:pt x="24216" y="1630"/>
                    <a:pt x="24216" y="1623"/>
                    <a:pt x="24216" y="1619"/>
                  </a:cubicBezTo>
                  <a:cubicBezTo>
                    <a:pt x="24244" y="1109"/>
                    <a:pt x="24766" y="867"/>
                    <a:pt x="25304" y="867"/>
                  </a:cubicBezTo>
                  <a:cubicBezTo>
                    <a:pt x="25906" y="867"/>
                    <a:pt x="26530" y="1173"/>
                    <a:pt x="26499" y="1744"/>
                  </a:cubicBezTo>
                  <a:cubicBezTo>
                    <a:pt x="26477" y="2126"/>
                    <a:pt x="26438" y="2496"/>
                    <a:pt x="26384" y="2867"/>
                  </a:cubicBezTo>
                  <a:cubicBezTo>
                    <a:pt x="26591" y="2793"/>
                    <a:pt x="26798" y="2721"/>
                    <a:pt x="27004" y="2653"/>
                  </a:cubicBezTo>
                  <a:cubicBezTo>
                    <a:pt x="27236" y="2250"/>
                    <a:pt x="27483" y="1855"/>
                    <a:pt x="27743" y="1466"/>
                  </a:cubicBezTo>
                  <a:cubicBezTo>
                    <a:pt x="28220" y="746"/>
                    <a:pt x="27386" y="168"/>
                    <a:pt x="26695" y="168"/>
                  </a:cubicBezTo>
                  <a:cubicBezTo>
                    <a:pt x="26573" y="168"/>
                    <a:pt x="26459" y="186"/>
                    <a:pt x="26352" y="225"/>
                  </a:cubicBezTo>
                  <a:cubicBezTo>
                    <a:pt x="24637" y="842"/>
                    <a:pt x="23000" y="1591"/>
                    <a:pt x="21431" y="2468"/>
                  </a:cubicBezTo>
                  <a:cubicBezTo>
                    <a:pt x="21624" y="2079"/>
                    <a:pt x="21817" y="1690"/>
                    <a:pt x="22009" y="1305"/>
                  </a:cubicBezTo>
                  <a:cubicBezTo>
                    <a:pt x="22373" y="574"/>
                    <a:pt x="21702" y="0"/>
                    <a:pt x="21010" y="0"/>
                  </a:cubicBezTo>
                  <a:close/>
                  <a:moveTo>
                    <a:pt x="30485" y="3384"/>
                  </a:moveTo>
                  <a:cubicBezTo>
                    <a:pt x="28780" y="3837"/>
                    <a:pt x="27111" y="4407"/>
                    <a:pt x="25467" y="5085"/>
                  </a:cubicBezTo>
                  <a:cubicBezTo>
                    <a:pt x="25325" y="5146"/>
                    <a:pt x="25161" y="5174"/>
                    <a:pt x="24993" y="5174"/>
                  </a:cubicBezTo>
                  <a:cubicBezTo>
                    <a:pt x="24394" y="5174"/>
                    <a:pt x="23749" y="4817"/>
                    <a:pt x="23820" y="4208"/>
                  </a:cubicBezTo>
                  <a:lnTo>
                    <a:pt x="23820" y="4208"/>
                  </a:lnTo>
                  <a:cubicBezTo>
                    <a:pt x="23721" y="4437"/>
                    <a:pt x="23627" y="4668"/>
                    <a:pt x="23538" y="4903"/>
                  </a:cubicBezTo>
                  <a:cubicBezTo>
                    <a:pt x="23257" y="5627"/>
                    <a:pt x="24013" y="5920"/>
                    <a:pt x="24665" y="5920"/>
                  </a:cubicBezTo>
                  <a:cubicBezTo>
                    <a:pt x="24908" y="5920"/>
                    <a:pt x="25136" y="5880"/>
                    <a:pt x="25289" y="5806"/>
                  </a:cubicBezTo>
                  <a:cubicBezTo>
                    <a:pt x="26919" y="5021"/>
                    <a:pt x="28566" y="4276"/>
                    <a:pt x="30231" y="3570"/>
                  </a:cubicBezTo>
                  <a:lnTo>
                    <a:pt x="30231" y="3570"/>
                  </a:lnTo>
                  <a:cubicBezTo>
                    <a:pt x="30131" y="3805"/>
                    <a:pt x="30032" y="4040"/>
                    <a:pt x="29932" y="4276"/>
                  </a:cubicBezTo>
                  <a:cubicBezTo>
                    <a:pt x="29632" y="4985"/>
                    <a:pt x="30292" y="5260"/>
                    <a:pt x="30952" y="5260"/>
                  </a:cubicBezTo>
                  <a:cubicBezTo>
                    <a:pt x="31323" y="5260"/>
                    <a:pt x="31697" y="5171"/>
                    <a:pt x="31893" y="5024"/>
                  </a:cubicBezTo>
                  <a:lnTo>
                    <a:pt x="31893" y="5024"/>
                  </a:lnTo>
                  <a:cubicBezTo>
                    <a:pt x="31869" y="5036"/>
                    <a:pt x="31843" y="5042"/>
                    <a:pt x="31818" y="5049"/>
                  </a:cubicBezTo>
                  <a:cubicBezTo>
                    <a:pt x="31701" y="5082"/>
                    <a:pt x="31558" y="5100"/>
                    <a:pt x="31401" y="5100"/>
                  </a:cubicBezTo>
                  <a:cubicBezTo>
                    <a:pt x="30745" y="5100"/>
                    <a:pt x="29904" y="4786"/>
                    <a:pt x="30192" y="4044"/>
                  </a:cubicBezTo>
                  <a:cubicBezTo>
                    <a:pt x="30281" y="3816"/>
                    <a:pt x="30378" y="3594"/>
                    <a:pt x="30485" y="3384"/>
                  </a:cubicBezTo>
                  <a:close/>
                  <a:moveTo>
                    <a:pt x="24084" y="2903"/>
                  </a:moveTo>
                  <a:lnTo>
                    <a:pt x="24084" y="2903"/>
                  </a:lnTo>
                  <a:cubicBezTo>
                    <a:pt x="22447" y="3627"/>
                    <a:pt x="20875" y="4468"/>
                    <a:pt x="19353" y="5421"/>
                  </a:cubicBezTo>
                  <a:cubicBezTo>
                    <a:pt x="19242" y="5492"/>
                    <a:pt x="18785" y="5663"/>
                    <a:pt x="18443" y="5663"/>
                  </a:cubicBezTo>
                  <a:cubicBezTo>
                    <a:pt x="18208" y="5663"/>
                    <a:pt x="18026" y="5581"/>
                    <a:pt x="18051" y="5331"/>
                  </a:cubicBezTo>
                  <a:cubicBezTo>
                    <a:pt x="18065" y="5167"/>
                    <a:pt x="18122" y="4697"/>
                    <a:pt x="18150" y="4205"/>
                  </a:cubicBezTo>
                  <a:lnTo>
                    <a:pt x="18150" y="4205"/>
                  </a:lnTo>
                  <a:cubicBezTo>
                    <a:pt x="18037" y="4432"/>
                    <a:pt x="17926" y="4661"/>
                    <a:pt x="17812" y="4889"/>
                  </a:cubicBezTo>
                  <a:cubicBezTo>
                    <a:pt x="17398" y="5720"/>
                    <a:pt x="18073" y="6119"/>
                    <a:pt x="18779" y="6119"/>
                  </a:cubicBezTo>
                  <a:cubicBezTo>
                    <a:pt x="19110" y="6119"/>
                    <a:pt x="19445" y="6033"/>
                    <a:pt x="19684" y="5859"/>
                  </a:cubicBezTo>
                  <a:cubicBezTo>
                    <a:pt x="21057" y="4853"/>
                    <a:pt x="22511" y="3976"/>
                    <a:pt x="24030" y="3231"/>
                  </a:cubicBezTo>
                  <a:cubicBezTo>
                    <a:pt x="24048" y="3120"/>
                    <a:pt x="24066" y="3010"/>
                    <a:pt x="24084" y="2903"/>
                  </a:cubicBezTo>
                  <a:close/>
                  <a:moveTo>
                    <a:pt x="17987" y="2828"/>
                  </a:moveTo>
                  <a:cubicBezTo>
                    <a:pt x="17915" y="2828"/>
                    <a:pt x="16671" y="3559"/>
                    <a:pt x="16503" y="3645"/>
                  </a:cubicBezTo>
                  <a:cubicBezTo>
                    <a:pt x="15031" y="4389"/>
                    <a:pt x="13562" y="5131"/>
                    <a:pt x="12089" y="5877"/>
                  </a:cubicBezTo>
                  <a:cubicBezTo>
                    <a:pt x="11993" y="5926"/>
                    <a:pt x="11504" y="6112"/>
                    <a:pt x="11151" y="6112"/>
                  </a:cubicBezTo>
                  <a:cubicBezTo>
                    <a:pt x="10923" y="6112"/>
                    <a:pt x="10756" y="6033"/>
                    <a:pt x="10791" y="5784"/>
                  </a:cubicBezTo>
                  <a:cubicBezTo>
                    <a:pt x="10902" y="4988"/>
                    <a:pt x="11116" y="4251"/>
                    <a:pt x="11433" y="3563"/>
                  </a:cubicBezTo>
                  <a:lnTo>
                    <a:pt x="11433" y="3563"/>
                  </a:lnTo>
                  <a:cubicBezTo>
                    <a:pt x="9867" y="4514"/>
                    <a:pt x="8348" y="5534"/>
                    <a:pt x="6869" y="6622"/>
                  </a:cubicBezTo>
                  <a:cubicBezTo>
                    <a:pt x="6762" y="6700"/>
                    <a:pt x="6052" y="7021"/>
                    <a:pt x="5624" y="7021"/>
                  </a:cubicBezTo>
                  <a:cubicBezTo>
                    <a:pt x="5521" y="7021"/>
                    <a:pt x="5435" y="7004"/>
                    <a:pt x="5378" y="6957"/>
                  </a:cubicBezTo>
                  <a:lnTo>
                    <a:pt x="5378" y="6957"/>
                  </a:lnTo>
                  <a:cubicBezTo>
                    <a:pt x="5321" y="7570"/>
                    <a:pt x="5917" y="7902"/>
                    <a:pt x="6505" y="7902"/>
                  </a:cubicBezTo>
                  <a:cubicBezTo>
                    <a:pt x="6833" y="7902"/>
                    <a:pt x="7161" y="7795"/>
                    <a:pt x="7368" y="7577"/>
                  </a:cubicBezTo>
                  <a:cubicBezTo>
                    <a:pt x="8527" y="6365"/>
                    <a:pt x="9768" y="5274"/>
                    <a:pt x="11101" y="4300"/>
                  </a:cubicBezTo>
                  <a:lnTo>
                    <a:pt x="11101" y="4300"/>
                  </a:lnTo>
                  <a:cubicBezTo>
                    <a:pt x="10795" y="4886"/>
                    <a:pt x="10513" y="5481"/>
                    <a:pt x="10249" y="6098"/>
                  </a:cubicBezTo>
                  <a:cubicBezTo>
                    <a:pt x="9946" y="6804"/>
                    <a:pt x="10616" y="7085"/>
                    <a:pt x="11276" y="7085"/>
                  </a:cubicBezTo>
                  <a:cubicBezTo>
                    <a:pt x="11654" y="7085"/>
                    <a:pt x="12028" y="6996"/>
                    <a:pt x="12221" y="6840"/>
                  </a:cubicBezTo>
                  <a:cubicBezTo>
                    <a:pt x="14050" y="5374"/>
                    <a:pt x="16029" y="4126"/>
                    <a:pt x="18126" y="3113"/>
                  </a:cubicBezTo>
                  <a:cubicBezTo>
                    <a:pt x="18097" y="2971"/>
                    <a:pt x="18055" y="2867"/>
                    <a:pt x="17987" y="282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8"/>
            <p:cNvSpPr/>
            <p:nvPr/>
          </p:nvSpPr>
          <p:spPr>
            <a:xfrm>
              <a:off x="1980627" y="3951650"/>
              <a:ext cx="18078" cy="8744"/>
            </a:xfrm>
            <a:custGeom>
              <a:avLst/>
              <a:gdLst/>
              <a:ahLst/>
              <a:cxnLst/>
              <a:rect l="l" t="t" r="r" b="b"/>
              <a:pathLst>
                <a:path w="643" h="311" extrusionOk="0">
                  <a:moveTo>
                    <a:pt x="643" y="1"/>
                  </a:moveTo>
                  <a:lnTo>
                    <a:pt x="643" y="1"/>
                  </a:lnTo>
                  <a:cubicBezTo>
                    <a:pt x="429" y="103"/>
                    <a:pt x="215" y="207"/>
                    <a:pt x="1" y="311"/>
                  </a:cubicBezTo>
                  <a:cubicBezTo>
                    <a:pt x="204" y="236"/>
                    <a:pt x="404" y="157"/>
                    <a:pt x="607" y="79"/>
                  </a:cubicBezTo>
                  <a:cubicBezTo>
                    <a:pt x="618" y="54"/>
                    <a:pt x="632" y="26"/>
                    <a:pt x="64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8"/>
            <p:cNvSpPr/>
            <p:nvPr/>
          </p:nvSpPr>
          <p:spPr>
            <a:xfrm>
              <a:off x="1885292" y="3907623"/>
              <a:ext cx="151905" cy="70119"/>
            </a:xfrm>
            <a:custGeom>
              <a:avLst/>
              <a:gdLst/>
              <a:ahLst/>
              <a:cxnLst/>
              <a:rect l="l" t="t" r="r" b="b"/>
              <a:pathLst>
                <a:path w="5403" h="2494" extrusionOk="0">
                  <a:moveTo>
                    <a:pt x="5021" y="1"/>
                  </a:moveTo>
                  <a:cubicBezTo>
                    <a:pt x="4732" y="1"/>
                    <a:pt x="4444" y="55"/>
                    <a:pt x="4223" y="150"/>
                  </a:cubicBezTo>
                  <a:cubicBezTo>
                    <a:pt x="2985" y="693"/>
                    <a:pt x="1730" y="1177"/>
                    <a:pt x="453" y="1605"/>
                  </a:cubicBezTo>
                  <a:cubicBezTo>
                    <a:pt x="0" y="1759"/>
                    <a:pt x="89" y="2130"/>
                    <a:pt x="443" y="2322"/>
                  </a:cubicBezTo>
                  <a:cubicBezTo>
                    <a:pt x="667" y="2444"/>
                    <a:pt x="935" y="2494"/>
                    <a:pt x="1206" y="2494"/>
                  </a:cubicBezTo>
                  <a:cubicBezTo>
                    <a:pt x="1501" y="2494"/>
                    <a:pt x="1805" y="2433"/>
                    <a:pt x="2058" y="2347"/>
                  </a:cubicBezTo>
                  <a:cubicBezTo>
                    <a:pt x="2504" y="2197"/>
                    <a:pt x="2949" y="2041"/>
                    <a:pt x="3392" y="1877"/>
                  </a:cubicBezTo>
                  <a:cubicBezTo>
                    <a:pt x="3606" y="1773"/>
                    <a:pt x="3820" y="1669"/>
                    <a:pt x="4034" y="1567"/>
                  </a:cubicBezTo>
                  <a:lnTo>
                    <a:pt x="4034" y="1567"/>
                  </a:lnTo>
                  <a:cubicBezTo>
                    <a:pt x="4023" y="1592"/>
                    <a:pt x="4009" y="1620"/>
                    <a:pt x="3998" y="1645"/>
                  </a:cubicBezTo>
                  <a:cubicBezTo>
                    <a:pt x="4012" y="1641"/>
                    <a:pt x="4023" y="1638"/>
                    <a:pt x="4037" y="1631"/>
                  </a:cubicBezTo>
                  <a:cubicBezTo>
                    <a:pt x="4261" y="1260"/>
                    <a:pt x="4518" y="903"/>
                    <a:pt x="4804" y="553"/>
                  </a:cubicBezTo>
                  <a:cubicBezTo>
                    <a:pt x="4939" y="390"/>
                    <a:pt x="5156" y="190"/>
                    <a:pt x="5403" y="33"/>
                  </a:cubicBezTo>
                  <a:cubicBezTo>
                    <a:pt x="5278" y="12"/>
                    <a:pt x="5150" y="1"/>
                    <a:pt x="502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8"/>
            <p:cNvSpPr/>
            <p:nvPr/>
          </p:nvSpPr>
          <p:spPr>
            <a:xfrm>
              <a:off x="1965080" y="3928906"/>
              <a:ext cx="381802" cy="117689"/>
            </a:xfrm>
            <a:custGeom>
              <a:avLst/>
              <a:gdLst/>
              <a:ahLst/>
              <a:cxnLst/>
              <a:rect l="l" t="t" r="r" b="b"/>
              <a:pathLst>
                <a:path w="13580" h="4186" extrusionOk="0">
                  <a:moveTo>
                    <a:pt x="13580" y="0"/>
                  </a:moveTo>
                  <a:lnTo>
                    <a:pt x="13580" y="0"/>
                  </a:lnTo>
                  <a:cubicBezTo>
                    <a:pt x="13333" y="111"/>
                    <a:pt x="13091" y="224"/>
                    <a:pt x="12845" y="342"/>
                  </a:cubicBezTo>
                  <a:cubicBezTo>
                    <a:pt x="12898" y="613"/>
                    <a:pt x="12895" y="1031"/>
                    <a:pt x="12869" y="1434"/>
                  </a:cubicBezTo>
                  <a:cubicBezTo>
                    <a:pt x="13109" y="955"/>
                    <a:pt x="13344" y="478"/>
                    <a:pt x="13580" y="0"/>
                  </a:cubicBezTo>
                  <a:close/>
                  <a:moveTo>
                    <a:pt x="1078" y="1080"/>
                  </a:moveTo>
                  <a:lnTo>
                    <a:pt x="1078" y="1080"/>
                  </a:lnTo>
                  <a:cubicBezTo>
                    <a:pt x="579" y="1954"/>
                    <a:pt x="236" y="2892"/>
                    <a:pt x="29" y="3922"/>
                  </a:cubicBezTo>
                  <a:cubicBezTo>
                    <a:pt x="1" y="4051"/>
                    <a:pt x="29" y="4136"/>
                    <a:pt x="97" y="4186"/>
                  </a:cubicBezTo>
                  <a:cubicBezTo>
                    <a:pt x="101" y="4147"/>
                    <a:pt x="108" y="4108"/>
                    <a:pt x="115" y="4065"/>
                  </a:cubicBezTo>
                  <a:cubicBezTo>
                    <a:pt x="347" y="3030"/>
                    <a:pt x="668" y="2036"/>
                    <a:pt x="1078" y="108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8"/>
            <p:cNvSpPr/>
            <p:nvPr/>
          </p:nvSpPr>
          <p:spPr>
            <a:xfrm>
              <a:off x="1967779" y="3881674"/>
              <a:ext cx="529574" cy="166722"/>
            </a:xfrm>
            <a:custGeom>
              <a:avLst/>
              <a:gdLst/>
              <a:ahLst/>
              <a:cxnLst/>
              <a:rect l="l" t="t" r="r" b="b"/>
              <a:pathLst>
                <a:path w="18836" h="5930" extrusionOk="0">
                  <a:moveTo>
                    <a:pt x="8655" y="0"/>
                  </a:moveTo>
                  <a:cubicBezTo>
                    <a:pt x="8352" y="0"/>
                    <a:pt x="8002" y="79"/>
                    <a:pt x="7846" y="165"/>
                  </a:cubicBezTo>
                  <a:cubicBezTo>
                    <a:pt x="5974" y="1192"/>
                    <a:pt x="4159" y="2307"/>
                    <a:pt x="2397" y="3509"/>
                  </a:cubicBezTo>
                  <a:cubicBezTo>
                    <a:pt x="2697" y="2750"/>
                    <a:pt x="3114" y="2062"/>
                    <a:pt x="3664" y="1399"/>
                  </a:cubicBezTo>
                  <a:cubicBezTo>
                    <a:pt x="3998" y="988"/>
                    <a:pt x="3677" y="774"/>
                    <a:pt x="3292" y="714"/>
                  </a:cubicBezTo>
                  <a:cubicBezTo>
                    <a:pt x="3257" y="706"/>
                    <a:pt x="3221" y="703"/>
                    <a:pt x="3185" y="703"/>
                  </a:cubicBezTo>
                  <a:cubicBezTo>
                    <a:pt x="2953" y="703"/>
                    <a:pt x="2697" y="810"/>
                    <a:pt x="2469" y="956"/>
                  </a:cubicBezTo>
                  <a:cubicBezTo>
                    <a:pt x="2629" y="984"/>
                    <a:pt x="2779" y="1031"/>
                    <a:pt x="2904" y="1103"/>
                  </a:cubicBezTo>
                  <a:cubicBezTo>
                    <a:pt x="3285" y="1305"/>
                    <a:pt x="3317" y="1630"/>
                    <a:pt x="2893" y="1815"/>
                  </a:cubicBezTo>
                  <a:cubicBezTo>
                    <a:pt x="2301" y="2076"/>
                    <a:pt x="1706" y="2322"/>
                    <a:pt x="1103" y="2554"/>
                  </a:cubicBezTo>
                  <a:cubicBezTo>
                    <a:pt x="1060" y="2622"/>
                    <a:pt x="1021" y="2693"/>
                    <a:pt x="982" y="2760"/>
                  </a:cubicBezTo>
                  <a:cubicBezTo>
                    <a:pt x="572" y="3716"/>
                    <a:pt x="251" y="4710"/>
                    <a:pt x="19" y="5745"/>
                  </a:cubicBezTo>
                  <a:cubicBezTo>
                    <a:pt x="12" y="5788"/>
                    <a:pt x="5" y="5827"/>
                    <a:pt x="1" y="5866"/>
                  </a:cubicBezTo>
                  <a:cubicBezTo>
                    <a:pt x="58" y="5913"/>
                    <a:pt x="144" y="5930"/>
                    <a:pt x="247" y="5930"/>
                  </a:cubicBezTo>
                  <a:cubicBezTo>
                    <a:pt x="675" y="5930"/>
                    <a:pt x="1385" y="5609"/>
                    <a:pt x="1492" y="5531"/>
                  </a:cubicBezTo>
                  <a:cubicBezTo>
                    <a:pt x="2971" y="4443"/>
                    <a:pt x="4490" y="3423"/>
                    <a:pt x="6056" y="2472"/>
                  </a:cubicBezTo>
                  <a:lnTo>
                    <a:pt x="6056" y="2472"/>
                  </a:lnTo>
                  <a:cubicBezTo>
                    <a:pt x="5739" y="3160"/>
                    <a:pt x="5525" y="3897"/>
                    <a:pt x="5414" y="4693"/>
                  </a:cubicBezTo>
                  <a:cubicBezTo>
                    <a:pt x="5379" y="4942"/>
                    <a:pt x="5546" y="5021"/>
                    <a:pt x="5774" y="5021"/>
                  </a:cubicBezTo>
                  <a:cubicBezTo>
                    <a:pt x="6127" y="5021"/>
                    <a:pt x="6616" y="4835"/>
                    <a:pt x="6712" y="4786"/>
                  </a:cubicBezTo>
                  <a:cubicBezTo>
                    <a:pt x="8185" y="4040"/>
                    <a:pt x="9654" y="3298"/>
                    <a:pt x="11126" y="2554"/>
                  </a:cubicBezTo>
                  <a:cubicBezTo>
                    <a:pt x="11294" y="2468"/>
                    <a:pt x="12538" y="1737"/>
                    <a:pt x="12610" y="1737"/>
                  </a:cubicBezTo>
                  <a:cubicBezTo>
                    <a:pt x="12678" y="1776"/>
                    <a:pt x="12720" y="1880"/>
                    <a:pt x="12749" y="2022"/>
                  </a:cubicBezTo>
                  <a:cubicBezTo>
                    <a:pt x="12995" y="1904"/>
                    <a:pt x="13237" y="1791"/>
                    <a:pt x="13484" y="1680"/>
                  </a:cubicBezTo>
                  <a:lnTo>
                    <a:pt x="13484" y="1680"/>
                  </a:lnTo>
                  <a:cubicBezTo>
                    <a:pt x="13248" y="2158"/>
                    <a:pt x="13013" y="2635"/>
                    <a:pt x="12773" y="3114"/>
                  </a:cubicBezTo>
                  <a:cubicBezTo>
                    <a:pt x="12745" y="3606"/>
                    <a:pt x="12688" y="4076"/>
                    <a:pt x="12674" y="4240"/>
                  </a:cubicBezTo>
                  <a:cubicBezTo>
                    <a:pt x="12649" y="4490"/>
                    <a:pt x="12831" y="4572"/>
                    <a:pt x="13066" y="4572"/>
                  </a:cubicBezTo>
                  <a:cubicBezTo>
                    <a:pt x="13408" y="4572"/>
                    <a:pt x="13865" y="4401"/>
                    <a:pt x="13976" y="4330"/>
                  </a:cubicBezTo>
                  <a:cubicBezTo>
                    <a:pt x="15498" y="3377"/>
                    <a:pt x="17070" y="2536"/>
                    <a:pt x="18707" y="1812"/>
                  </a:cubicBezTo>
                  <a:cubicBezTo>
                    <a:pt x="18772" y="1391"/>
                    <a:pt x="18811" y="974"/>
                    <a:pt x="18836" y="543"/>
                  </a:cubicBezTo>
                  <a:lnTo>
                    <a:pt x="18836" y="543"/>
                  </a:lnTo>
                  <a:cubicBezTo>
                    <a:pt x="17463" y="1138"/>
                    <a:pt x="16125" y="1801"/>
                    <a:pt x="14827" y="2539"/>
                  </a:cubicBezTo>
                  <a:cubicBezTo>
                    <a:pt x="14885" y="1423"/>
                    <a:pt x="14767" y="268"/>
                    <a:pt x="13722" y="268"/>
                  </a:cubicBezTo>
                  <a:cubicBezTo>
                    <a:pt x="13519" y="268"/>
                    <a:pt x="13283" y="311"/>
                    <a:pt x="13009" y="403"/>
                  </a:cubicBezTo>
                  <a:cubicBezTo>
                    <a:pt x="11198" y="1020"/>
                    <a:pt x="9414" y="2065"/>
                    <a:pt x="7678" y="3025"/>
                  </a:cubicBezTo>
                  <a:cubicBezTo>
                    <a:pt x="7928" y="2129"/>
                    <a:pt x="8363" y="1356"/>
                    <a:pt x="9001" y="610"/>
                  </a:cubicBezTo>
                  <a:cubicBezTo>
                    <a:pt x="9401" y="147"/>
                    <a:pt x="9072" y="0"/>
                    <a:pt x="865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8"/>
            <p:cNvSpPr/>
            <p:nvPr/>
          </p:nvSpPr>
          <p:spPr>
            <a:xfrm>
              <a:off x="1998789" y="3908551"/>
              <a:ext cx="62247" cy="44928"/>
            </a:xfrm>
            <a:custGeom>
              <a:avLst/>
              <a:gdLst/>
              <a:ahLst/>
              <a:cxnLst/>
              <a:rect l="l" t="t" r="r" b="b"/>
              <a:pathLst>
                <a:path w="2214" h="1598" extrusionOk="0">
                  <a:moveTo>
                    <a:pt x="1366" y="0"/>
                  </a:moveTo>
                  <a:cubicBezTo>
                    <a:pt x="1119" y="157"/>
                    <a:pt x="902" y="357"/>
                    <a:pt x="767" y="520"/>
                  </a:cubicBezTo>
                  <a:cubicBezTo>
                    <a:pt x="481" y="870"/>
                    <a:pt x="224" y="1227"/>
                    <a:pt x="0" y="1598"/>
                  </a:cubicBezTo>
                  <a:cubicBezTo>
                    <a:pt x="603" y="1366"/>
                    <a:pt x="1198" y="1120"/>
                    <a:pt x="1790" y="859"/>
                  </a:cubicBezTo>
                  <a:cubicBezTo>
                    <a:pt x="2214" y="674"/>
                    <a:pt x="2182" y="349"/>
                    <a:pt x="1801" y="147"/>
                  </a:cubicBezTo>
                  <a:cubicBezTo>
                    <a:pt x="1676" y="75"/>
                    <a:pt x="1526" y="28"/>
                    <a:pt x="136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8"/>
            <p:cNvSpPr/>
            <p:nvPr/>
          </p:nvSpPr>
          <p:spPr>
            <a:xfrm>
              <a:off x="2486262" y="3887494"/>
              <a:ext cx="316153" cy="104785"/>
            </a:xfrm>
            <a:custGeom>
              <a:avLst/>
              <a:gdLst/>
              <a:ahLst/>
              <a:cxnLst/>
              <a:rect l="l" t="t" r="r" b="b"/>
              <a:pathLst>
                <a:path w="11245" h="3727" extrusionOk="0">
                  <a:moveTo>
                    <a:pt x="9404" y="0"/>
                  </a:moveTo>
                  <a:cubicBezTo>
                    <a:pt x="9536" y="172"/>
                    <a:pt x="9586" y="382"/>
                    <a:pt x="9483" y="624"/>
                  </a:cubicBezTo>
                  <a:cubicBezTo>
                    <a:pt x="9436" y="738"/>
                    <a:pt x="9386" y="853"/>
                    <a:pt x="9340" y="963"/>
                  </a:cubicBezTo>
                  <a:cubicBezTo>
                    <a:pt x="9604" y="878"/>
                    <a:pt x="9875" y="802"/>
                    <a:pt x="10150" y="738"/>
                  </a:cubicBezTo>
                  <a:cubicBezTo>
                    <a:pt x="10150" y="417"/>
                    <a:pt x="9793" y="143"/>
                    <a:pt x="9404" y="0"/>
                  </a:cubicBezTo>
                  <a:close/>
                  <a:moveTo>
                    <a:pt x="5364" y="688"/>
                  </a:moveTo>
                  <a:lnTo>
                    <a:pt x="5364" y="688"/>
                  </a:lnTo>
                  <a:cubicBezTo>
                    <a:pt x="4633" y="892"/>
                    <a:pt x="3906" y="1113"/>
                    <a:pt x="3185" y="1355"/>
                  </a:cubicBezTo>
                  <a:cubicBezTo>
                    <a:pt x="3111" y="1480"/>
                    <a:pt x="3043" y="1608"/>
                    <a:pt x="2971" y="1733"/>
                  </a:cubicBezTo>
                  <a:cubicBezTo>
                    <a:pt x="3766" y="1376"/>
                    <a:pt x="4562" y="1031"/>
                    <a:pt x="5364" y="688"/>
                  </a:cubicBezTo>
                  <a:close/>
                  <a:moveTo>
                    <a:pt x="511" y="1786"/>
                  </a:moveTo>
                  <a:cubicBezTo>
                    <a:pt x="412" y="1837"/>
                    <a:pt x="312" y="1883"/>
                    <a:pt x="211" y="1933"/>
                  </a:cubicBezTo>
                  <a:cubicBezTo>
                    <a:pt x="162" y="2219"/>
                    <a:pt x="98" y="2500"/>
                    <a:pt x="22" y="2785"/>
                  </a:cubicBezTo>
                  <a:cubicBezTo>
                    <a:pt x="12" y="2828"/>
                    <a:pt x="5" y="2871"/>
                    <a:pt x="1" y="2910"/>
                  </a:cubicBezTo>
                  <a:cubicBezTo>
                    <a:pt x="162" y="2528"/>
                    <a:pt x="333" y="2158"/>
                    <a:pt x="511" y="1786"/>
                  </a:cubicBezTo>
                  <a:close/>
                  <a:moveTo>
                    <a:pt x="11233" y="2397"/>
                  </a:moveTo>
                  <a:lnTo>
                    <a:pt x="11233" y="2397"/>
                  </a:lnTo>
                  <a:cubicBezTo>
                    <a:pt x="10103" y="2543"/>
                    <a:pt x="9034" y="2984"/>
                    <a:pt x="8085" y="3720"/>
                  </a:cubicBezTo>
                  <a:cubicBezTo>
                    <a:pt x="8082" y="3722"/>
                    <a:pt x="8080" y="3724"/>
                    <a:pt x="8078" y="3725"/>
                  </a:cubicBezTo>
                  <a:lnTo>
                    <a:pt x="8078" y="3725"/>
                  </a:lnTo>
                  <a:cubicBezTo>
                    <a:pt x="8929" y="3476"/>
                    <a:pt x="9779" y="3227"/>
                    <a:pt x="10634" y="2978"/>
                  </a:cubicBezTo>
                  <a:cubicBezTo>
                    <a:pt x="11076" y="2846"/>
                    <a:pt x="11244" y="2628"/>
                    <a:pt x="11233" y="2397"/>
                  </a:cubicBezTo>
                  <a:close/>
                  <a:moveTo>
                    <a:pt x="8078" y="3725"/>
                  </a:moveTo>
                  <a:cubicBezTo>
                    <a:pt x="8077" y="3726"/>
                    <a:pt x="8076" y="3726"/>
                    <a:pt x="8074" y="3726"/>
                  </a:cubicBezTo>
                  <a:cubicBezTo>
                    <a:pt x="8076" y="3726"/>
                    <a:pt x="8077" y="3726"/>
                    <a:pt x="8078" y="372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8"/>
            <p:cNvSpPr/>
            <p:nvPr/>
          </p:nvSpPr>
          <p:spPr>
            <a:xfrm>
              <a:off x="2484266" y="3875376"/>
              <a:ext cx="317840" cy="121119"/>
            </a:xfrm>
            <a:custGeom>
              <a:avLst/>
              <a:gdLst/>
              <a:ahLst/>
              <a:cxnLst/>
              <a:rect l="l" t="t" r="r" b="b"/>
              <a:pathLst>
                <a:path w="11305" h="4308" extrusionOk="0">
                  <a:moveTo>
                    <a:pt x="1556" y="0"/>
                  </a:moveTo>
                  <a:cubicBezTo>
                    <a:pt x="1018" y="0"/>
                    <a:pt x="496" y="242"/>
                    <a:pt x="468" y="752"/>
                  </a:cubicBezTo>
                  <a:cubicBezTo>
                    <a:pt x="468" y="756"/>
                    <a:pt x="468" y="763"/>
                    <a:pt x="465" y="767"/>
                  </a:cubicBezTo>
                  <a:cubicBezTo>
                    <a:pt x="707" y="660"/>
                    <a:pt x="953" y="560"/>
                    <a:pt x="1196" y="456"/>
                  </a:cubicBezTo>
                  <a:cubicBezTo>
                    <a:pt x="1438" y="356"/>
                    <a:pt x="1623" y="313"/>
                    <a:pt x="1762" y="313"/>
                  </a:cubicBezTo>
                  <a:cubicBezTo>
                    <a:pt x="2447" y="313"/>
                    <a:pt x="1969" y="1348"/>
                    <a:pt x="1163" y="1679"/>
                  </a:cubicBezTo>
                  <a:cubicBezTo>
                    <a:pt x="885" y="1794"/>
                    <a:pt x="611" y="1914"/>
                    <a:pt x="336" y="2036"/>
                  </a:cubicBezTo>
                  <a:cubicBezTo>
                    <a:pt x="318" y="2143"/>
                    <a:pt x="300" y="2253"/>
                    <a:pt x="282" y="2364"/>
                  </a:cubicBezTo>
                  <a:cubicBezTo>
                    <a:pt x="383" y="2314"/>
                    <a:pt x="483" y="2268"/>
                    <a:pt x="582" y="2217"/>
                  </a:cubicBezTo>
                  <a:lnTo>
                    <a:pt x="582" y="2217"/>
                  </a:lnTo>
                  <a:cubicBezTo>
                    <a:pt x="404" y="2589"/>
                    <a:pt x="233" y="2959"/>
                    <a:pt x="72" y="3341"/>
                  </a:cubicBezTo>
                  <a:cubicBezTo>
                    <a:pt x="1" y="3950"/>
                    <a:pt x="646" y="4307"/>
                    <a:pt x="1245" y="4307"/>
                  </a:cubicBezTo>
                  <a:cubicBezTo>
                    <a:pt x="1413" y="4307"/>
                    <a:pt x="1577" y="4279"/>
                    <a:pt x="1719" y="4218"/>
                  </a:cubicBezTo>
                  <a:cubicBezTo>
                    <a:pt x="3363" y="3540"/>
                    <a:pt x="5032" y="2970"/>
                    <a:pt x="6737" y="2517"/>
                  </a:cubicBezTo>
                  <a:lnTo>
                    <a:pt x="6737" y="2517"/>
                  </a:lnTo>
                  <a:cubicBezTo>
                    <a:pt x="6630" y="2727"/>
                    <a:pt x="6533" y="2949"/>
                    <a:pt x="6444" y="3177"/>
                  </a:cubicBezTo>
                  <a:cubicBezTo>
                    <a:pt x="6156" y="3919"/>
                    <a:pt x="6997" y="4233"/>
                    <a:pt x="7653" y="4233"/>
                  </a:cubicBezTo>
                  <a:cubicBezTo>
                    <a:pt x="7810" y="4233"/>
                    <a:pt x="7953" y="4215"/>
                    <a:pt x="8070" y="4182"/>
                  </a:cubicBezTo>
                  <a:cubicBezTo>
                    <a:pt x="8095" y="4175"/>
                    <a:pt x="8121" y="4169"/>
                    <a:pt x="8145" y="4157"/>
                  </a:cubicBezTo>
                  <a:cubicBezTo>
                    <a:pt x="8149" y="4157"/>
                    <a:pt x="8152" y="4154"/>
                    <a:pt x="8156" y="4151"/>
                  </a:cubicBezTo>
                  <a:cubicBezTo>
                    <a:pt x="9105" y="3415"/>
                    <a:pt x="10174" y="2974"/>
                    <a:pt x="11304" y="2828"/>
                  </a:cubicBezTo>
                  <a:cubicBezTo>
                    <a:pt x="11283" y="2389"/>
                    <a:pt x="10616" y="1908"/>
                    <a:pt x="9964" y="1908"/>
                  </a:cubicBezTo>
                  <a:cubicBezTo>
                    <a:pt x="9871" y="1908"/>
                    <a:pt x="9782" y="1914"/>
                    <a:pt x="9693" y="1936"/>
                  </a:cubicBezTo>
                  <a:cubicBezTo>
                    <a:pt x="9793" y="1822"/>
                    <a:pt x="9900" y="1708"/>
                    <a:pt x="10010" y="1597"/>
                  </a:cubicBezTo>
                  <a:cubicBezTo>
                    <a:pt x="10160" y="1451"/>
                    <a:pt x="10221" y="1305"/>
                    <a:pt x="10221" y="1169"/>
                  </a:cubicBezTo>
                  <a:lnTo>
                    <a:pt x="10221" y="1169"/>
                  </a:lnTo>
                  <a:cubicBezTo>
                    <a:pt x="9946" y="1233"/>
                    <a:pt x="9675" y="1309"/>
                    <a:pt x="9411" y="1394"/>
                  </a:cubicBezTo>
                  <a:cubicBezTo>
                    <a:pt x="9457" y="1284"/>
                    <a:pt x="9507" y="1169"/>
                    <a:pt x="9554" y="1055"/>
                  </a:cubicBezTo>
                  <a:cubicBezTo>
                    <a:pt x="9657" y="813"/>
                    <a:pt x="9607" y="603"/>
                    <a:pt x="9475" y="431"/>
                  </a:cubicBezTo>
                  <a:cubicBezTo>
                    <a:pt x="9293" y="367"/>
                    <a:pt x="9105" y="328"/>
                    <a:pt x="8940" y="328"/>
                  </a:cubicBezTo>
                  <a:cubicBezTo>
                    <a:pt x="8887" y="328"/>
                    <a:pt x="8833" y="331"/>
                    <a:pt x="8787" y="342"/>
                  </a:cubicBezTo>
                  <a:cubicBezTo>
                    <a:pt x="7657" y="556"/>
                    <a:pt x="6541" y="816"/>
                    <a:pt x="5435" y="1119"/>
                  </a:cubicBezTo>
                  <a:cubicBezTo>
                    <a:pt x="4633" y="1462"/>
                    <a:pt x="3837" y="1807"/>
                    <a:pt x="3042" y="2164"/>
                  </a:cubicBezTo>
                  <a:cubicBezTo>
                    <a:pt x="3114" y="2039"/>
                    <a:pt x="3182" y="1911"/>
                    <a:pt x="3256" y="1786"/>
                  </a:cubicBezTo>
                  <a:lnTo>
                    <a:pt x="3256" y="1786"/>
                  </a:lnTo>
                  <a:cubicBezTo>
                    <a:pt x="3050" y="1854"/>
                    <a:pt x="2843" y="1926"/>
                    <a:pt x="2636" y="2000"/>
                  </a:cubicBezTo>
                  <a:cubicBezTo>
                    <a:pt x="2690" y="1629"/>
                    <a:pt x="2729" y="1259"/>
                    <a:pt x="2751" y="877"/>
                  </a:cubicBezTo>
                  <a:cubicBezTo>
                    <a:pt x="2782" y="306"/>
                    <a:pt x="2158" y="0"/>
                    <a:pt x="155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8"/>
            <p:cNvSpPr/>
            <p:nvPr/>
          </p:nvSpPr>
          <p:spPr>
            <a:xfrm>
              <a:off x="2493712" y="3884176"/>
              <a:ext cx="59351" cy="48442"/>
            </a:xfrm>
            <a:custGeom>
              <a:avLst/>
              <a:gdLst/>
              <a:ahLst/>
              <a:cxnLst/>
              <a:rect l="l" t="t" r="r" b="b"/>
              <a:pathLst>
                <a:path w="2111" h="1723" extrusionOk="0">
                  <a:moveTo>
                    <a:pt x="1426" y="0"/>
                  </a:moveTo>
                  <a:cubicBezTo>
                    <a:pt x="1287" y="0"/>
                    <a:pt x="1102" y="43"/>
                    <a:pt x="860" y="143"/>
                  </a:cubicBezTo>
                  <a:cubicBezTo>
                    <a:pt x="617" y="247"/>
                    <a:pt x="371" y="347"/>
                    <a:pt x="129" y="454"/>
                  </a:cubicBezTo>
                  <a:cubicBezTo>
                    <a:pt x="104" y="885"/>
                    <a:pt x="65" y="1302"/>
                    <a:pt x="0" y="1723"/>
                  </a:cubicBezTo>
                  <a:cubicBezTo>
                    <a:pt x="275" y="1601"/>
                    <a:pt x="549" y="1481"/>
                    <a:pt x="827" y="1366"/>
                  </a:cubicBezTo>
                  <a:cubicBezTo>
                    <a:pt x="1633" y="1035"/>
                    <a:pt x="2111" y="0"/>
                    <a:pt x="14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8" name="Google Shape;2528;p58"/>
          <p:cNvGrpSpPr/>
          <p:nvPr/>
        </p:nvGrpSpPr>
        <p:grpSpPr>
          <a:xfrm>
            <a:off x="7224440" y="4447106"/>
            <a:ext cx="1745583" cy="230173"/>
            <a:chOff x="1394800" y="3522000"/>
            <a:chExt cx="1048650" cy="138275"/>
          </a:xfrm>
        </p:grpSpPr>
        <p:sp>
          <p:nvSpPr>
            <p:cNvPr id="2529" name="Google Shape;2529;p58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8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8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8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8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8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8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8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8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8" name="Google Shape;2538;p58"/>
          <p:cNvGrpSpPr/>
          <p:nvPr/>
        </p:nvGrpSpPr>
        <p:grpSpPr>
          <a:xfrm rot="514806">
            <a:off x="7119919" y="1692026"/>
            <a:ext cx="1118061" cy="876421"/>
            <a:chOff x="378575" y="1776375"/>
            <a:chExt cx="737425" cy="578050"/>
          </a:xfrm>
        </p:grpSpPr>
        <p:sp>
          <p:nvSpPr>
            <p:cNvPr id="2539" name="Google Shape;2539;p58"/>
            <p:cNvSpPr/>
            <p:nvPr/>
          </p:nvSpPr>
          <p:spPr>
            <a:xfrm>
              <a:off x="378575" y="1776375"/>
              <a:ext cx="737425" cy="60825"/>
            </a:xfrm>
            <a:custGeom>
              <a:avLst/>
              <a:gdLst/>
              <a:ahLst/>
              <a:cxnLst/>
              <a:rect l="l" t="t" r="r" b="b"/>
              <a:pathLst>
                <a:path w="29497" h="2433" extrusionOk="0">
                  <a:moveTo>
                    <a:pt x="19316" y="1"/>
                  </a:moveTo>
                  <a:cubicBezTo>
                    <a:pt x="13215" y="1"/>
                    <a:pt x="7118" y="143"/>
                    <a:pt x="1024" y="432"/>
                  </a:cubicBezTo>
                  <a:cubicBezTo>
                    <a:pt x="0" y="478"/>
                    <a:pt x="75" y="1520"/>
                    <a:pt x="649" y="2101"/>
                  </a:cubicBezTo>
                  <a:cubicBezTo>
                    <a:pt x="635" y="1847"/>
                    <a:pt x="621" y="1595"/>
                    <a:pt x="610" y="1342"/>
                  </a:cubicBezTo>
                  <a:cubicBezTo>
                    <a:pt x="596" y="1103"/>
                    <a:pt x="760" y="1006"/>
                    <a:pt x="999" y="1006"/>
                  </a:cubicBezTo>
                  <a:cubicBezTo>
                    <a:pt x="1587" y="1006"/>
                    <a:pt x="2646" y="1609"/>
                    <a:pt x="2674" y="2172"/>
                  </a:cubicBezTo>
                  <a:cubicBezTo>
                    <a:pt x="2678" y="2261"/>
                    <a:pt x="2681" y="2347"/>
                    <a:pt x="2689" y="2433"/>
                  </a:cubicBezTo>
                  <a:cubicBezTo>
                    <a:pt x="8398" y="2179"/>
                    <a:pt x="14114" y="2051"/>
                    <a:pt x="19826" y="2051"/>
                  </a:cubicBezTo>
                  <a:cubicBezTo>
                    <a:pt x="21669" y="2051"/>
                    <a:pt x="23509" y="2066"/>
                    <a:pt x="25349" y="2090"/>
                  </a:cubicBezTo>
                  <a:cubicBezTo>
                    <a:pt x="25321" y="1798"/>
                    <a:pt x="25285" y="1502"/>
                    <a:pt x="25246" y="1205"/>
                  </a:cubicBezTo>
                  <a:cubicBezTo>
                    <a:pt x="25150" y="547"/>
                    <a:pt x="25809" y="172"/>
                    <a:pt x="26444" y="172"/>
                  </a:cubicBezTo>
                  <a:cubicBezTo>
                    <a:pt x="26950" y="172"/>
                    <a:pt x="27439" y="410"/>
                    <a:pt x="27514" y="938"/>
                  </a:cubicBezTo>
                  <a:cubicBezTo>
                    <a:pt x="27571" y="1338"/>
                    <a:pt x="27617" y="1733"/>
                    <a:pt x="27649" y="2133"/>
                  </a:cubicBezTo>
                  <a:cubicBezTo>
                    <a:pt x="27774" y="2133"/>
                    <a:pt x="27899" y="2137"/>
                    <a:pt x="28024" y="2140"/>
                  </a:cubicBezTo>
                  <a:lnTo>
                    <a:pt x="28060" y="2140"/>
                  </a:lnTo>
                  <a:cubicBezTo>
                    <a:pt x="29496" y="2140"/>
                    <a:pt x="29343" y="125"/>
                    <a:pt x="28030" y="97"/>
                  </a:cubicBezTo>
                  <a:cubicBezTo>
                    <a:pt x="25124" y="33"/>
                    <a:pt x="22219" y="1"/>
                    <a:pt x="19316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8"/>
            <p:cNvSpPr/>
            <p:nvPr/>
          </p:nvSpPr>
          <p:spPr>
            <a:xfrm>
              <a:off x="1004275" y="1828625"/>
              <a:ext cx="74725" cy="327700"/>
            </a:xfrm>
            <a:custGeom>
              <a:avLst/>
              <a:gdLst/>
              <a:ahLst/>
              <a:cxnLst/>
              <a:rect l="l" t="t" r="r" b="b"/>
              <a:pathLst>
                <a:path w="2989" h="13108" extrusionOk="0">
                  <a:moveTo>
                    <a:pt x="321" y="0"/>
                  </a:moveTo>
                  <a:lnTo>
                    <a:pt x="321" y="0"/>
                  </a:lnTo>
                  <a:cubicBezTo>
                    <a:pt x="724" y="4054"/>
                    <a:pt x="0" y="8130"/>
                    <a:pt x="353" y="12184"/>
                  </a:cubicBezTo>
                  <a:cubicBezTo>
                    <a:pt x="585" y="12152"/>
                    <a:pt x="817" y="12131"/>
                    <a:pt x="1038" y="12131"/>
                  </a:cubicBezTo>
                  <a:cubicBezTo>
                    <a:pt x="1516" y="12131"/>
                    <a:pt x="1954" y="12230"/>
                    <a:pt x="2293" y="12508"/>
                  </a:cubicBezTo>
                  <a:cubicBezTo>
                    <a:pt x="2471" y="12658"/>
                    <a:pt x="2660" y="12869"/>
                    <a:pt x="2753" y="13108"/>
                  </a:cubicBezTo>
                  <a:cubicBezTo>
                    <a:pt x="2753" y="13065"/>
                    <a:pt x="2749" y="13026"/>
                    <a:pt x="2746" y="12983"/>
                  </a:cubicBezTo>
                  <a:cubicBezTo>
                    <a:pt x="2150" y="8679"/>
                    <a:pt x="2989" y="4350"/>
                    <a:pt x="2621" y="43"/>
                  </a:cubicBezTo>
                  <a:cubicBezTo>
                    <a:pt x="1855" y="25"/>
                    <a:pt x="1088" y="11"/>
                    <a:pt x="32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8"/>
            <p:cNvSpPr/>
            <p:nvPr/>
          </p:nvSpPr>
          <p:spPr>
            <a:xfrm>
              <a:off x="1007300" y="1780650"/>
              <a:ext cx="62500" cy="49075"/>
            </a:xfrm>
            <a:custGeom>
              <a:avLst/>
              <a:gdLst/>
              <a:ahLst/>
              <a:cxnLst/>
              <a:rect l="l" t="t" r="r" b="b"/>
              <a:pathLst>
                <a:path w="2500" h="1963" extrusionOk="0">
                  <a:moveTo>
                    <a:pt x="1295" y="1"/>
                  </a:moveTo>
                  <a:cubicBezTo>
                    <a:pt x="660" y="1"/>
                    <a:pt x="1" y="376"/>
                    <a:pt x="97" y="1034"/>
                  </a:cubicBezTo>
                  <a:cubicBezTo>
                    <a:pt x="136" y="1331"/>
                    <a:pt x="172" y="1627"/>
                    <a:pt x="200" y="1919"/>
                  </a:cubicBezTo>
                  <a:cubicBezTo>
                    <a:pt x="967" y="1930"/>
                    <a:pt x="1734" y="1944"/>
                    <a:pt x="2500" y="1962"/>
                  </a:cubicBezTo>
                  <a:cubicBezTo>
                    <a:pt x="2468" y="1562"/>
                    <a:pt x="2422" y="1167"/>
                    <a:pt x="2365" y="767"/>
                  </a:cubicBezTo>
                  <a:cubicBezTo>
                    <a:pt x="2290" y="239"/>
                    <a:pt x="1801" y="1"/>
                    <a:pt x="129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8"/>
            <p:cNvSpPr/>
            <p:nvPr/>
          </p:nvSpPr>
          <p:spPr>
            <a:xfrm>
              <a:off x="785225" y="2133225"/>
              <a:ext cx="290025" cy="69200"/>
            </a:xfrm>
            <a:custGeom>
              <a:avLst/>
              <a:gdLst/>
              <a:ahLst/>
              <a:cxnLst/>
              <a:rect l="l" t="t" r="r" b="b"/>
              <a:pathLst>
                <a:path w="11601" h="2768" extrusionOk="0">
                  <a:moveTo>
                    <a:pt x="9115" y="0"/>
                  </a:moveTo>
                  <a:cubicBezTo>
                    <a:pt x="8323" y="115"/>
                    <a:pt x="7503" y="378"/>
                    <a:pt x="6904" y="453"/>
                  </a:cubicBezTo>
                  <a:cubicBezTo>
                    <a:pt x="4990" y="692"/>
                    <a:pt x="3065" y="799"/>
                    <a:pt x="1135" y="799"/>
                  </a:cubicBezTo>
                  <a:cubicBezTo>
                    <a:pt x="1" y="803"/>
                    <a:pt x="126" y="1962"/>
                    <a:pt x="822" y="2507"/>
                  </a:cubicBezTo>
                  <a:cubicBezTo>
                    <a:pt x="832" y="2454"/>
                    <a:pt x="843" y="2396"/>
                    <a:pt x="857" y="2343"/>
                  </a:cubicBezTo>
                  <a:cubicBezTo>
                    <a:pt x="925" y="1993"/>
                    <a:pt x="1641" y="1861"/>
                    <a:pt x="2252" y="1861"/>
                  </a:cubicBezTo>
                  <a:cubicBezTo>
                    <a:pt x="2732" y="1861"/>
                    <a:pt x="3150" y="1947"/>
                    <a:pt x="3124" y="2069"/>
                  </a:cubicBezTo>
                  <a:cubicBezTo>
                    <a:pt x="3078" y="2304"/>
                    <a:pt x="3035" y="2536"/>
                    <a:pt x="2996" y="2768"/>
                  </a:cubicBezTo>
                  <a:cubicBezTo>
                    <a:pt x="4006" y="2742"/>
                    <a:pt x="5011" y="2686"/>
                    <a:pt x="6013" y="2589"/>
                  </a:cubicBezTo>
                  <a:cubicBezTo>
                    <a:pt x="6744" y="2521"/>
                    <a:pt x="7475" y="2432"/>
                    <a:pt x="8203" y="2329"/>
                  </a:cubicBezTo>
                  <a:cubicBezTo>
                    <a:pt x="8338" y="2307"/>
                    <a:pt x="9586" y="2154"/>
                    <a:pt x="9811" y="1972"/>
                  </a:cubicBezTo>
                  <a:cubicBezTo>
                    <a:pt x="10021" y="2079"/>
                    <a:pt x="10263" y="2143"/>
                    <a:pt x="10502" y="2143"/>
                  </a:cubicBezTo>
                  <a:cubicBezTo>
                    <a:pt x="10891" y="2143"/>
                    <a:pt x="11265" y="1980"/>
                    <a:pt x="11458" y="1591"/>
                  </a:cubicBezTo>
                  <a:cubicBezTo>
                    <a:pt x="11473" y="1562"/>
                    <a:pt x="11486" y="1534"/>
                    <a:pt x="11504" y="1505"/>
                  </a:cubicBezTo>
                  <a:cubicBezTo>
                    <a:pt x="11601" y="1309"/>
                    <a:pt x="11586" y="1109"/>
                    <a:pt x="11515" y="924"/>
                  </a:cubicBezTo>
                  <a:lnTo>
                    <a:pt x="11515" y="924"/>
                  </a:lnTo>
                  <a:cubicBezTo>
                    <a:pt x="11511" y="1505"/>
                    <a:pt x="10898" y="1833"/>
                    <a:pt x="10306" y="1833"/>
                  </a:cubicBezTo>
                  <a:cubicBezTo>
                    <a:pt x="9796" y="1833"/>
                    <a:pt x="9307" y="1594"/>
                    <a:pt x="9236" y="1066"/>
                  </a:cubicBezTo>
                  <a:cubicBezTo>
                    <a:pt x="9187" y="710"/>
                    <a:pt x="9147" y="357"/>
                    <a:pt x="9115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8"/>
            <p:cNvSpPr/>
            <p:nvPr/>
          </p:nvSpPr>
          <p:spPr>
            <a:xfrm>
              <a:off x="1013075" y="2131900"/>
              <a:ext cx="60050" cy="47175"/>
            </a:xfrm>
            <a:custGeom>
              <a:avLst/>
              <a:gdLst/>
              <a:ahLst/>
              <a:cxnLst/>
              <a:rect l="l" t="t" r="r" b="b"/>
              <a:pathLst>
                <a:path w="2402" h="1887" extrusionOk="0">
                  <a:moveTo>
                    <a:pt x="686" y="0"/>
                  </a:moveTo>
                  <a:cubicBezTo>
                    <a:pt x="465" y="0"/>
                    <a:pt x="233" y="21"/>
                    <a:pt x="1" y="53"/>
                  </a:cubicBezTo>
                  <a:cubicBezTo>
                    <a:pt x="33" y="410"/>
                    <a:pt x="73" y="763"/>
                    <a:pt x="122" y="1119"/>
                  </a:cubicBezTo>
                  <a:cubicBezTo>
                    <a:pt x="193" y="1647"/>
                    <a:pt x="682" y="1886"/>
                    <a:pt x="1192" y="1886"/>
                  </a:cubicBezTo>
                  <a:cubicBezTo>
                    <a:pt x="1784" y="1886"/>
                    <a:pt x="2397" y="1558"/>
                    <a:pt x="2401" y="977"/>
                  </a:cubicBezTo>
                  <a:cubicBezTo>
                    <a:pt x="2308" y="738"/>
                    <a:pt x="2119" y="527"/>
                    <a:pt x="1941" y="377"/>
                  </a:cubicBezTo>
                  <a:cubicBezTo>
                    <a:pt x="1602" y="99"/>
                    <a:pt x="1164" y="0"/>
                    <a:pt x="686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8"/>
            <p:cNvSpPr/>
            <p:nvPr/>
          </p:nvSpPr>
          <p:spPr>
            <a:xfrm>
              <a:off x="798250" y="2195875"/>
              <a:ext cx="62525" cy="151150"/>
            </a:xfrm>
            <a:custGeom>
              <a:avLst/>
              <a:gdLst/>
              <a:ahLst/>
              <a:cxnLst/>
              <a:rect l="l" t="t" r="r" b="b"/>
              <a:pathLst>
                <a:path w="2501" h="6046" extrusionOk="0">
                  <a:moveTo>
                    <a:pt x="301" y="1"/>
                  </a:moveTo>
                  <a:cubicBezTo>
                    <a:pt x="129" y="886"/>
                    <a:pt x="29" y="1766"/>
                    <a:pt x="1" y="2647"/>
                  </a:cubicBezTo>
                  <a:cubicBezTo>
                    <a:pt x="464" y="3367"/>
                    <a:pt x="928" y="4084"/>
                    <a:pt x="1388" y="4801"/>
                  </a:cubicBezTo>
                  <a:cubicBezTo>
                    <a:pt x="1652" y="5207"/>
                    <a:pt x="1709" y="5724"/>
                    <a:pt x="1612" y="6045"/>
                  </a:cubicBezTo>
                  <a:cubicBezTo>
                    <a:pt x="2094" y="5956"/>
                    <a:pt x="2501" y="5785"/>
                    <a:pt x="2468" y="5581"/>
                  </a:cubicBezTo>
                  <a:cubicBezTo>
                    <a:pt x="2190" y="3799"/>
                    <a:pt x="2190" y="2033"/>
                    <a:pt x="2475" y="262"/>
                  </a:cubicBezTo>
                  <a:lnTo>
                    <a:pt x="2475" y="262"/>
                  </a:lnTo>
                  <a:cubicBezTo>
                    <a:pt x="2016" y="275"/>
                    <a:pt x="1552" y="279"/>
                    <a:pt x="1089" y="279"/>
                  </a:cubicBezTo>
                  <a:cubicBezTo>
                    <a:pt x="785" y="279"/>
                    <a:pt x="518" y="172"/>
                    <a:pt x="301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8"/>
            <p:cNvSpPr/>
            <p:nvPr/>
          </p:nvSpPr>
          <p:spPr>
            <a:xfrm>
              <a:off x="805750" y="2179750"/>
              <a:ext cx="58250" cy="23100"/>
            </a:xfrm>
            <a:custGeom>
              <a:avLst/>
              <a:gdLst/>
              <a:ahLst/>
              <a:cxnLst/>
              <a:rect l="l" t="t" r="r" b="b"/>
              <a:pathLst>
                <a:path w="2330" h="924" extrusionOk="0">
                  <a:moveTo>
                    <a:pt x="1431" y="0"/>
                  </a:moveTo>
                  <a:cubicBezTo>
                    <a:pt x="820" y="0"/>
                    <a:pt x="104" y="132"/>
                    <a:pt x="36" y="482"/>
                  </a:cubicBezTo>
                  <a:cubicBezTo>
                    <a:pt x="22" y="535"/>
                    <a:pt x="11" y="593"/>
                    <a:pt x="1" y="646"/>
                  </a:cubicBezTo>
                  <a:cubicBezTo>
                    <a:pt x="218" y="817"/>
                    <a:pt x="485" y="924"/>
                    <a:pt x="789" y="924"/>
                  </a:cubicBezTo>
                  <a:cubicBezTo>
                    <a:pt x="1252" y="924"/>
                    <a:pt x="1716" y="920"/>
                    <a:pt x="2175" y="907"/>
                  </a:cubicBezTo>
                  <a:cubicBezTo>
                    <a:pt x="2214" y="675"/>
                    <a:pt x="2257" y="443"/>
                    <a:pt x="2303" y="208"/>
                  </a:cubicBezTo>
                  <a:cubicBezTo>
                    <a:pt x="2329" y="86"/>
                    <a:pt x="1911" y="0"/>
                    <a:pt x="143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8"/>
            <p:cNvSpPr/>
            <p:nvPr/>
          </p:nvSpPr>
          <p:spPr>
            <a:xfrm>
              <a:off x="799950" y="2316150"/>
              <a:ext cx="21675" cy="32475"/>
            </a:xfrm>
            <a:custGeom>
              <a:avLst/>
              <a:gdLst/>
              <a:ahLst/>
              <a:cxnLst/>
              <a:rect l="l" t="t" r="r" b="b"/>
              <a:pathLst>
                <a:path w="867" h="1299" extrusionOk="0">
                  <a:moveTo>
                    <a:pt x="1" y="0"/>
                  </a:moveTo>
                  <a:lnTo>
                    <a:pt x="1" y="0"/>
                  </a:lnTo>
                  <a:cubicBezTo>
                    <a:pt x="32" y="350"/>
                    <a:pt x="79" y="696"/>
                    <a:pt x="132" y="1045"/>
                  </a:cubicBezTo>
                  <a:cubicBezTo>
                    <a:pt x="161" y="1223"/>
                    <a:pt x="475" y="1298"/>
                    <a:pt x="863" y="1298"/>
                  </a:cubicBezTo>
                  <a:lnTo>
                    <a:pt x="867" y="1298"/>
                  </a:lnTo>
                  <a:cubicBezTo>
                    <a:pt x="799" y="1223"/>
                    <a:pt x="728" y="1127"/>
                    <a:pt x="653" y="1013"/>
                  </a:cubicBezTo>
                  <a:cubicBezTo>
                    <a:pt x="435" y="674"/>
                    <a:pt x="218" y="339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8"/>
            <p:cNvSpPr/>
            <p:nvPr/>
          </p:nvSpPr>
          <p:spPr>
            <a:xfrm>
              <a:off x="475450" y="2160675"/>
              <a:ext cx="363125" cy="193750"/>
            </a:xfrm>
            <a:custGeom>
              <a:avLst/>
              <a:gdLst/>
              <a:ahLst/>
              <a:cxnLst/>
              <a:rect l="l" t="t" r="r" b="b"/>
              <a:pathLst>
                <a:path w="14525" h="7750" extrusionOk="0">
                  <a:moveTo>
                    <a:pt x="2935" y="1"/>
                  </a:moveTo>
                  <a:cubicBezTo>
                    <a:pt x="2012" y="1"/>
                    <a:pt x="1095" y="82"/>
                    <a:pt x="197" y="403"/>
                  </a:cubicBezTo>
                  <a:cubicBezTo>
                    <a:pt x="101" y="436"/>
                    <a:pt x="37" y="507"/>
                    <a:pt x="1" y="603"/>
                  </a:cubicBezTo>
                  <a:cubicBezTo>
                    <a:pt x="26" y="710"/>
                    <a:pt x="55" y="814"/>
                    <a:pt x="83" y="921"/>
                  </a:cubicBezTo>
                  <a:cubicBezTo>
                    <a:pt x="843" y="1199"/>
                    <a:pt x="1702" y="2108"/>
                    <a:pt x="911" y="2368"/>
                  </a:cubicBezTo>
                  <a:cubicBezTo>
                    <a:pt x="882" y="2379"/>
                    <a:pt x="853" y="2386"/>
                    <a:pt x="825" y="2393"/>
                  </a:cubicBezTo>
                  <a:cubicBezTo>
                    <a:pt x="914" y="2440"/>
                    <a:pt x="1000" y="2468"/>
                    <a:pt x="1089" y="2468"/>
                  </a:cubicBezTo>
                  <a:cubicBezTo>
                    <a:pt x="1135" y="2468"/>
                    <a:pt x="1181" y="2461"/>
                    <a:pt x="1228" y="2443"/>
                  </a:cubicBezTo>
                  <a:cubicBezTo>
                    <a:pt x="2048" y="2151"/>
                    <a:pt x="2914" y="2069"/>
                    <a:pt x="3791" y="2069"/>
                  </a:cubicBezTo>
                  <a:cubicBezTo>
                    <a:pt x="4775" y="2069"/>
                    <a:pt x="5771" y="2172"/>
                    <a:pt x="6722" y="2215"/>
                  </a:cubicBezTo>
                  <a:cubicBezTo>
                    <a:pt x="7571" y="2251"/>
                    <a:pt x="8417" y="2290"/>
                    <a:pt x="9265" y="2325"/>
                  </a:cubicBezTo>
                  <a:cubicBezTo>
                    <a:pt x="9525" y="2336"/>
                    <a:pt x="9989" y="2432"/>
                    <a:pt x="10399" y="2432"/>
                  </a:cubicBezTo>
                  <a:cubicBezTo>
                    <a:pt x="10445" y="2432"/>
                    <a:pt x="10492" y="2432"/>
                    <a:pt x="10535" y="2429"/>
                  </a:cubicBezTo>
                  <a:cubicBezTo>
                    <a:pt x="11351" y="3691"/>
                    <a:pt x="12164" y="4957"/>
                    <a:pt x="12981" y="6219"/>
                  </a:cubicBezTo>
                  <a:cubicBezTo>
                    <a:pt x="12910" y="5495"/>
                    <a:pt x="12888" y="4775"/>
                    <a:pt x="12913" y="4055"/>
                  </a:cubicBezTo>
                  <a:cubicBezTo>
                    <a:pt x="12342" y="3171"/>
                    <a:pt x="11768" y="2282"/>
                    <a:pt x="11198" y="1398"/>
                  </a:cubicBezTo>
                  <a:cubicBezTo>
                    <a:pt x="11126" y="1138"/>
                    <a:pt x="10991" y="892"/>
                    <a:pt x="10873" y="735"/>
                  </a:cubicBezTo>
                  <a:cubicBezTo>
                    <a:pt x="10851" y="710"/>
                    <a:pt x="10830" y="681"/>
                    <a:pt x="10809" y="653"/>
                  </a:cubicBezTo>
                  <a:cubicBezTo>
                    <a:pt x="10698" y="510"/>
                    <a:pt x="10377" y="100"/>
                    <a:pt x="10103" y="100"/>
                  </a:cubicBezTo>
                  <a:cubicBezTo>
                    <a:pt x="10053" y="100"/>
                    <a:pt x="10003" y="115"/>
                    <a:pt x="9957" y="146"/>
                  </a:cubicBezTo>
                  <a:cubicBezTo>
                    <a:pt x="9936" y="161"/>
                    <a:pt x="9918" y="176"/>
                    <a:pt x="9896" y="189"/>
                  </a:cubicBezTo>
                  <a:cubicBezTo>
                    <a:pt x="9839" y="229"/>
                    <a:pt x="9796" y="275"/>
                    <a:pt x="9765" y="329"/>
                  </a:cubicBezTo>
                  <a:cubicBezTo>
                    <a:pt x="9658" y="350"/>
                    <a:pt x="9533" y="357"/>
                    <a:pt x="9397" y="357"/>
                  </a:cubicBezTo>
                  <a:cubicBezTo>
                    <a:pt x="8798" y="357"/>
                    <a:pt x="7989" y="204"/>
                    <a:pt x="7682" y="189"/>
                  </a:cubicBezTo>
                  <a:cubicBezTo>
                    <a:pt x="6740" y="151"/>
                    <a:pt x="5799" y="108"/>
                    <a:pt x="4858" y="69"/>
                  </a:cubicBezTo>
                  <a:cubicBezTo>
                    <a:pt x="4212" y="39"/>
                    <a:pt x="3570" y="1"/>
                    <a:pt x="2935" y="1"/>
                  </a:cubicBezTo>
                  <a:close/>
                  <a:moveTo>
                    <a:pt x="14524" y="7453"/>
                  </a:moveTo>
                  <a:lnTo>
                    <a:pt x="14524" y="7453"/>
                  </a:lnTo>
                  <a:cubicBezTo>
                    <a:pt x="14304" y="7493"/>
                    <a:pt x="14065" y="7517"/>
                    <a:pt x="13847" y="7517"/>
                  </a:cubicBezTo>
                  <a:cubicBezTo>
                    <a:pt x="13996" y="7682"/>
                    <a:pt x="14125" y="7749"/>
                    <a:pt x="14232" y="7749"/>
                  </a:cubicBezTo>
                  <a:cubicBezTo>
                    <a:pt x="14371" y="7749"/>
                    <a:pt x="14475" y="7631"/>
                    <a:pt x="14524" y="745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8"/>
            <p:cNvSpPr/>
            <p:nvPr/>
          </p:nvSpPr>
          <p:spPr>
            <a:xfrm>
              <a:off x="797650" y="2262025"/>
              <a:ext cx="43350" cy="86600"/>
            </a:xfrm>
            <a:custGeom>
              <a:avLst/>
              <a:gdLst/>
              <a:ahLst/>
              <a:cxnLst/>
              <a:rect l="l" t="t" r="r" b="b"/>
              <a:pathLst>
                <a:path w="1734" h="3464" extrusionOk="0">
                  <a:moveTo>
                    <a:pt x="25" y="1"/>
                  </a:moveTo>
                  <a:lnTo>
                    <a:pt x="25" y="1"/>
                  </a:lnTo>
                  <a:cubicBezTo>
                    <a:pt x="0" y="721"/>
                    <a:pt x="22" y="1441"/>
                    <a:pt x="93" y="2165"/>
                  </a:cubicBezTo>
                  <a:cubicBezTo>
                    <a:pt x="310" y="2504"/>
                    <a:pt x="527" y="2839"/>
                    <a:pt x="745" y="3178"/>
                  </a:cubicBezTo>
                  <a:cubicBezTo>
                    <a:pt x="820" y="3292"/>
                    <a:pt x="891" y="3388"/>
                    <a:pt x="959" y="3463"/>
                  </a:cubicBezTo>
                  <a:cubicBezTo>
                    <a:pt x="1177" y="3463"/>
                    <a:pt x="1416" y="3439"/>
                    <a:pt x="1636" y="3399"/>
                  </a:cubicBezTo>
                  <a:cubicBezTo>
                    <a:pt x="1733" y="3078"/>
                    <a:pt x="1676" y="2561"/>
                    <a:pt x="1412" y="2155"/>
                  </a:cubicBezTo>
                  <a:cubicBezTo>
                    <a:pt x="952" y="1438"/>
                    <a:pt x="488" y="721"/>
                    <a:pt x="2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8"/>
            <p:cNvSpPr/>
            <p:nvPr/>
          </p:nvSpPr>
          <p:spPr>
            <a:xfrm>
              <a:off x="394775" y="1828875"/>
              <a:ext cx="101325" cy="394500"/>
            </a:xfrm>
            <a:custGeom>
              <a:avLst/>
              <a:gdLst/>
              <a:ahLst/>
              <a:cxnLst/>
              <a:rect l="l" t="t" r="r" b="b"/>
              <a:pathLst>
                <a:path w="4053" h="15780" extrusionOk="0">
                  <a:moveTo>
                    <a:pt x="1" y="1"/>
                  </a:moveTo>
                  <a:cubicBezTo>
                    <a:pt x="190" y="3417"/>
                    <a:pt x="465" y="6825"/>
                    <a:pt x="839" y="10224"/>
                  </a:cubicBezTo>
                  <a:cubicBezTo>
                    <a:pt x="1017" y="11864"/>
                    <a:pt x="1078" y="15780"/>
                    <a:pt x="3338" y="15780"/>
                  </a:cubicBezTo>
                  <a:cubicBezTo>
                    <a:pt x="3557" y="15780"/>
                    <a:pt x="3792" y="15744"/>
                    <a:pt x="4052" y="15665"/>
                  </a:cubicBezTo>
                  <a:cubicBezTo>
                    <a:pt x="3524" y="15383"/>
                    <a:pt x="3057" y="14338"/>
                    <a:pt x="3228" y="13875"/>
                  </a:cubicBezTo>
                  <a:cubicBezTo>
                    <a:pt x="3017" y="12955"/>
                    <a:pt x="3000" y="11947"/>
                    <a:pt x="2904" y="11055"/>
                  </a:cubicBezTo>
                  <a:cubicBezTo>
                    <a:pt x="2775" y="9871"/>
                    <a:pt x="2654" y="8683"/>
                    <a:pt x="2547" y="7492"/>
                  </a:cubicBezTo>
                  <a:cubicBezTo>
                    <a:pt x="2333" y="5110"/>
                    <a:pt x="2166" y="2721"/>
                    <a:pt x="2041" y="333"/>
                  </a:cubicBezTo>
                  <a:cubicBezTo>
                    <a:pt x="1666" y="351"/>
                    <a:pt x="1296" y="368"/>
                    <a:pt x="925" y="386"/>
                  </a:cubicBezTo>
                  <a:lnTo>
                    <a:pt x="871" y="386"/>
                  </a:lnTo>
                  <a:cubicBezTo>
                    <a:pt x="529" y="386"/>
                    <a:pt x="226" y="22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8"/>
            <p:cNvSpPr/>
            <p:nvPr/>
          </p:nvSpPr>
          <p:spPr>
            <a:xfrm>
              <a:off x="471175" y="2175750"/>
              <a:ext cx="46850" cy="44750"/>
            </a:xfrm>
            <a:custGeom>
              <a:avLst/>
              <a:gdLst/>
              <a:ahLst/>
              <a:cxnLst/>
              <a:rect l="l" t="t" r="r" b="b"/>
              <a:pathLst>
                <a:path w="1874" h="1790" extrusionOk="0">
                  <a:moveTo>
                    <a:pt x="172" y="0"/>
                  </a:moveTo>
                  <a:lnTo>
                    <a:pt x="172" y="0"/>
                  </a:lnTo>
                  <a:cubicBezTo>
                    <a:pt x="1" y="463"/>
                    <a:pt x="468" y="1508"/>
                    <a:pt x="996" y="1790"/>
                  </a:cubicBezTo>
                  <a:cubicBezTo>
                    <a:pt x="1024" y="1783"/>
                    <a:pt x="1053" y="1776"/>
                    <a:pt x="1082" y="1765"/>
                  </a:cubicBezTo>
                  <a:cubicBezTo>
                    <a:pt x="1873" y="1505"/>
                    <a:pt x="1014" y="596"/>
                    <a:pt x="254" y="318"/>
                  </a:cubicBezTo>
                  <a:cubicBezTo>
                    <a:pt x="226" y="211"/>
                    <a:pt x="197" y="107"/>
                    <a:pt x="17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1" name="Google Shape;2551;p58"/>
          <p:cNvGrpSpPr/>
          <p:nvPr/>
        </p:nvGrpSpPr>
        <p:grpSpPr>
          <a:xfrm rot="-130633" flipH="1">
            <a:off x="2918002" y="2487921"/>
            <a:ext cx="3355563" cy="230166"/>
            <a:chOff x="4345425" y="2175475"/>
            <a:chExt cx="800750" cy="176025"/>
          </a:xfrm>
        </p:grpSpPr>
        <p:sp>
          <p:nvSpPr>
            <p:cNvPr id="2552" name="Google Shape;2552;p58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8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FEEAC72-63F9-452B-8DBF-E64033AA7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176" y="3799080"/>
            <a:ext cx="4191068" cy="57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7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34"/>
          <p:cNvGrpSpPr/>
          <p:nvPr/>
        </p:nvGrpSpPr>
        <p:grpSpPr>
          <a:xfrm>
            <a:off x="2883085" y="3523739"/>
            <a:ext cx="3377828" cy="1079750"/>
            <a:chOff x="4319250" y="3137000"/>
            <a:chExt cx="885825" cy="524125"/>
          </a:xfrm>
        </p:grpSpPr>
        <p:sp>
          <p:nvSpPr>
            <p:cNvPr id="990" name="Google Shape;990;p34"/>
            <p:cNvSpPr/>
            <p:nvPr/>
          </p:nvSpPr>
          <p:spPr>
            <a:xfrm>
              <a:off x="4334525" y="3137000"/>
              <a:ext cx="816875" cy="145250"/>
            </a:xfrm>
            <a:custGeom>
              <a:avLst/>
              <a:gdLst/>
              <a:ahLst/>
              <a:cxnLst/>
              <a:rect l="l" t="t" r="r" b="b"/>
              <a:pathLst>
                <a:path w="32675" h="5810" extrusionOk="0">
                  <a:moveTo>
                    <a:pt x="30614" y="1"/>
                  </a:moveTo>
                  <a:cubicBezTo>
                    <a:pt x="30548" y="1"/>
                    <a:pt x="30480" y="4"/>
                    <a:pt x="30410" y="11"/>
                  </a:cubicBezTo>
                  <a:lnTo>
                    <a:pt x="30410" y="11"/>
                  </a:lnTo>
                  <a:lnTo>
                    <a:pt x="30410" y="11"/>
                  </a:lnTo>
                  <a:lnTo>
                    <a:pt x="28330" y="186"/>
                  </a:lnTo>
                  <a:cubicBezTo>
                    <a:pt x="28200" y="197"/>
                    <a:pt x="28078" y="220"/>
                    <a:pt x="27966" y="252"/>
                  </a:cubicBezTo>
                  <a:lnTo>
                    <a:pt x="27966" y="252"/>
                  </a:lnTo>
                  <a:lnTo>
                    <a:pt x="1989" y="2818"/>
                  </a:lnTo>
                  <a:cubicBezTo>
                    <a:pt x="1" y="3012"/>
                    <a:pt x="100" y="5810"/>
                    <a:pt x="2061" y="5810"/>
                  </a:cubicBezTo>
                  <a:cubicBezTo>
                    <a:pt x="2127" y="5810"/>
                    <a:pt x="2195" y="5807"/>
                    <a:pt x="2265" y="5800"/>
                  </a:cubicBezTo>
                  <a:cubicBezTo>
                    <a:pt x="11738" y="4848"/>
                    <a:pt x="21212" y="3920"/>
                    <a:pt x="30686" y="2993"/>
                  </a:cubicBezTo>
                  <a:cubicBezTo>
                    <a:pt x="32674" y="2799"/>
                    <a:pt x="32575" y="1"/>
                    <a:pt x="3061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4356675" y="3182825"/>
              <a:ext cx="798275" cy="129275"/>
            </a:xfrm>
            <a:custGeom>
              <a:avLst/>
              <a:gdLst/>
              <a:ahLst/>
              <a:cxnLst/>
              <a:rect l="l" t="t" r="r" b="b"/>
              <a:pathLst>
                <a:path w="31931" h="5171" extrusionOk="0">
                  <a:moveTo>
                    <a:pt x="29692" y="0"/>
                  </a:moveTo>
                  <a:cubicBezTo>
                    <a:pt x="29262" y="0"/>
                    <a:pt x="28841" y="143"/>
                    <a:pt x="28521" y="458"/>
                  </a:cubicBezTo>
                  <a:lnTo>
                    <a:pt x="28521" y="458"/>
                  </a:lnTo>
                  <a:cubicBezTo>
                    <a:pt x="26855" y="717"/>
                    <a:pt x="25061" y="686"/>
                    <a:pt x="23409" y="834"/>
                  </a:cubicBezTo>
                  <a:cubicBezTo>
                    <a:pt x="20928" y="1035"/>
                    <a:pt x="18447" y="1235"/>
                    <a:pt x="15990" y="1461"/>
                  </a:cubicBezTo>
                  <a:cubicBezTo>
                    <a:pt x="11958" y="1784"/>
                    <a:pt x="7925" y="2108"/>
                    <a:pt x="3893" y="2415"/>
                  </a:cubicBezTo>
                  <a:lnTo>
                    <a:pt x="3893" y="2415"/>
                  </a:lnTo>
                  <a:cubicBezTo>
                    <a:pt x="3677" y="2329"/>
                    <a:pt x="3447" y="2279"/>
                    <a:pt x="3219" y="2279"/>
                  </a:cubicBezTo>
                  <a:cubicBezTo>
                    <a:pt x="3010" y="2279"/>
                    <a:pt x="2803" y="2320"/>
                    <a:pt x="2607" y="2413"/>
                  </a:cubicBezTo>
                  <a:cubicBezTo>
                    <a:pt x="2550" y="2451"/>
                    <a:pt x="2478" y="2489"/>
                    <a:pt x="2414" y="2527"/>
                  </a:cubicBezTo>
                  <a:lnTo>
                    <a:pt x="2414" y="2527"/>
                  </a:lnTo>
                  <a:cubicBezTo>
                    <a:pt x="2253" y="2539"/>
                    <a:pt x="2092" y="2551"/>
                    <a:pt x="1930" y="2564"/>
                  </a:cubicBezTo>
                  <a:cubicBezTo>
                    <a:pt x="0" y="2714"/>
                    <a:pt x="903" y="5170"/>
                    <a:pt x="2482" y="5170"/>
                  </a:cubicBezTo>
                  <a:cubicBezTo>
                    <a:pt x="2634" y="5170"/>
                    <a:pt x="2774" y="5169"/>
                    <a:pt x="2906" y="5164"/>
                  </a:cubicBezTo>
                  <a:lnTo>
                    <a:pt x="2906" y="5164"/>
                  </a:lnTo>
                  <a:cubicBezTo>
                    <a:pt x="2907" y="5166"/>
                    <a:pt x="2907" y="5168"/>
                    <a:pt x="2908" y="5170"/>
                  </a:cubicBezTo>
                  <a:cubicBezTo>
                    <a:pt x="8146" y="4769"/>
                    <a:pt x="13359" y="4343"/>
                    <a:pt x="18597" y="3917"/>
                  </a:cubicBezTo>
                  <a:cubicBezTo>
                    <a:pt x="21078" y="3716"/>
                    <a:pt x="23559" y="3491"/>
                    <a:pt x="26041" y="3290"/>
                  </a:cubicBezTo>
                  <a:cubicBezTo>
                    <a:pt x="27619" y="3165"/>
                    <a:pt x="30351" y="3541"/>
                    <a:pt x="31504" y="2213"/>
                  </a:cubicBezTo>
                  <a:cubicBezTo>
                    <a:pt x="31930" y="1711"/>
                    <a:pt x="31604" y="985"/>
                    <a:pt x="31178" y="609"/>
                  </a:cubicBezTo>
                  <a:cubicBezTo>
                    <a:pt x="31153" y="584"/>
                    <a:pt x="31103" y="533"/>
                    <a:pt x="31053" y="508"/>
                  </a:cubicBezTo>
                  <a:cubicBezTo>
                    <a:pt x="30676" y="184"/>
                    <a:pt x="30178" y="0"/>
                    <a:pt x="2969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4345775" y="3233150"/>
              <a:ext cx="859300" cy="100300"/>
            </a:xfrm>
            <a:custGeom>
              <a:avLst/>
              <a:gdLst/>
              <a:ahLst/>
              <a:cxnLst/>
              <a:rect l="l" t="t" r="r" b="b"/>
              <a:pathLst>
                <a:path w="34372" h="4012" extrusionOk="0">
                  <a:moveTo>
                    <a:pt x="31734" y="0"/>
                  </a:moveTo>
                  <a:cubicBezTo>
                    <a:pt x="31607" y="0"/>
                    <a:pt x="31483" y="8"/>
                    <a:pt x="31364" y="24"/>
                  </a:cubicBezTo>
                  <a:cubicBezTo>
                    <a:pt x="31276" y="34"/>
                    <a:pt x="31188" y="44"/>
                    <a:pt x="31100" y="54"/>
                  </a:cubicBezTo>
                  <a:lnTo>
                    <a:pt x="31100" y="54"/>
                  </a:lnTo>
                  <a:cubicBezTo>
                    <a:pt x="31096" y="52"/>
                    <a:pt x="31092" y="51"/>
                    <a:pt x="31088" y="49"/>
                  </a:cubicBezTo>
                  <a:cubicBezTo>
                    <a:pt x="31067" y="54"/>
                    <a:pt x="31046" y="58"/>
                    <a:pt x="31025" y="63"/>
                  </a:cubicBezTo>
                  <a:lnTo>
                    <a:pt x="31025" y="63"/>
                  </a:lnTo>
                  <a:cubicBezTo>
                    <a:pt x="21187" y="1175"/>
                    <a:pt x="11326" y="2165"/>
                    <a:pt x="1464" y="3032"/>
                  </a:cubicBezTo>
                  <a:cubicBezTo>
                    <a:pt x="1" y="3154"/>
                    <a:pt x="2951" y="4011"/>
                    <a:pt x="3642" y="4011"/>
                  </a:cubicBezTo>
                  <a:cubicBezTo>
                    <a:pt x="3661" y="4011"/>
                    <a:pt x="3679" y="4011"/>
                    <a:pt x="3694" y="4009"/>
                  </a:cubicBezTo>
                  <a:cubicBezTo>
                    <a:pt x="13102" y="3182"/>
                    <a:pt x="22486" y="2243"/>
                    <a:pt x="31870" y="1193"/>
                  </a:cubicBezTo>
                  <a:lnTo>
                    <a:pt x="31870" y="1193"/>
                  </a:lnTo>
                  <a:cubicBezTo>
                    <a:pt x="31983" y="1203"/>
                    <a:pt x="32095" y="1208"/>
                    <a:pt x="32207" y="1208"/>
                  </a:cubicBezTo>
                  <a:cubicBezTo>
                    <a:pt x="32407" y="1208"/>
                    <a:pt x="32604" y="1191"/>
                    <a:pt x="32792" y="1152"/>
                  </a:cubicBezTo>
                  <a:cubicBezTo>
                    <a:pt x="33143" y="1102"/>
                    <a:pt x="33494" y="1027"/>
                    <a:pt x="33845" y="977"/>
                  </a:cubicBezTo>
                  <a:cubicBezTo>
                    <a:pt x="34371" y="876"/>
                    <a:pt x="33920" y="551"/>
                    <a:pt x="33670" y="450"/>
                  </a:cubicBezTo>
                  <a:cubicBezTo>
                    <a:pt x="33104" y="199"/>
                    <a:pt x="32381" y="0"/>
                    <a:pt x="3173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4359800" y="3270500"/>
              <a:ext cx="768200" cy="83975"/>
            </a:xfrm>
            <a:custGeom>
              <a:avLst/>
              <a:gdLst/>
              <a:ahLst/>
              <a:cxnLst/>
              <a:rect l="l" t="t" r="r" b="b"/>
              <a:pathLst>
                <a:path w="30728" h="3359" extrusionOk="0">
                  <a:moveTo>
                    <a:pt x="27647" y="0"/>
                  </a:moveTo>
                  <a:cubicBezTo>
                    <a:pt x="27595" y="0"/>
                    <a:pt x="27544" y="3"/>
                    <a:pt x="27494" y="9"/>
                  </a:cubicBezTo>
                  <a:cubicBezTo>
                    <a:pt x="18372" y="1212"/>
                    <a:pt x="9199" y="1839"/>
                    <a:pt x="1" y="1914"/>
                  </a:cubicBezTo>
                  <a:cubicBezTo>
                    <a:pt x="151" y="1914"/>
                    <a:pt x="1930" y="3016"/>
                    <a:pt x="2532" y="3142"/>
                  </a:cubicBezTo>
                  <a:cubicBezTo>
                    <a:pt x="2783" y="3192"/>
                    <a:pt x="3033" y="3242"/>
                    <a:pt x="3309" y="3317"/>
                  </a:cubicBezTo>
                  <a:cubicBezTo>
                    <a:pt x="3433" y="3345"/>
                    <a:pt x="3533" y="3358"/>
                    <a:pt x="3608" y="3358"/>
                  </a:cubicBezTo>
                  <a:cubicBezTo>
                    <a:pt x="3777" y="3358"/>
                    <a:pt x="3816" y="3292"/>
                    <a:pt x="3714" y="3186"/>
                  </a:cubicBezTo>
                  <a:lnTo>
                    <a:pt x="3714" y="3186"/>
                  </a:lnTo>
                  <a:cubicBezTo>
                    <a:pt x="12659" y="3106"/>
                    <a:pt x="21579" y="2457"/>
                    <a:pt x="30452" y="1287"/>
                  </a:cubicBezTo>
                  <a:cubicBezTo>
                    <a:pt x="30728" y="1262"/>
                    <a:pt x="29550" y="635"/>
                    <a:pt x="29474" y="585"/>
                  </a:cubicBezTo>
                  <a:cubicBezTo>
                    <a:pt x="28990" y="378"/>
                    <a:pt x="28251" y="0"/>
                    <a:pt x="2764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4326650" y="3282500"/>
              <a:ext cx="830850" cy="180500"/>
            </a:xfrm>
            <a:custGeom>
              <a:avLst/>
              <a:gdLst/>
              <a:ahLst/>
              <a:cxnLst/>
              <a:rect l="l" t="t" r="r" b="b"/>
              <a:pathLst>
                <a:path w="33234" h="7220" extrusionOk="0">
                  <a:moveTo>
                    <a:pt x="31326" y="1"/>
                  </a:moveTo>
                  <a:cubicBezTo>
                    <a:pt x="31278" y="1"/>
                    <a:pt x="31228" y="2"/>
                    <a:pt x="31176" y="5"/>
                  </a:cubicBezTo>
                  <a:cubicBezTo>
                    <a:pt x="31034" y="14"/>
                    <a:pt x="30892" y="22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21994" y="549"/>
                    <a:pt x="13215" y="1092"/>
                    <a:pt x="4459" y="1634"/>
                  </a:cubicBezTo>
                  <a:cubicBezTo>
                    <a:pt x="3043" y="1714"/>
                    <a:pt x="2088" y="3524"/>
                    <a:pt x="2855" y="4184"/>
                  </a:cubicBezTo>
                  <a:lnTo>
                    <a:pt x="2855" y="4184"/>
                  </a:lnTo>
                  <a:cubicBezTo>
                    <a:pt x="2545" y="4258"/>
                    <a:pt x="2237" y="4335"/>
                    <a:pt x="1928" y="4416"/>
                  </a:cubicBezTo>
                  <a:cubicBezTo>
                    <a:pt x="215" y="4850"/>
                    <a:pt x="1" y="7219"/>
                    <a:pt x="1588" y="7219"/>
                  </a:cubicBezTo>
                  <a:cubicBezTo>
                    <a:pt x="1743" y="7219"/>
                    <a:pt x="1914" y="7197"/>
                    <a:pt x="2104" y="7148"/>
                  </a:cubicBezTo>
                  <a:cubicBezTo>
                    <a:pt x="11552" y="4667"/>
                    <a:pt x="21527" y="5544"/>
                    <a:pt x="30926" y="2762"/>
                  </a:cubicBezTo>
                  <a:cubicBezTo>
                    <a:pt x="32270" y="2371"/>
                    <a:pt x="33233" y="1"/>
                    <a:pt x="3132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4319250" y="3360925"/>
              <a:ext cx="817050" cy="79000"/>
            </a:xfrm>
            <a:custGeom>
              <a:avLst/>
              <a:gdLst/>
              <a:ahLst/>
              <a:cxnLst/>
              <a:rect l="l" t="t" r="r" b="b"/>
              <a:pathLst>
                <a:path w="32682" h="3160" extrusionOk="0">
                  <a:moveTo>
                    <a:pt x="29390" y="0"/>
                  </a:moveTo>
                  <a:cubicBezTo>
                    <a:pt x="29382" y="0"/>
                    <a:pt x="29374" y="1"/>
                    <a:pt x="29367" y="1"/>
                  </a:cubicBezTo>
                  <a:cubicBezTo>
                    <a:pt x="20294" y="477"/>
                    <a:pt x="11222" y="953"/>
                    <a:pt x="2149" y="1404"/>
                  </a:cubicBezTo>
                  <a:cubicBezTo>
                    <a:pt x="1" y="1528"/>
                    <a:pt x="2232" y="3160"/>
                    <a:pt x="3425" y="3160"/>
                  </a:cubicBezTo>
                  <a:cubicBezTo>
                    <a:pt x="3442" y="3160"/>
                    <a:pt x="3460" y="3160"/>
                    <a:pt x="3477" y="3159"/>
                  </a:cubicBezTo>
                  <a:cubicBezTo>
                    <a:pt x="11910" y="2716"/>
                    <a:pt x="20343" y="2274"/>
                    <a:pt x="28776" y="1831"/>
                  </a:cubicBezTo>
                  <a:lnTo>
                    <a:pt x="28776" y="1831"/>
                  </a:lnTo>
                  <a:cubicBezTo>
                    <a:pt x="29195" y="1987"/>
                    <a:pt x="29661" y="2088"/>
                    <a:pt x="30045" y="2088"/>
                  </a:cubicBezTo>
                  <a:cubicBezTo>
                    <a:pt x="30263" y="2088"/>
                    <a:pt x="30455" y="2055"/>
                    <a:pt x="30595" y="1981"/>
                  </a:cubicBezTo>
                  <a:cubicBezTo>
                    <a:pt x="30846" y="1856"/>
                    <a:pt x="31096" y="1730"/>
                    <a:pt x="31347" y="1580"/>
                  </a:cubicBezTo>
                  <a:cubicBezTo>
                    <a:pt x="32682" y="863"/>
                    <a:pt x="29947" y="0"/>
                    <a:pt x="2939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4359800" y="3368900"/>
              <a:ext cx="757150" cy="121750"/>
            </a:xfrm>
            <a:custGeom>
              <a:avLst/>
              <a:gdLst/>
              <a:ahLst/>
              <a:cxnLst/>
              <a:rect l="l" t="t" r="r" b="b"/>
              <a:pathLst>
                <a:path w="30286" h="4870" extrusionOk="0">
                  <a:moveTo>
                    <a:pt x="28493" y="1"/>
                  </a:moveTo>
                  <a:cubicBezTo>
                    <a:pt x="28461" y="1"/>
                    <a:pt x="28429" y="3"/>
                    <a:pt x="28397" y="8"/>
                  </a:cubicBezTo>
                  <a:cubicBezTo>
                    <a:pt x="19399" y="1311"/>
                    <a:pt x="10377" y="1737"/>
                    <a:pt x="1279" y="1762"/>
                  </a:cubicBezTo>
                  <a:cubicBezTo>
                    <a:pt x="1" y="1762"/>
                    <a:pt x="1153" y="4870"/>
                    <a:pt x="2281" y="4870"/>
                  </a:cubicBezTo>
                  <a:cubicBezTo>
                    <a:pt x="10690" y="4847"/>
                    <a:pt x="19035" y="4481"/>
                    <a:pt x="27355" y="3377"/>
                  </a:cubicBezTo>
                  <a:lnTo>
                    <a:pt x="27355" y="3377"/>
                  </a:lnTo>
                  <a:cubicBezTo>
                    <a:pt x="27588" y="3629"/>
                    <a:pt x="27849" y="3792"/>
                    <a:pt x="28107" y="3792"/>
                  </a:cubicBezTo>
                  <a:cubicBezTo>
                    <a:pt x="28112" y="3792"/>
                    <a:pt x="28117" y="3792"/>
                    <a:pt x="28121" y="3792"/>
                  </a:cubicBezTo>
                  <a:cubicBezTo>
                    <a:pt x="28948" y="3767"/>
                    <a:pt x="29349" y="3567"/>
                    <a:pt x="29800" y="2890"/>
                  </a:cubicBezTo>
                  <a:cubicBezTo>
                    <a:pt x="30286" y="2186"/>
                    <a:pt x="29478" y="1"/>
                    <a:pt x="2849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4369825" y="3442375"/>
              <a:ext cx="758625" cy="151550"/>
            </a:xfrm>
            <a:custGeom>
              <a:avLst/>
              <a:gdLst/>
              <a:ahLst/>
              <a:cxnLst/>
              <a:rect l="l" t="t" r="r" b="b"/>
              <a:pathLst>
                <a:path w="30345" h="6062" extrusionOk="0">
                  <a:moveTo>
                    <a:pt x="27667" y="0"/>
                  </a:moveTo>
                  <a:cubicBezTo>
                    <a:pt x="27659" y="0"/>
                    <a:pt x="27652" y="1"/>
                    <a:pt x="27645" y="1"/>
                  </a:cubicBezTo>
                  <a:lnTo>
                    <a:pt x="3646" y="1123"/>
                  </a:lnTo>
                  <a:lnTo>
                    <a:pt x="3646" y="1123"/>
                  </a:lnTo>
                  <a:cubicBezTo>
                    <a:pt x="3428" y="965"/>
                    <a:pt x="3215" y="867"/>
                    <a:pt x="3033" y="867"/>
                  </a:cubicBezTo>
                  <a:cubicBezTo>
                    <a:pt x="2999" y="867"/>
                    <a:pt x="2965" y="871"/>
                    <a:pt x="2933" y="878"/>
                  </a:cubicBezTo>
                  <a:cubicBezTo>
                    <a:pt x="2407" y="979"/>
                    <a:pt x="1880" y="1104"/>
                    <a:pt x="1379" y="1229"/>
                  </a:cubicBezTo>
                  <a:cubicBezTo>
                    <a:pt x="778" y="1346"/>
                    <a:pt x="1456" y="2486"/>
                    <a:pt x="2212" y="3219"/>
                  </a:cubicBezTo>
                  <a:lnTo>
                    <a:pt x="2212" y="3219"/>
                  </a:lnTo>
                  <a:cubicBezTo>
                    <a:pt x="2182" y="3219"/>
                    <a:pt x="2151" y="3219"/>
                    <a:pt x="2119" y="3219"/>
                  </a:cubicBezTo>
                  <a:cubicBezTo>
                    <a:pt x="1796" y="3219"/>
                    <a:pt x="1444" y="3229"/>
                    <a:pt x="1311" y="3313"/>
                  </a:cubicBezTo>
                  <a:lnTo>
                    <a:pt x="1311" y="3313"/>
                  </a:lnTo>
                  <a:cubicBezTo>
                    <a:pt x="1155" y="3219"/>
                    <a:pt x="995" y="3149"/>
                    <a:pt x="860" y="3149"/>
                  </a:cubicBezTo>
                  <a:cubicBezTo>
                    <a:pt x="779" y="3149"/>
                    <a:pt x="708" y="3174"/>
                    <a:pt x="652" y="3234"/>
                  </a:cubicBezTo>
                  <a:cubicBezTo>
                    <a:pt x="627" y="3284"/>
                    <a:pt x="577" y="3309"/>
                    <a:pt x="527" y="3360"/>
                  </a:cubicBezTo>
                  <a:cubicBezTo>
                    <a:pt x="1" y="3936"/>
                    <a:pt x="1429" y="5289"/>
                    <a:pt x="1805" y="5590"/>
                  </a:cubicBezTo>
                  <a:cubicBezTo>
                    <a:pt x="2288" y="5941"/>
                    <a:pt x="2862" y="6062"/>
                    <a:pt x="3473" y="6062"/>
                  </a:cubicBezTo>
                  <a:cubicBezTo>
                    <a:pt x="4607" y="6062"/>
                    <a:pt x="5866" y="5645"/>
                    <a:pt x="6893" y="5515"/>
                  </a:cubicBezTo>
                  <a:cubicBezTo>
                    <a:pt x="9449" y="5189"/>
                    <a:pt x="12031" y="4989"/>
                    <a:pt x="14612" y="4863"/>
                  </a:cubicBezTo>
                  <a:cubicBezTo>
                    <a:pt x="19750" y="4613"/>
                    <a:pt x="24838" y="4462"/>
                    <a:pt x="29675" y="2558"/>
                  </a:cubicBezTo>
                  <a:cubicBezTo>
                    <a:pt x="30345" y="2310"/>
                    <a:pt x="28364" y="0"/>
                    <a:pt x="2766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4409400" y="3507550"/>
              <a:ext cx="682250" cy="94025"/>
            </a:xfrm>
            <a:custGeom>
              <a:avLst/>
              <a:gdLst/>
              <a:ahLst/>
              <a:cxnLst/>
              <a:rect l="l" t="t" r="r" b="b"/>
              <a:pathLst>
                <a:path w="27290" h="3761" extrusionOk="0">
                  <a:moveTo>
                    <a:pt x="25285" y="1"/>
                  </a:moveTo>
                  <a:cubicBezTo>
                    <a:pt x="17165" y="251"/>
                    <a:pt x="9044" y="477"/>
                    <a:pt x="949" y="702"/>
                  </a:cubicBezTo>
                  <a:cubicBezTo>
                    <a:pt x="0" y="727"/>
                    <a:pt x="1165" y="3760"/>
                    <a:pt x="2016" y="3760"/>
                  </a:cubicBezTo>
                  <a:cubicBezTo>
                    <a:pt x="2020" y="3760"/>
                    <a:pt x="2023" y="3760"/>
                    <a:pt x="2027" y="3760"/>
                  </a:cubicBezTo>
                  <a:cubicBezTo>
                    <a:pt x="9646" y="3525"/>
                    <a:pt x="17265" y="3312"/>
                    <a:pt x="24863" y="3100"/>
                  </a:cubicBezTo>
                  <a:lnTo>
                    <a:pt x="24863" y="3100"/>
                  </a:lnTo>
                  <a:cubicBezTo>
                    <a:pt x="25030" y="3255"/>
                    <a:pt x="25204" y="3348"/>
                    <a:pt x="25373" y="3348"/>
                  </a:cubicBezTo>
                  <a:cubicBezTo>
                    <a:pt x="25411" y="3348"/>
                    <a:pt x="25448" y="3344"/>
                    <a:pt x="25485" y="3334"/>
                  </a:cubicBezTo>
                  <a:lnTo>
                    <a:pt x="26538" y="3033"/>
                  </a:lnTo>
                  <a:cubicBezTo>
                    <a:pt x="27290" y="2833"/>
                    <a:pt x="26037" y="1"/>
                    <a:pt x="25285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4327875" y="3557000"/>
              <a:ext cx="818000" cy="104125"/>
            </a:xfrm>
            <a:custGeom>
              <a:avLst/>
              <a:gdLst/>
              <a:ahLst/>
              <a:cxnLst/>
              <a:rect l="l" t="t" r="r" b="b"/>
              <a:pathLst>
                <a:path w="32720" h="4165" extrusionOk="0">
                  <a:moveTo>
                    <a:pt x="29952" y="0"/>
                  </a:moveTo>
                  <a:cubicBezTo>
                    <a:pt x="29926" y="0"/>
                    <a:pt x="29900" y="1"/>
                    <a:pt x="29874" y="3"/>
                  </a:cubicBezTo>
                  <a:cubicBezTo>
                    <a:pt x="21416" y="652"/>
                    <a:pt x="12935" y="1193"/>
                    <a:pt x="4454" y="1648"/>
                  </a:cubicBezTo>
                  <a:lnTo>
                    <a:pt x="4454" y="1648"/>
                  </a:lnTo>
                  <a:cubicBezTo>
                    <a:pt x="4095" y="1453"/>
                    <a:pt x="3671" y="1328"/>
                    <a:pt x="3270" y="1328"/>
                  </a:cubicBezTo>
                  <a:cubicBezTo>
                    <a:pt x="3044" y="1328"/>
                    <a:pt x="2826" y="1368"/>
                    <a:pt x="2631" y="1456"/>
                  </a:cubicBezTo>
                  <a:cubicBezTo>
                    <a:pt x="2280" y="1607"/>
                    <a:pt x="1954" y="1757"/>
                    <a:pt x="1603" y="1907"/>
                  </a:cubicBezTo>
                  <a:cubicBezTo>
                    <a:pt x="0" y="2647"/>
                    <a:pt x="1698" y="4164"/>
                    <a:pt x="2804" y="4164"/>
                  </a:cubicBezTo>
                  <a:cubicBezTo>
                    <a:pt x="2822" y="4164"/>
                    <a:pt x="2839" y="4164"/>
                    <a:pt x="2857" y="4163"/>
                  </a:cubicBezTo>
                  <a:cubicBezTo>
                    <a:pt x="11239" y="3728"/>
                    <a:pt x="19621" y="3209"/>
                    <a:pt x="27984" y="2587"/>
                  </a:cubicBezTo>
                  <a:lnTo>
                    <a:pt x="27984" y="2587"/>
                  </a:lnTo>
                  <a:cubicBezTo>
                    <a:pt x="28355" y="2794"/>
                    <a:pt x="28798" y="2928"/>
                    <a:pt x="29213" y="2928"/>
                  </a:cubicBezTo>
                  <a:cubicBezTo>
                    <a:pt x="29429" y="2928"/>
                    <a:pt x="29637" y="2891"/>
                    <a:pt x="29824" y="2810"/>
                  </a:cubicBezTo>
                  <a:cubicBezTo>
                    <a:pt x="30250" y="2634"/>
                    <a:pt x="30701" y="2434"/>
                    <a:pt x="31127" y="2233"/>
                  </a:cubicBezTo>
                  <a:cubicBezTo>
                    <a:pt x="32719" y="1547"/>
                    <a:pt x="31080" y="0"/>
                    <a:pt x="2995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4492625" y="3568500"/>
              <a:ext cx="516700" cy="88850"/>
            </a:xfrm>
            <a:custGeom>
              <a:avLst/>
              <a:gdLst/>
              <a:ahLst/>
              <a:cxnLst/>
              <a:rect l="l" t="t" r="r" b="b"/>
              <a:pathLst>
                <a:path w="20668" h="3554" extrusionOk="0">
                  <a:moveTo>
                    <a:pt x="19918" y="0"/>
                  </a:moveTo>
                  <a:cubicBezTo>
                    <a:pt x="19858" y="0"/>
                    <a:pt x="19794" y="6"/>
                    <a:pt x="19725" y="19"/>
                  </a:cubicBezTo>
                  <a:cubicBezTo>
                    <a:pt x="14111" y="846"/>
                    <a:pt x="8447" y="1297"/>
                    <a:pt x="2758" y="1297"/>
                  </a:cubicBezTo>
                  <a:cubicBezTo>
                    <a:pt x="1956" y="1297"/>
                    <a:pt x="1204" y="1673"/>
                    <a:pt x="678" y="2300"/>
                  </a:cubicBezTo>
                  <a:cubicBezTo>
                    <a:pt x="402" y="2600"/>
                    <a:pt x="1" y="3553"/>
                    <a:pt x="803" y="3553"/>
                  </a:cubicBezTo>
                  <a:cubicBezTo>
                    <a:pt x="967" y="3553"/>
                    <a:pt x="1130" y="3554"/>
                    <a:pt x="1294" y="3554"/>
                  </a:cubicBezTo>
                  <a:cubicBezTo>
                    <a:pt x="7018" y="3554"/>
                    <a:pt x="12719" y="3127"/>
                    <a:pt x="18372" y="2274"/>
                  </a:cubicBezTo>
                  <a:cubicBezTo>
                    <a:pt x="19149" y="2174"/>
                    <a:pt x="19951" y="1673"/>
                    <a:pt x="20352" y="996"/>
                  </a:cubicBezTo>
                  <a:cubicBezTo>
                    <a:pt x="20667" y="478"/>
                    <a:pt x="20456" y="0"/>
                    <a:pt x="1991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1918650" y="1613838"/>
            <a:ext cx="5306700" cy="148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Description</a:t>
            </a:r>
            <a:endParaRPr dirty="0"/>
          </a:p>
        </p:txBody>
      </p:sp>
      <p:sp>
        <p:nvSpPr>
          <p:cNvPr id="1002" name="Google Shape;1002;p34"/>
          <p:cNvSpPr txBox="1">
            <a:spLocks noGrp="1"/>
          </p:cNvSpPr>
          <p:nvPr>
            <p:ph type="subTitle" idx="1"/>
          </p:nvPr>
        </p:nvSpPr>
        <p:spPr>
          <a:xfrm>
            <a:off x="3117150" y="3648238"/>
            <a:ext cx="29097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How the problem be formulated?</a:t>
            </a:r>
            <a:endParaRPr sz="2400" dirty="0"/>
          </a:p>
        </p:txBody>
      </p:sp>
      <p:sp>
        <p:nvSpPr>
          <p:cNvPr id="1003" name="Google Shape;1003;p34"/>
          <p:cNvSpPr txBox="1">
            <a:spLocks noGrp="1"/>
          </p:cNvSpPr>
          <p:nvPr>
            <p:ph type="title" idx="2"/>
          </p:nvPr>
        </p:nvSpPr>
        <p:spPr>
          <a:xfrm>
            <a:off x="3843750" y="591063"/>
            <a:ext cx="1456500" cy="6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</a:t>
            </a:r>
            <a:endParaRPr dirty="0"/>
          </a:p>
        </p:txBody>
      </p:sp>
      <p:grpSp>
        <p:nvGrpSpPr>
          <p:cNvPr id="1004" name="Google Shape;1004;p34"/>
          <p:cNvGrpSpPr/>
          <p:nvPr/>
        </p:nvGrpSpPr>
        <p:grpSpPr>
          <a:xfrm rot="372491" flipH="1">
            <a:off x="1097518" y="3478413"/>
            <a:ext cx="595061" cy="675849"/>
            <a:chOff x="5464100" y="4208075"/>
            <a:chExt cx="494625" cy="579650"/>
          </a:xfrm>
        </p:grpSpPr>
        <p:sp>
          <p:nvSpPr>
            <p:cNvPr id="1005" name="Google Shape;1005;p34"/>
            <p:cNvSpPr/>
            <p:nvPr/>
          </p:nvSpPr>
          <p:spPr>
            <a:xfrm>
              <a:off x="5594650" y="4504850"/>
              <a:ext cx="341250" cy="255800"/>
            </a:xfrm>
            <a:custGeom>
              <a:avLst/>
              <a:gdLst/>
              <a:ahLst/>
              <a:cxnLst/>
              <a:rect l="l" t="t" r="r" b="b"/>
              <a:pathLst>
                <a:path w="13650" h="10232" extrusionOk="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518750" y="4363750"/>
              <a:ext cx="340700" cy="255675"/>
            </a:xfrm>
            <a:custGeom>
              <a:avLst/>
              <a:gdLst/>
              <a:ahLst/>
              <a:cxnLst/>
              <a:rect l="l" t="t" r="r" b="b"/>
              <a:pathLst>
                <a:path w="13628" h="10227" extrusionOk="0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5475950" y="4235275"/>
              <a:ext cx="281925" cy="269375"/>
            </a:xfrm>
            <a:custGeom>
              <a:avLst/>
              <a:gdLst/>
              <a:ahLst/>
              <a:cxnLst/>
              <a:rect l="l" t="t" r="r" b="b"/>
              <a:pathLst>
                <a:path w="11277" h="10775" extrusionOk="0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5717000" y="4421125"/>
              <a:ext cx="42000" cy="94525"/>
            </a:xfrm>
            <a:custGeom>
              <a:avLst/>
              <a:gdLst/>
              <a:ahLst/>
              <a:cxnLst/>
              <a:rect l="l" t="t" r="r" b="b"/>
              <a:pathLst>
                <a:path w="1680" h="3781" extrusionOk="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5750000" y="4392700"/>
              <a:ext cx="46925" cy="98950"/>
            </a:xfrm>
            <a:custGeom>
              <a:avLst/>
              <a:gdLst/>
              <a:ahLst/>
              <a:cxnLst/>
              <a:rect l="l" t="t" r="r" b="b"/>
              <a:pathLst>
                <a:path w="1877" h="3958" extrusionOk="0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5795175" y="4403700"/>
              <a:ext cx="30450" cy="52625"/>
            </a:xfrm>
            <a:custGeom>
              <a:avLst/>
              <a:gdLst/>
              <a:ahLst/>
              <a:cxnLst/>
              <a:rect l="l" t="t" r="r" b="b"/>
              <a:pathLst>
                <a:path w="1218" h="2105" extrusionOk="0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5783525" y="4580275"/>
              <a:ext cx="38225" cy="81675"/>
            </a:xfrm>
            <a:custGeom>
              <a:avLst/>
              <a:gdLst/>
              <a:ahLst/>
              <a:cxnLst/>
              <a:rect l="l" t="t" r="r" b="b"/>
              <a:pathLst>
                <a:path w="1529" h="3267" extrusionOk="0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5824600" y="4544075"/>
              <a:ext cx="49675" cy="96575"/>
            </a:xfrm>
            <a:custGeom>
              <a:avLst/>
              <a:gdLst/>
              <a:ahLst/>
              <a:cxnLst/>
              <a:rect l="l" t="t" r="r" b="b"/>
              <a:pathLst>
                <a:path w="1987" h="3863" extrusionOk="0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5876375" y="4540750"/>
              <a:ext cx="23725" cy="54675"/>
            </a:xfrm>
            <a:custGeom>
              <a:avLst/>
              <a:gdLst/>
              <a:ahLst/>
              <a:cxnLst/>
              <a:rect l="l" t="t" r="r" b="b"/>
              <a:pathLst>
                <a:path w="949" h="2187" extrusionOk="0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5464100" y="4208075"/>
              <a:ext cx="334850" cy="317675"/>
            </a:xfrm>
            <a:custGeom>
              <a:avLst/>
              <a:gdLst/>
              <a:ahLst/>
              <a:cxnLst/>
              <a:rect l="l" t="t" r="r" b="b"/>
              <a:pathLst>
                <a:path w="13394" h="12707" extrusionOk="0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5495775" y="4342975"/>
              <a:ext cx="376800" cy="309500"/>
            </a:xfrm>
            <a:custGeom>
              <a:avLst/>
              <a:gdLst/>
              <a:ahLst/>
              <a:cxnLst/>
              <a:rect l="l" t="t" r="r" b="b"/>
              <a:pathLst>
                <a:path w="15072" h="12380" extrusionOk="0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5582050" y="4477650"/>
              <a:ext cx="376675" cy="310075"/>
            </a:xfrm>
            <a:custGeom>
              <a:avLst/>
              <a:gdLst/>
              <a:ahLst/>
              <a:cxnLst/>
              <a:rect l="l" t="t" r="r" b="b"/>
              <a:pathLst>
                <a:path w="15067" h="12403" extrusionOk="0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4"/>
          <p:cNvGrpSpPr/>
          <p:nvPr/>
        </p:nvGrpSpPr>
        <p:grpSpPr>
          <a:xfrm rot="9456294">
            <a:off x="6849678" y="3273665"/>
            <a:ext cx="2306042" cy="512923"/>
            <a:chOff x="7051300" y="3461525"/>
            <a:chExt cx="2305989" cy="512912"/>
          </a:xfrm>
        </p:grpSpPr>
        <p:sp>
          <p:nvSpPr>
            <p:cNvPr id="1018" name="Google Shape;1018;p34"/>
            <p:cNvSpPr/>
            <p:nvPr/>
          </p:nvSpPr>
          <p:spPr>
            <a:xfrm>
              <a:off x="7075817" y="3564700"/>
              <a:ext cx="2271819" cy="396457"/>
            </a:xfrm>
            <a:custGeom>
              <a:avLst/>
              <a:gdLst/>
              <a:ahLst/>
              <a:cxnLst/>
              <a:rect l="l" t="t" r="r" b="b"/>
              <a:pathLst>
                <a:path w="46702" h="8150" extrusionOk="0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rgbClr val="EE8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7056554" y="3473929"/>
              <a:ext cx="2293709" cy="379334"/>
            </a:xfrm>
            <a:custGeom>
              <a:avLst/>
              <a:gdLst/>
              <a:ahLst/>
              <a:cxnLst/>
              <a:rect l="l" t="t" r="r" b="b"/>
              <a:pathLst>
                <a:path w="47152" h="7798" extrusionOk="0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rgbClr val="EEA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9084585" y="3533956"/>
              <a:ext cx="102106" cy="52683"/>
            </a:xfrm>
            <a:custGeom>
              <a:avLst/>
              <a:gdLst/>
              <a:ahLst/>
              <a:cxnLst/>
              <a:rect l="l" t="t" r="r" b="b"/>
              <a:pathLst>
                <a:path w="2099" h="1083" extrusionOk="0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rgbClr val="EEC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7151702" y="3605512"/>
              <a:ext cx="1882416" cy="359584"/>
            </a:xfrm>
            <a:custGeom>
              <a:avLst/>
              <a:gdLst/>
              <a:ahLst/>
              <a:cxnLst/>
              <a:rect l="l" t="t" r="r" b="b"/>
              <a:pathLst>
                <a:path w="38697" h="7392" extrusionOk="0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rgbClr val="D767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7764232" y="3683976"/>
              <a:ext cx="634963" cy="189034"/>
            </a:xfrm>
            <a:custGeom>
              <a:avLst/>
              <a:gdLst/>
              <a:ahLst/>
              <a:cxnLst/>
              <a:rect l="l" t="t" r="r" b="b"/>
              <a:pathLst>
                <a:path w="13053" h="3886" extrusionOk="0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7758540" y="3565575"/>
              <a:ext cx="636277" cy="197401"/>
            </a:xfrm>
            <a:custGeom>
              <a:avLst/>
              <a:gdLst/>
              <a:ahLst/>
              <a:cxnLst/>
              <a:rect l="l" t="t" r="r" b="b"/>
              <a:pathLst>
                <a:path w="13080" h="4058" extrusionOk="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7130639" y="3466487"/>
              <a:ext cx="1892096" cy="377145"/>
            </a:xfrm>
            <a:custGeom>
              <a:avLst/>
              <a:gdLst/>
              <a:ahLst/>
              <a:cxnLst/>
              <a:rect l="l" t="t" r="r" b="b"/>
              <a:pathLst>
                <a:path w="38896" h="7753" extrusionOk="0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rgbClr val="EE8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8992842" y="3474999"/>
              <a:ext cx="35997" cy="141362"/>
            </a:xfrm>
            <a:custGeom>
              <a:avLst/>
              <a:gdLst/>
              <a:ahLst/>
              <a:cxnLst/>
              <a:rect l="l" t="t" r="r" b="b"/>
              <a:pathLst>
                <a:path w="740" h="2906" extrusionOk="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8234282" y="3461525"/>
              <a:ext cx="850704" cy="234469"/>
            </a:xfrm>
            <a:custGeom>
              <a:avLst/>
              <a:gdLst/>
              <a:ahLst/>
              <a:cxnLst/>
              <a:rect l="l" t="t" r="r" b="b"/>
              <a:pathLst>
                <a:path w="17488" h="4820" extrusionOk="0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9007776" y="3586979"/>
              <a:ext cx="90772" cy="141168"/>
            </a:xfrm>
            <a:custGeom>
              <a:avLst/>
              <a:gdLst/>
              <a:ahLst/>
              <a:cxnLst/>
              <a:rect l="l" t="t" r="r" b="b"/>
              <a:pathLst>
                <a:path w="1866" h="2902" extrusionOk="0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9050291" y="3487988"/>
              <a:ext cx="305685" cy="86102"/>
            </a:xfrm>
            <a:custGeom>
              <a:avLst/>
              <a:gdLst/>
              <a:ahLst/>
              <a:cxnLst/>
              <a:rect l="l" t="t" r="r" b="b"/>
              <a:pathLst>
                <a:path w="6284" h="1770" extrusionOk="0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9073980" y="3552587"/>
              <a:ext cx="283308" cy="148610"/>
            </a:xfrm>
            <a:custGeom>
              <a:avLst/>
              <a:gdLst/>
              <a:ahLst/>
              <a:cxnLst/>
              <a:rect l="l" t="t" r="r" b="b"/>
              <a:pathLst>
                <a:path w="5824" h="3055" extrusionOk="0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7051300" y="3556236"/>
              <a:ext cx="1992937" cy="418201"/>
            </a:xfrm>
            <a:custGeom>
              <a:avLst/>
              <a:gdLst/>
              <a:ahLst/>
              <a:cxnLst/>
              <a:rect l="l" t="t" r="r" b="b"/>
              <a:pathLst>
                <a:path w="40969" h="8597" extrusionOk="0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7753724" y="3601377"/>
              <a:ext cx="138152" cy="171960"/>
            </a:xfrm>
            <a:custGeom>
              <a:avLst/>
              <a:gdLst/>
              <a:ahLst/>
              <a:cxnLst/>
              <a:rect l="l" t="t" r="r" b="b"/>
              <a:pathLst>
                <a:path w="2840" h="3535" extrusionOk="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8276797" y="3673322"/>
              <a:ext cx="127207" cy="161161"/>
            </a:xfrm>
            <a:custGeom>
              <a:avLst/>
              <a:gdLst/>
              <a:ahLst/>
              <a:cxnLst/>
              <a:rect l="l" t="t" r="r" b="b"/>
              <a:pathLst>
                <a:path w="2615" h="3313" extrusionOk="0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7126261" y="3708687"/>
              <a:ext cx="37311" cy="143746"/>
            </a:xfrm>
            <a:custGeom>
              <a:avLst/>
              <a:gdLst/>
              <a:ahLst/>
              <a:cxnLst/>
              <a:rect l="l" t="t" r="r" b="b"/>
              <a:pathLst>
                <a:path w="767" h="2955" extrusionOk="0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7753724" y="3752661"/>
              <a:ext cx="159215" cy="130125"/>
            </a:xfrm>
            <a:custGeom>
              <a:avLst/>
              <a:gdLst/>
              <a:ahLst/>
              <a:cxnLst/>
              <a:rect l="l" t="t" r="r" b="b"/>
              <a:pathLst>
                <a:path w="3273" h="2675" extrusionOk="0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7140708" y="3828157"/>
              <a:ext cx="36046" cy="134163"/>
            </a:xfrm>
            <a:custGeom>
              <a:avLst/>
              <a:gdLst/>
              <a:ahLst/>
              <a:cxnLst/>
              <a:rect l="l" t="t" r="r" b="b"/>
              <a:pathLst>
                <a:path w="741" h="2758" extrusionOk="0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34"/>
          <p:cNvGrpSpPr/>
          <p:nvPr/>
        </p:nvGrpSpPr>
        <p:grpSpPr>
          <a:xfrm>
            <a:off x="3928443" y="1223150"/>
            <a:ext cx="1287126" cy="176025"/>
            <a:chOff x="4345425" y="2175475"/>
            <a:chExt cx="800750" cy="176025"/>
          </a:xfrm>
        </p:grpSpPr>
        <p:sp>
          <p:nvSpPr>
            <p:cNvPr id="1037" name="Google Shape;1037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34"/>
          <p:cNvGrpSpPr/>
          <p:nvPr/>
        </p:nvGrpSpPr>
        <p:grpSpPr>
          <a:xfrm>
            <a:off x="2225081" y="2232150"/>
            <a:ext cx="4693836" cy="176025"/>
            <a:chOff x="4345425" y="2175475"/>
            <a:chExt cx="800750" cy="176025"/>
          </a:xfrm>
        </p:grpSpPr>
        <p:sp>
          <p:nvSpPr>
            <p:cNvPr id="1040" name="Google Shape;1040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>
            <a:off x="3020244" y="3043925"/>
            <a:ext cx="3071997" cy="176025"/>
            <a:chOff x="4345425" y="2175475"/>
            <a:chExt cx="800750" cy="176025"/>
          </a:xfrm>
        </p:grpSpPr>
        <p:sp>
          <p:nvSpPr>
            <p:cNvPr id="1043" name="Google Shape;1043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34"/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1046" name="Google Shape;1046;p34"/>
            <p:cNvSpPr/>
            <p:nvPr/>
          </p:nvSpPr>
          <p:spPr>
            <a:xfrm>
              <a:off x="5501450" y="2545600"/>
              <a:ext cx="639525" cy="438000"/>
            </a:xfrm>
            <a:custGeom>
              <a:avLst/>
              <a:gdLst/>
              <a:ahLst/>
              <a:cxnLst/>
              <a:rect l="l" t="t" r="r" b="b"/>
              <a:pathLst>
                <a:path w="25581" h="17520" extrusionOk="0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5714775" y="2654925"/>
              <a:ext cx="280075" cy="257600"/>
            </a:xfrm>
            <a:custGeom>
              <a:avLst/>
              <a:gdLst/>
              <a:ahLst/>
              <a:cxnLst/>
              <a:rect l="l" t="t" r="r" b="b"/>
              <a:pathLst>
                <a:path w="11203" h="10304" extrusionOk="0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35"/>
          <p:cNvSpPr txBox="1">
            <a:spLocks noGrp="1"/>
          </p:cNvSpPr>
          <p:nvPr>
            <p:ph type="title"/>
          </p:nvPr>
        </p:nvSpPr>
        <p:spPr>
          <a:xfrm>
            <a:off x="1680206" y="136640"/>
            <a:ext cx="5068345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Environment: The maze</a:t>
            </a:r>
            <a:endParaRPr dirty="0"/>
          </a:p>
        </p:txBody>
      </p:sp>
      <p:grpSp>
        <p:nvGrpSpPr>
          <p:cNvPr id="1057" name="Google Shape;1057;p35"/>
          <p:cNvGrpSpPr/>
          <p:nvPr/>
        </p:nvGrpSpPr>
        <p:grpSpPr>
          <a:xfrm>
            <a:off x="2879932" y="583232"/>
            <a:ext cx="3738016" cy="197752"/>
            <a:chOff x="4345425" y="2175475"/>
            <a:chExt cx="800750" cy="176025"/>
          </a:xfrm>
        </p:grpSpPr>
        <p:sp>
          <p:nvSpPr>
            <p:cNvPr id="1058" name="Google Shape;1058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1090;p36">
            <a:extLst>
              <a:ext uri="{FF2B5EF4-FFF2-40B4-BE49-F238E27FC236}">
                <a16:creationId xmlns:a16="http://schemas.microsoft.com/office/drawing/2014/main" id="{BFD4D1D6-532F-4F95-A7F9-9B0890C37960}"/>
              </a:ext>
            </a:extLst>
          </p:cNvPr>
          <p:cNvSpPr txBox="1">
            <a:spLocks/>
          </p:cNvSpPr>
          <p:nvPr/>
        </p:nvSpPr>
        <p:spPr>
          <a:xfrm>
            <a:off x="474133" y="3817783"/>
            <a:ext cx="650929" cy="648395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solidFill>
              <a:schemeClr val="accent3">
                <a:lumMod val="9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●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●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spcAft>
                <a:spcPts val="1600"/>
              </a:spcAft>
              <a:buFont typeface="Muli"/>
              <a:buNone/>
            </a:pPr>
            <a:r>
              <a:rPr lang="en-US" dirty="0"/>
              <a:t>Wall cells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8FC549-5A83-4185-A221-AF13EB8E8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517" y="860740"/>
            <a:ext cx="3738016" cy="3760730"/>
          </a:xfrm>
          <a:prstGeom prst="rect">
            <a:avLst/>
          </a:prstGeom>
        </p:spPr>
      </p:pic>
      <p:sp>
        <p:nvSpPr>
          <p:cNvPr id="37" name="Google Shape;1090;p36">
            <a:extLst>
              <a:ext uri="{FF2B5EF4-FFF2-40B4-BE49-F238E27FC236}">
                <a16:creationId xmlns:a16="http://schemas.microsoft.com/office/drawing/2014/main" id="{84DE5594-B0A2-4761-B2BD-471DEC49FE12}"/>
              </a:ext>
            </a:extLst>
          </p:cNvPr>
          <p:cNvSpPr txBox="1">
            <a:spLocks/>
          </p:cNvSpPr>
          <p:nvPr/>
        </p:nvSpPr>
        <p:spPr>
          <a:xfrm>
            <a:off x="1962213" y="4691604"/>
            <a:ext cx="3378600" cy="435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●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●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spcAft>
                <a:spcPts val="1600"/>
              </a:spcAft>
              <a:buFont typeface="Muli"/>
              <a:buNone/>
            </a:pPr>
            <a:r>
              <a:rPr lang="en-US" dirty="0"/>
              <a:t>Visualized by </a:t>
            </a:r>
            <a:r>
              <a:rPr lang="en-US" dirty="0" err="1"/>
              <a:t>pygame</a:t>
            </a:r>
            <a:r>
              <a:rPr lang="en-US" dirty="0"/>
              <a:t> 2.0.2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EB738D-BF79-45ED-A570-FA5BC5D339C5}"/>
              </a:ext>
            </a:extLst>
          </p:cNvPr>
          <p:cNvCxnSpPr>
            <a:cxnSpLocks/>
            <a:stCxn id="26" idx="3"/>
            <a:endCxn id="15" idx="1"/>
          </p:cNvCxnSpPr>
          <p:nvPr/>
        </p:nvCxnSpPr>
        <p:spPr>
          <a:xfrm>
            <a:off x="1125062" y="4141981"/>
            <a:ext cx="459118" cy="34351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25E68DF-9CCB-40BA-88CF-EE83DE9BD35F}"/>
              </a:ext>
            </a:extLst>
          </p:cNvPr>
          <p:cNvSpPr/>
          <p:nvPr/>
        </p:nvSpPr>
        <p:spPr>
          <a:xfrm>
            <a:off x="1584180" y="4360801"/>
            <a:ext cx="240663" cy="249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Google Shape;1090;p36">
            <a:extLst>
              <a:ext uri="{FF2B5EF4-FFF2-40B4-BE49-F238E27FC236}">
                <a16:creationId xmlns:a16="http://schemas.microsoft.com/office/drawing/2014/main" id="{0ED01373-5906-4ACD-9DB2-36264E4E9E37}"/>
              </a:ext>
            </a:extLst>
          </p:cNvPr>
          <p:cNvSpPr txBox="1">
            <a:spLocks/>
          </p:cNvSpPr>
          <p:nvPr/>
        </p:nvSpPr>
        <p:spPr>
          <a:xfrm>
            <a:off x="5440295" y="1753320"/>
            <a:ext cx="712150" cy="690724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solidFill>
              <a:schemeClr val="accent3">
                <a:lumMod val="9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●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●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spcAft>
                <a:spcPts val="1600"/>
              </a:spcAft>
              <a:buFont typeface="Muli"/>
              <a:buNone/>
            </a:pPr>
            <a:r>
              <a:rPr lang="en-US" dirty="0"/>
              <a:t>Score cells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5E92C1-C1EC-47E6-B36D-296A9B1284BD}"/>
              </a:ext>
            </a:extLst>
          </p:cNvPr>
          <p:cNvSpPr/>
          <p:nvPr/>
        </p:nvSpPr>
        <p:spPr>
          <a:xfrm>
            <a:off x="4593934" y="1872915"/>
            <a:ext cx="240663" cy="249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299B16B-656D-4BD7-8CAC-C3BDEEC69E61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>
            <a:off x="4834597" y="1997606"/>
            <a:ext cx="605698" cy="10107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D651A84-E8C0-4010-85EA-4F2EA0CFFCB2}"/>
              </a:ext>
            </a:extLst>
          </p:cNvPr>
          <p:cNvSpPr/>
          <p:nvPr/>
        </p:nvSpPr>
        <p:spPr>
          <a:xfrm>
            <a:off x="4089529" y="2367356"/>
            <a:ext cx="240663" cy="249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D54D94D-ED4F-426B-9717-0415B9B9BA87}"/>
              </a:ext>
            </a:extLst>
          </p:cNvPr>
          <p:cNvCxnSpPr>
            <a:cxnSpLocks/>
            <a:stCxn id="54" idx="3"/>
            <a:endCxn id="46" idx="1"/>
          </p:cNvCxnSpPr>
          <p:nvPr/>
        </p:nvCxnSpPr>
        <p:spPr>
          <a:xfrm flipV="1">
            <a:off x="4330192" y="2098682"/>
            <a:ext cx="1110103" cy="393365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5AA2B14-5361-4C80-B787-6C086574174B}"/>
              </a:ext>
            </a:extLst>
          </p:cNvPr>
          <p:cNvSpPr/>
          <p:nvPr/>
        </p:nvSpPr>
        <p:spPr>
          <a:xfrm>
            <a:off x="1332229" y="3141884"/>
            <a:ext cx="240663" cy="249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7290BAE-8CAF-4611-8ABF-5C7B0499E16A}"/>
              </a:ext>
            </a:extLst>
          </p:cNvPr>
          <p:cNvCxnSpPr>
            <a:cxnSpLocks/>
            <a:stCxn id="26" idx="3"/>
            <a:endCxn id="59" idx="1"/>
          </p:cNvCxnSpPr>
          <p:nvPr/>
        </p:nvCxnSpPr>
        <p:spPr>
          <a:xfrm flipV="1">
            <a:off x="1125062" y="3266575"/>
            <a:ext cx="207167" cy="87540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Google Shape;1090;p36">
            <a:extLst>
              <a:ext uri="{FF2B5EF4-FFF2-40B4-BE49-F238E27FC236}">
                <a16:creationId xmlns:a16="http://schemas.microsoft.com/office/drawing/2014/main" id="{DA150A1F-2211-402E-AF63-B6B5A45B8709}"/>
              </a:ext>
            </a:extLst>
          </p:cNvPr>
          <p:cNvSpPr txBox="1">
            <a:spLocks/>
          </p:cNvSpPr>
          <p:nvPr/>
        </p:nvSpPr>
        <p:spPr>
          <a:xfrm>
            <a:off x="5376076" y="2928925"/>
            <a:ext cx="712150" cy="612120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solidFill>
              <a:schemeClr val="accent3">
                <a:lumMod val="9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●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●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spcAft>
                <a:spcPts val="1600"/>
              </a:spcAft>
              <a:buFont typeface="Muli"/>
              <a:buNone/>
            </a:pPr>
            <a:r>
              <a:rPr lang="en-US" dirty="0"/>
              <a:t>Clear cells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9985A7-942F-4D2C-A420-B3D81C1A5756}"/>
              </a:ext>
            </a:extLst>
          </p:cNvPr>
          <p:cNvSpPr/>
          <p:nvPr/>
        </p:nvSpPr>
        <p:spPr>
          <a:xfrm>
            <a:off x="4338582" y="3616214"/>
            <a:ext cx="240663" cy="249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3619208-1030-476B-A1BC-ADA0C818BCB5}"/>
              </a:ext>
            </a:extLst>
          </p:cNvPr>
          <p:cNvSpPr/>
          <p:nvPr/>
        </p:nvSpPr>
        <p:spPr>
          <a:xfrm>
            <a:off x="3595213" y="3108020"/>
            <a:ext cx="240663" cy="249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FAAC8D7-9B5C-44E8-8E30-F687CA3177FB}"/>
              </a:ext>
            </a:extLst>
          </p:cNvPr>
          <p:cNvCxnSpPr>
            <a:cxnSpLocks/>
            <a:stCxn id="65" idx="1"/>
            <a:endCxn id="69" idx="3"/>
          </p:cNvCxnSpPr>
          <p:nvPr/>
        </p:nvCxnSpPr>
        <p:spPr>
          <a:xfrm flipH="1" flipV="1">
            <a:off x="3835876" y="3232711"/>
            <a:ext cx="1540200" cy="227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6ACB182-0CE8-4DFC-9900-CE41DACF5231}"/>
              </a:ext>
            </a:extLst>
          </p:cNvPr>
          <p:cNvCxnSpPr>
            <a:cxnSpLocks/>
            <a:stCxn id="65" idx="1"/>
            <a:endCxn id="67" idx="3"/>
          </p:cNvCxnSpPr>
          <p:nvPr/>
        </p:nvCxnSpPr>
        <p:spPr>
          <a:xfrm flipH="1">
            <a:off x="4579245" y="3234985"/>
            <a:ext cx="796831" cy="50592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Google Shape;1090;p36">
            <a:extLst>
              <a:ext uri="{FF2B5EF4-FFF2-40B4-BE49-F238E27FC236}">
                <a16:creationId xmlns:a16="http://schemas.microsoft.com/office/drawing/2014/main" id="{4D61741D-10BE-44E7-B5C9-DD47378BA6D4}"/>
              </a:ext>
            </a:extLst>
          </p:cNvPr>
          <p:cNvSpPr txBox="1">
            <a:spLocks/>
          </p:cNvSpPr>
          <p:nvPr/>
        </p:nvSpPr>
        <p:spPr>
          <a:xfrm>
            <a:off x="5376076" y="3886407"/>
            <a:ext cx="652191" cy="650888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solidFill>
              <a:schemeClr val="accent3">
                <a:lumMod val="9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●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●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spcAft>
                <a:spcPts val="1600"/>
              </a:spcAft>
              <a:buFont typeface="Muli"/>
              <a:buNone/>
            </a:pPr>
            <a:r>
              <a:rPr lang="en-US" dirty="0"/>
              <a:t>End point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CDA4F6E-7A7F-4497-B136-0CDD593E18F7}"/>
              </a:ext>
            </a:extLst>
          </p:cNvPr>
          <p:cNvSpPr/>
          <p:nvPr/>
        </p:nvSpPr>
        <p:spPr>
          <a:xfrm>
            <a:off x="4588289" y="4108115"/>
            <a:ext cx="240663" cy="249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8F76C65-25DA-423C-A0ED-26719DF07F7E}"/>
              </a:ext>
            </a:extLst>
          </p:cNvPr>
          <p:cNvCxnSpPr>
            <a:cxnSpLocks/>
            <a:stCxn id="83" idx="3"/>
            <a:endCxn id="81" idx="1"/>
          </p:cNvCxnSpPr>
          <p:nvPr/>
        </p:nvCxnSpPr>
        <p:spPr>
          <a:xfrm flipV="1">
            <a:off x="4828952" y="4211851"/>
            <a:ext cx="547124" cy="20955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DF4DF1C9-624D-49AC-90DE-5DF5CCA22CE3}"/>
              </a:ext>
            </a:extLst>
          </p:cNvPr>
          <p:cNvSpPr/>
          <p:nvPr/>
        </p:nvSpPr>
        <p:spPr>
          <a:xfrm>
            <a:off x="1584180" y="1108177"/>
            <a:ext cx="240663" cy="249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Google Shape;1090;p36">
            <a:extLst>
              <a:ext uri="{FF2B5EF4-FFF2-40B4-BE49-F238E27FC236}">
                <a16:creationId xmlns:a16="http://schemas.microsoft.com/office/drawing/2014/main" id="{196B6DB5-154C-4045-88C8-4757413F2697}"/>
              </a:ext>
            </a:extLst>
          </p:cNvPr>
          <p:cNvSpPr txBox="1">
            <a:spLocks/>
          </p:cNvSpPr>
          <p:nvPr/>
        </p:nvSpPr>
        <p:spPr>
          <a:xfrm>
            <a:off x="474133" y="1430468"/>
            <a:ext cx="701729" cy="669730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solidFill>
              <a:schemeClr val="accent3">
                <a:lumMod val="9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●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●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spcAft>
                <a:spcPts val="1600"/>
              </a:spcAft>
              <a:buFont typeface="Muli"/>
              <a:buNone/>
            </a:pPr>
            <a:r>
              <a:rPr lang="en-US" dirty="0"/>
              <a:t>Start point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6D91464-E77C-4C32-9A91-24F4C9D8272D}"/>
              </a:ext>
            </a:extLst>
          </p:cNvPr>
          <p:cNvCxnSpPr>
            <a:cxnSpLocks/>
            <a:stCxn id="96" idx="3"/>
            <a:endCxn id="89" idx="1"/>
          </p:cNvCxnSpPr>
          <p:nvPr/>
        </p:nvCxnSpPr>
        <p:spPr>
          <a:xfrm flipV="1">
            <a:off x="1175862" y="1232868"/>
            <a:ext cx="408318" cy="532465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Google Shape;1425;p43">
            <a:extLst>
              <a:ext uri="{FF2B5EF4-FFF2-40B4-BE49-F238E27FC236}">
                <a16:creationId xmlns:a16="http://schemas.microsoft.com/office/drawing/2014/main" id="{4ACAF059-8400-41D9-9F53-19FD0D7E90A7}"/>
              </a:ext>
            </a:extLst>
          </p:cNvPr>
          <p:cNvSpPr txBox="1"/>
          <p:nvPr/>
        </p:nvSpPr>
        <p:spPr>
          <a:xfrm>
            <a:off x="6340376" y="1297490"/>
            <a:ext cx="2729173" cy="1268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Random number of score cells and coordinate</a:t>
            </a:r>
          </a:p>
          <a:p>
            <a:pPr marL="285750" lvl="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Random scores</a:t>
            </a:r>
          </a:p>
          <a:p>
            <a:pPr marL="285750" lvl="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Fixed start and end cell</a:t>
            </a:r>
          </a:p>
          <a:p>
            <a:pPr lvl="0" algn="just">
              <a:lnSpc>
                <a:spcPct val="125000"/>
              </a:lnSpc>
            </a:pPr>
            <a:endParaRPr lang="en-US" sz="16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lvl="0" algn="just">
              <a:lnSpc>
                <a:spcPct val="125000"/>
              </a:lnSpc>
            </a:pPr>
            <a:endParaRPr sz="16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86" name="Google Shape;1135;p37">
            <a:extLst>
              <a:ext uri="{FF2B5EF4-FFF2-40B4-BE49-F238E27FC236}">
                <a16:creationId xmlns:a16="http://schemas.microsoft.com/office/drawing/2014/main" id="{56B7EDAD-DF5A-412E-8C14-9C55035A4EC0}"/>
              </a:ext>
            </a:extLst>
          </p:cNvPr>
          <p:cNvGrpSpPr/>
          <p:nvPr/>
        </p:nvGrpSpPr>
        <p:grpSpPr>
          <a:xfrm rot="590494">
            <a:off x="6378756" y="816482"/>
            <a:ext cx="1487601" cy="577161"/>
            <a:chOff x="4345425" y="2175475"/>
            <a:chExt cx="800750" cy="176025"/>
          </a:xfrm>
        </p:grpSpPr>
        <p:sp>
          <p:nvSpPr>
            <p:cNvPr id="87" name="Google Shape;1136;p37">
              <a:extLst>
                <a:ext uri="{FF2B5EF4-FFF2-40B4-BE49-F238E27FC236}">
                  <a16:creationId xmlns:a16="http://schemas.microsoft.com/office/drawing/2014/main" id="{00526BA7-46E0-4884-B882-614BB33FD5AC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137;p37">
              <a:extLst>
                <a:ext uri="{FF2B5EF4-FFF2-40B4-BE49-F238E27FC236}">
                  <a16:creationId xmlns:a16="http://schemas.microsoft.com/office/drawing/2014/main" id="{621012FB-94AD-4848-B4BF-DBC70A006EB3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1147;p37">
            <a:extLst>
              <a:ext uri="{FF2B5EF4-FFF2-40B4-BE49-F238E27FC236}">
                <a16:creationId xmlns:a16="http://schemas.microsoft.com/office/drawing/2014/main" id="{11341419-88F3-42D6-9C48-B7CFAE97A5C1}"/>
              </a:ext>
            </a:extLst>
          </p:cNvPr>
          <p:cNvSpPr txBox="1">
            <a:spLocks/>
          </p:cNvSpPr>
          <p:nvPr/>
        </p:nvSpPr>
        <p:spPr>
          <a:xfrm>
            <a:off x="6514551" y="883410"/>
            <a:ext cx="1698115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/>
            <a:r>
              <a:rPr lang="en-US" dirty="0"/>
              <a:t>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Google Shape;1425;p43">
                <a:extLst>
                  <a:ext uri="{FF2B5EF4-FFF2-40B4-BE49-F238E27FC236}">
                    <a16:creationId xmlns:a16="http://schemas.microsoft.com/office/drawing/2014/main" id="{AE9F14E9-B18F-4C2E-BC9B-84F458D4D8CF}"/>
                  </a:ext>
                </a:extLst>
              </p:cNvPr>
              <p:cNvSpPr txBox="1"/>
              <p:nvPr/>
            </p:nvSpPr>
            <p:spPr>
              <a:xfrm>
                <a:off x="6599322" y="3316372"/>
                <a:ext cx="2291690" cy="13765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>
                  <a:lnSpc>
                    <a:spcPct val="125000"/>
                  </a:lnSpc>
                </a:pPr>
                <a:r>
                  <a:rPr lang="en" sz="1600" dirty="0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rPr>
                  <a:t>Get out of the maze with the highest final value: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sym typeface="Muli"/>
                      </a:rPr>
                      <m:t>S</m:t>
                    </m:r>
                    <m:r>
                      <a:rPr lang="en-US" sz="1600" b="0" i="0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sym typeface="Muli"/>
                      </a:rPr>
                      <m:t>= </m:t>
                    </m:r>
                    <m:f>
                      <m:fPr>
                        <m:ctrlPr>
                          <a:rPr lang="en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Muli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Muli"/>
                          </a:rPr>
                          <m:t>𝑡𝑜𝑡𝑎𝑙</m:t>
                        </m:r>
                        <m:r>
                          <a:rPr lang="en-US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Muli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Muli"/>
                          </a:rPr>
                          <m:t>𝑠𝑐𝑜𝑟𝑒𝑠</m:t>
                        </m:r>
                        <m:r>
                          <a:rPr lang="en-US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Muli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Muli"/>
                          </a:rPr>
                          <m:t>𝑒𝑎𝑟𝑛𝑒𝑑</m:t>
                        </m:r>
                      </m:num>
                      <m:den>
                        <m:r>
                          <a:rPr lang="en-US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Muli"/>
                          </a:rPr>
                          <m:t>𝑡𝑜𝑡𝑎𝑙</m:t>
                        </m:r>
                        <m:r>
                          <a:rPr lang="en-US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Muli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Muli"/>
                          </a:rPr>
                          <m:t>𝑠𝑡𝑒𝑝</m:t>
                        </m:r>
                        <m:r>
                          <a:rPr lang="en-US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Muli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Muli"/>
                          </a:rPr>
                          <m:t>𝑛𝑒𝑒𝑑𝑒𝑑</m:t>
                        </m:r>
                      </m:den>
                    </m:f>
                  </m:oMath>
                </a14:m>
                <a:endParaRPr sz="1600" dirty="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endParaRPr>
              </a:p>
            </p:txBody>
          </p:sp>
        </mc:Choice>
        <mc:Fallback xmlns="">
          <p:sp>
            <p:nvSpPr>
              <p:cNvPr id="43" name="Google Shape;1425;p43">
                <a:extLst>
                  <a:ext uri="{FF2B5EF4-FFF2-40B4-BE49-F238E27FC236}">
                    <a16:creationId xmlns:a16="http://schemas.microsoft.com/office/drawing/2014/main" id="{AE9F14E9-B18F-4C2E-BC9B-84F458D4D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22" y="3316372"/>
                <a:ext cx="2291690" cy="1376523"/>
              </a:xfrm>
              <a:prstGeom prst="rect">
                <a:avLst/>
              </a:prstGeom>
              <a:blipFill>
                <a:blip r:embed="rId4"/>
                <a:stretch>
                  <a:fillRect l="-1600" r="-16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oogle Shape;1135;p37">
            <a:extLst>
              <a:ext uri="{FF2B5EF4-FFF2-40B4-BE49-F238E27FC236}">
                <a16:creationId xmlns:a16="http://schemas.microsoft.com/office/drawing/2014/main" id="{7AE96F4E-7A78-44E6-AC97-367BCAA29A78}"/>
              </a:ext>
            </a:extLst>
          </p:cNvPr>
          <p:cNvGrpSpPr/>
          <p:nvPr/>
        </p:nvGrpSpPr>
        <p:grpSpPr>
          <a:xfrm rot="738068">
            <a:off x="6482171" y="2851809"/>
            <a:ext cx="1045607" cy="577161"/>
            <a:chOff x="4345425" y="2175475"/>
            <a:chExt cx="800750" cy="176025"/>
          </a:xfrm>
        </p:grpSpPr>
        <p:sp>
          <p:nvSpPr>
            <p:cNvPr id="45" name="Google Shape;1136;p37">
              <a:extLst>
                <a:ext uri="{FF2B5EF4-FFF2-40B4-BE49-F238E27FC236}">
                  <a16:creationId xmlns:a16="http://schemas.microsoft.com/office/drawing/2014/main" id="{18135771-2CDE-41B2-B358-0FBFDAF843C9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37;p37">
              <a:extLst>
                <a:ext uri="{FF2B5EF4-FFF2-40B4-BE49-F238E27FC236}">
                  <a16:creationId xmlns:a16="http://schemas.microsoft.com/office/drawing/2014/main" id="{9DC4EAF1-C94B-4033-AC35-23C2B269412E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1147;p37">
            <a:extLst>
              <a:ext uri="{FF2B5EF4-FFF2-40B4-BE49-F238E27FC236}">
                <a16:creationId xmlns:a16="http://schemas.microsoft.com/office/drawing/2014/main" id="{ADCC6610-EFE1-4854-9285-77F632255A39}"/>
              </a:ext>
            </a:extLst>
          </p:cNvPr>
          <p:cNvSpPr txBox="1">
            <a:spLocks/>
          </p:cNvSpPr>
          <p:nvPr/>
        </p:nvSpPr>
        <p:spPr>
          <a:xfrm>
            <a:off x="6631649" y="2892954"/>
            <a:ext cx="839946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/>
            <a:r>
              <a:rPr lang="en-US" dirty="0"/>
              <a:t>Goal: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5" name="Google Shape;1135;p37"/>
          <p:cNvGrpSpPr/>
          <p:nvPr/>
        </p:nvGrpSpPr>
        <p:grpSpPr>
          <a:xfrm rot="453532">
            <a:off x="207531" y="1429238"/>
            <a:ext cx="2169349" cy="618645"/>
            <a:chOff x="4345425" y="2175475"/>
            <a:chExt cx="800750" cy="176025"/>
          </a:xfrm>
        </p:grpSpPr>
        <p:sp>
          <p:nvSpPr>
            <p:cNvPr id="1136" name="Google Shape;1136;p37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37"/>
          <p:cNvGrpSpPr/>
          <p:nvPr/>
        </p:nvGrpSpPr>
        <p:grpSpPr>
          <a:xfrm rot="593867">
            <a:off x="295231" y="3210683"/>
            <a:ext cx="1930124" cy="672199"/>
            <a:chOff x="4345425" y="2175475"/>
            <a:chExt cx="800750" cy="176025"/>
          </a:xfrm>
        </p:grpSpPr>
        <p:sp>
          <p:nvSpPr>
            <p:cNvPr id="1143" name="Google Shape;1143;p37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7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5" name="Google Shape;1145;p37"/>
          <p:cNvSpPr txBox="1">
            <a:spLocks noGrp="1"/>
          </p:cNvSpPr>
          <p:nvPr>
            <p:ph type="subTitle" idx="1"/>
          </p:nvPr>
        </p:nvSpPr>
        <p:spPr>
          <a:xfrm>
            <a:off x="335893" y="3308473"/>
            <a:ext cx="2193681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car can do: </a:t>
            </a:r>
            <a:endParaRPr dirty="0"/>
          </a:p>
        </p:txBody>
      </p:sp>
      <p:sp>
        <p:nvSpPr>
          <p:cNvPr id="1147" name="Google Shape;1147;p37"/>
          <p:cNvSpPr txBox="1">
            <a:spLocks noGrp="1"/>
          </p:cNvSpPr>
          <p:nvPr>
            <p:ph type="subTitle" idx="3"/>
          </p:nvPr>
        </p:nvSpPr>
        <p:spPr>
          <a:xfrm>
            <a:off x="335893" y="1501592"/>
            <a:ext cx="227184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car knows:</a:t>
            </a:r>
            <a:endParaRPr dirty="0"/>
          </a:p>
        </p:txBody>
      </p:sp>
      <p:sp>
        <p:nvSpPr>
          <p:cNvPr id="54" name="Google Shape;1056;p35">
            <a:extLst>
              <a:ext uri="{FF2B5EF4-FFF2-40B4-BE49-F238E27FC236}">
                <a16:creationId xmlns:a16="http://schemas.microsoft.com/office/drawing/2014/main" id="{481A8C81-CFFF-4741-BD35-0581F36043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880290" y="588335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car agent</a:t>
            </a:r>
            <a:endParaRPr dirty="0"/>
          </a:p>
        </p:txBody>
      </p:sp>
      <p:grpSp>
        <p:nvGrpSpPr>
          <p:cNvPr id="55" name="Google Shape;1057;p35">
            <a:extLst>
              <a:ext uri="{FF2B5EF4-FFF2-40B4-BE49-F238E27FC236}">
                <a16:creationId xmlns:a16="http://schemas.microsoft.com/office/drawing/2014/main" id="{24DDF0AD-DF69-4362-BACE-7736CA850CE1}"/>
              </a:ext>
            </a:extLst>
          </p:cNvPr>
          <p:cNvGrpSpPr/>
          <p:nvPr/>
        </p:nvGrpSpPr>
        <p:grpSpPr>
          <a:xfrm>
            <a:off x="225986" y="1088541"/>
            <a:ext cx="3220056" cy="176025"/>
            <a:chOff x="4345425" y="2175475"/>
            <a:chExt cx="800750" cy="176025"/>
          </a:xfrm>
        </p:grpSpPr>
        <p:sp>
          <p:nvSpPr>
            <p:cNvPr id="56" name="Google Shape;1058;p35">
              <a:extLst>
                <a:ext uri="{FF2B5EF4-FFF2-40B4-BE49-F238E27FC236}">
                  <a16:creationId xmlns:a16="http://schemas.microsoft.com/office/drawing/2014/main" id="{77194B8F-F1F8-4C78-96F4-6529EDFE9ABC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59;p35">
              <a:extLst>
                <a:ext uri="{FF2B5EF4-FFF2-40B4-BE49-F238E27FC236}">
                  <a16:creationId xmlns:a16="http://schemas.microsoft.com/office/drawing/2014/main" id="{DA4CD1EA-2E9B-4E2A-9685-BD4DC68E8ED8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CF49B473-955A-4A0F-9BF0-E5128495E463}"/>
              </a:ext>
            </a:extLst>
          </p:cNvPr>
          <p:cNvSpPr txBox="1"/>
          <p:nvPr/>
        </p:nvSpPr>
        <p:spPr>
          <a:xfrm>
            <a:off x="322781" y="2001483"/>
            <a:ext cx="3396908" cy="992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Position of start cell and end cell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8 adjacent tiles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Position of score cells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2D17261-2529-445F-8191-67F27AFDD69B}"/>
              </a:ext>
            </a:extLst>
          </p:cNvPr>
          <p:cNvSpPr txBox="1"/>
          <p:nvPr/>
        </p:nvSpPr>
        <p:spPr>
          <a:xfrm>
            <a:off x="322781" y="3865483"/>
            <a:ext cx="3396908" cy="685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Move to next cell in 4 directions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Collect the score</a:t>
            </a:r>
          </a:p>
        </p:txBody>
      </p:sp>
      <p:grpSp>
        <p:nvGrpSpPr>
          <p:cNvPr id="136" name="Google Shape;1142;p37">
            <a:extLst>
              <a:ext uri="{FF2B5EF4-FFF2-40B4-BE49-F238E27FC236}">
                <a16:creationId xmlns:a16="http://schemas.microsoft.com/office/drawing/2014/main" id="{DD7E9BA6-6678-4066-BB31-A984C31FAE6A}"/>
              </a:ext>
            </a:extLst>
          </p:cNvPr>
          <p:cNvGrpSpPr/>
          <p:nvPr/>
        </p:nvGrpSpPr>
        <p:grpSpPr>
          <a:xfrm rot="593867">
            <a:off x="5026163" y="429541"/>
            <a:ext cx="1930124" cy="672199"/>
            <a:chOff x="4345425" y="2175475"/>
            <a:chExt cx="800750" cy="176025"/>
          </a:xfrm>
        </p:grpSpPr>
        <p:sp>
          <p:nvSpPr>
            <p:cNvPr id="137" name="Google Shape;1143;p37">
              <a:extLst>
                <a:ext uri="{FF2B5EF4-FFF2-40B4-BE49-F238E27FC236}">
                  <a16:creationId xmlns:a16="http://schemas.microsoft.com/office/drawing/2014/main" id="{AC517C3A-4EF5-40BB-93FC-F4CBE7CD22AF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144;p37">
              <a:extLst>
                <a:ext uri="{FF2B5EF4-FFF2-40B4-BE49-F238E27FC236}">
                  <a16:creationId xmlns:a16="http://schemas.microsoft.com/office/drawing/2014/main" id="{A1B368CB-E628-475E-ACB7-1617EC63DEE1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145;p37">
            <a:extLst>
              <a:ext uri="{FF2B5EF4-FFF2-40B4-BE49-F238E27FC236}">
                <a16:creationId xmlns:a16="http://schemas.microsoft.com/office/drawing/2014/main" id="{1EA90C8D-832E-4B7A-BDE6-ADE15FF52650}"/>
              </a:ext>
            </a:extLst>
          </p:cNvPr>
          <p:cNvSpPr txBox="1">
            <a:spLocks/>
          </p:cNvSpPr>
          <p:nvPr/>
        </p:nvSpPr>
        <p:spPr>
          <a:xfrm>
            <a:off x="5058798" y="499610"/>
            <a:ext cx="2193681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/>
            <a:r>
              <a:rPr lang="en-US" dirty="0"/>
              <a:t>Specificities:</a:t>
            </a:r>
          </a:p>
        </p:txBody>
      </p:sp>
      <p:sp>
        <p:nvSpPr>
          <p:cNvPr id="142" name="Google Shape;1425;p43">
            <a:extLst>
              <a:ext uri="{FF2B5EF4-FFF2-40B4-BE49-F238E27FC236}">
                <a16:creationId xmlns:a16="http://schemas.microsoft.com/office/drawing/2014/main" id="{8D75938C-9CE0-428E-A38E-168D156B9E9C}"/>
              </a:ext>
            </a:extLst>
          </p:cNvPr>
          <p:cNvSpPr txBox="1"/>
          <p:nvPr/>
        </p:nvSpPr>
        <p:spPr>
          <a:xfrm>
            <a:off x="5058798" y="866352"/>
            <a:ext cx="3833379" cy="1815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The car can go a longer road to take the score and come back to the end.</a:t>
            </a:r>
          </a:p>
          <a:p>
            <a:pPr marL="285750" lvl="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When increase the size and the number of score cells, the problem become much more complicated</a:t>
            </a:r>
          </a:p>
          <a:p>
            <a:pPr marL="285750" lvl="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" sz="16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lvl="0" algn="just">
              <a:lnSpc>
                <a:spcPct val="125000"/>
              </a:lnSpc>
            </a:pPr>
            <a:r>
              <a:rPr lang="en" sz="16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sz="16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92FF6-7F7A-4A39-A83D-21AEE9A04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221" y="2561366"/>
            <a:ext cx="2536068" cy="253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78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D13D39-D8AE-41BE-9D21-91EEB8008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94" y="711228"/>
            <a:ext cx="4177990" cy="4158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201ACA-372A-488E-842D-FF7F5426E4A5}"/>
              </a:ext>
            </a:extLst>
          </p:cNvPr>
          <p:cNvSpPr txBox="1"/>
          <p:nvPr/>
        </p:nvSpPr>
        <p:spPr>
          <a:xfrm>
            <a:off x="5192889" y="1344711"/>
            <a:ext cx="36632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dirty="0">
                <a:solidFill>
                  <a:schemeClr val="tx1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 101x101 maze with 200 number of score cells!</a:t>
            </a:r>
            <a:endParaRPr lang="en-US" sz="2400" dirty="0">
              <a:solidFill>
                <a:schemeClr val="tx1"/>
              </a:solidFill>
              <a:latin typeface="Itim" panose="00000500000000000000" pitchFamily="2" charset="-34"/>
              <a:cs typeface="Itim" panose="00000500000000000000" pitchFamily="2" charset="-34"/>
            </a:endParaRPr>
          </a:p>
          <a:p>
            <a:endParaRPr lang="en-US" sz="2400" dirty="0">
              <a:solidFill>
                <a:schemeClr val="tx1"/>
              </a:solidFill>
              <a:latin typeface="Itim" panose="00000500000000000000" pitchFamily="2" charset="-34"/>
              <a:cs typeface="Itim" panose="00000500000000000000" pitchFamily="2" charset="-34"/>
            </a:endParaRPr>
          </a:p>
          <a:p>
            <a:r>
              <a:rPr lang="en-US" sz="2400" dirty="0">
                <a:solidFill>
                  <a:schemeClr val="tx1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Seems very complicated, but our algorithm can solve it under 2 seconds!!</a:t>
            </a:r>
            <a:endParaRPr lang="en" sz="2400" dirty="0">
              <a:solidFill>
                <a:schemeClr val="tx1"/>
              </a:solidFill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38688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7" name="Google Shape;897;p32"/>
          <p:cNvGrpSpPr/>
          <p:nvPr/>
        </p:nvGrpSpPr>
        <p:grpSpPr>
          <a:xfrm rot="807122">
            <a:off x="5649475" y="860577"/>
            <a:ext cx="2497551" cy="2401906"/>
            <a:chOff x="1857000" y="3245400"/>
            <a:chExt cx="1233825" cy="1186575"/>
          </a:xfrm>
        </p:grpSpPr>
        <p:sp>
          <p:nvSpPr>
            <p:cNvPr id="898" name="Google Shape;898;p3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4" name="Google Shape;904;p32"/>
          <p:cNvSpPr txBox="1">
            <a:spLocks noGrp="1"/>
          </p:cNvSpPr>
          <p:nvPr>
            <p:ph type="title"/>
          </p:nvPr>
        </p:nvSpPr>
        <p:spPr>
          <a:xfrm>
            <a:off x="332710" y="1909351"/>
            <a:ext cx="4820629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II. Algorithms</a:t>
            </a:r>
            <a:endParaRPr dirty="0"/>
          </a:p>
        </p:txBody>
      </p:sp>
      <p:grpSp>
        <p:nvGrpSpPr>
          <p:cNvPr id="906" name="Google Shape;906;p32"/>
          <p:cNvGrpSpPr/>
          <p:nvPr/>
        </p:nvGrpSpPr>
        <p:grpSpPr>
          <a:xfrm rot="2556023">
            <a:off x="6280455" y="1142182"/>
            <a:ext cx="1144723" cy="1961055"/>
            <a:chOff x="2946668" y="3613769"/>
            <a:chExt cx="640047" cy="1096481"/>
          </a:xfrm>
        </p:grpSpPr>
        <p:sp>
          <p:nvSpPr>
            <p:cNvPr id="907" name="Google Shape;907;p32"/>
            <p:cNvSpPr/>
            <p:nvPr/>
          </p:nvSpPr>
          <p:spPr>
            <a:xfrm rot="1150281">
              <a:off x="3079389" y="3651109"/>
              <a:ext cx="374604" cy="871569"/>
            </a:xfrm>
            <a:custGeom>
              <a:avLst/>
              <a:gdLst/>
              <a:ahLst/>
              <a:cxnLst/>
              <a:rect l="l" t="t" r="r" b="b"/>
              <a:pathLst>
                <a:path w="11600" h="26989" extrusionOk="0">
                  <a:moveTo>
                    <a:pt x="7894" y="394"/>
                  </a:moveTo>
                  <a:cubicBezTo>
                    <a:pt x="7952" y="394"/>
                    <a:pt x="8012" y="398"/>
                    <a:pt x="8072" y="405"/>
                  </a:cubicBezTo>
                  <a:cubicBezTo>
                    <a:pt x="8887" y="468"/>
                    <a:pt x="9608" y="875"/>
                    <a:pt x="10423" y="985"/>
                  </a:cubicBezTo>
                  <a:lnTo>
                    <a:pt x="10439" y="985"/>
                  </a:lnTo>
                  <a:cubicBezTo>
                    <a:pt x="10894" y="1189"/>
                    <a:pt x="11333" y="1518"/>
                    <a:pt x="11254" y="2333"/>
                  </a:cubicBezTo>
                  <a:cubicBezTo>
                    <a:pt x="11160" y="3164"/>
                    <a:pt x="10627" y="4214"/>
                    <a:pt x="10267" y="5044"/>
                  </a:cubicBezTo>
                  <a:cubicBezTo>
                    <a:pt x="10016" y="4684"/>
                    <a:pt x="9655" y="4386"/>
                    <a:pt x="9436" y="4276"/>
                  </a:cubicBezTo>
                  <a:cubicBezTo>
                    <a:pt x="8558" y="3822"/>
                    <a:pt x="7571" y="3571"/>
                    <a:pt x="6630" y="3273"/>
                  </a:cubicBezTo>
                  <a:cubicBezTo>
                    <a:pt x="6416" y="3209"/>
                    <a:pt x="6231" y="3159"/>
                    <a:pt x="6041" y="3159"/>
                  </a:cubicBezTo>
                  <a:cubicBezTo>
                    <a:pt x="5952" y="3159"/>
                    <a:pt x="5863" y="3170"/>
                    <a:pt x="5768" y="3195"/>
                  </a:cubicBezTo>
                  <a:cubicBezTo>
                    <a:pt x="6003" y="2693"/>
                    <a:pt x="6176" y="2176"/>
                    <a:pt x="6395" y="1674"/>
                  </a:cubicBezTo>
                  <a:cubicBezTo>
                    <a:pt x="6781" y="774"/>
                    <a:pt x="7285" y="394"/>
                    <a:pt x="7894" y="394"/>
                  </a:cubicBezTo>
                  <a:close/>
                  <a:moveTo>
                    <a:pt x="5959" y="3426"/>
                  </a:moveTo>
                  <a:cubicBezTo>
                    <a:pt x="6707" y="3426"/>
                    <a:pt x="7540" y="3948"/>
                    <a:pt x="8057" y="4135"/>
                  </a:cubicBezTo>
                  <a:cubicBezTo>
                    <a:pt x="8370" y="4245"/>
                    <a:pt x="11050" y="5154"/>
                    <a:pt x="10016" y="6345"/>
                  </a:cubicBezTo>
                  <a:cubicBezTo>
                    <a:pt x="9702" y="5703"/>
                    <a:pt x="8715" y="5436"/>
                    <a:pt x="8260" y="5264"/>
                  </a:cubicBezTo>
                  <a:cubicBezTo>
                    <a:pt x="7864" y="5132"/>
                    <a:pt x="6564" y="4520"/>
                    <a:pt x="5630" y="4520"/>
                  </a:cubicBezTo>
                  <a:cubicBezTo>
                    <a:pt x="5457" y="4520"/>
                    <a:pt x="5297" y="4541"/>
                    <a:pt x="5157" y="4590"/>
                  </a:cubicBezTo>
                  <a:cubicBezTo>
                    <a:pt x="5063" y="4590"/>
                    <a:pt x="4969" y="4637"/>
                    <a:pt x="4875" y="4684"/>
                  </a:cubicBezTo>
                  <a:cubicBezTo>
                    <a:pt x="4796" y="4480"/>
                    <a:pt x="4796" y="4198"/>
                    <a:pt x="4937" y="3932"/>
                  </a:cubicBezTo>
                  <a:cubicBezTo>
                    <a:pt x="5016" y="3791"/>
                    <a:pt x="5110" y="3696"/>
                    <a:pt x="5204" y="3634"/>
                  </a:cubicBezTo>
                  <a:cubicBezTo>
                    <a:pt x="5213" y="3643"/>
                    <a:pt x="5222" y="3652"/>
                    <a:pt x="5231" y="3652"/>
                  </a:cubicBezTo>
                  <a:cubicBezTo>
                    <a:pt x="5238" y="3652"/>
                    <a:pt x="5244" y="3647"/>
                    <a:pt x="5251" y="3634"/>
                  </a:cubicBezTo>
                  <a:cubicBezTo>
                    <a:pt x="5467" y="3484"/>
                    <a:pt x="5708" y="3426"/>
                    <a:pt x="5959" y="3426"/>
                  </a:cubicBezTo>
                  <a:close/>
                  <a:moveTo>
                    <a:pt x="5331" y="4825"/>
                  </a:moveTo>
                  <a:cubicBezTo>
                    <a:pt x="6116" y="4825"/>
                    <a:pt x="7484" y="5382"/>
                    <a:pt x="7727" y="5468"/>
                  </a:cubicBezTo>
                  <a:cubicBezTo>
                    <a:pt x="8088" y="5577"/>
                    <a:pt x="10361" y="6095"/>
                    <a:pt x="9671" y="7443"/>
                  </a:cubicBezTo>
                  <a:cubicBezTo>
                    <a:pt x="9138" y="6628"/>
                    <a:pt x="7837" y="6361"/>
                    <a:pt x="7148" y="6173"/>
                  </a:cubicBezTo>
                  <a:cubicBezTo>
                    <a:pt x="6773" y="6066"/>
                    <a:pt x="6128" y="5813"/>
                    <a:pt x="5486" y="5813"/>
                  </a:cubicBezTo>
                  <a:cubicBezTo>
                    <a:pt x="5189" y="5813"/>
                    <a:pt x="4892" y="5867"/>
                    <a:pt x="4624" y="6016"/>
                  </a:cubicBezTo>
                  <a:cubicBezTo>
                    <a:pt x="4624" y="5828"/>
                    <a:pt x="4624" y="5656"/>
                    <a:pt x="4718" y="5483"/>
                  </a:cubicBezTo>
                  <a:cubicBezTo>
                    <a:pt x="4796" y="5295"/>
                    <a:pt x="4922" y="5186"/>
                    <a:pt x="5063" y="5076"/>
                  </a:cubicBezTo>
                  <a:cubicBezTo>
                    <a:pt x="5076" y="5063"/>
                    <a:pt x="5078" y="5040"/>
                    <a:pt x="5070" y="5040"/>
                  </a:cubicBezTo>
                  <a:cubicBezTo>
                    <a:pt x="5068" y="5040"/>
                    <a:pt x="5066" y="5041"/>
                    <a:pt x="5063" y="5044"/>
                  </a:cubicBezTo>
                  <a:cubicBezTo>
                    <a:pt x="4718" y="5107"/>
                    <a:pt x="4405" y="5671"/>
                    <a:pt x="4577" y="6032"/>
                  </a:cubicBezTo>
                  <a:cubicBezTo>
                    <a:pt x="4452" y="6110"/>
                    <a:pt x="4342" y="6204"/>
                    <a:pt x="4232" y="6314"/>
                  </a:cubicBezTo>
                  <a:cubicBezTo>
                    <a:pt x="4279" y="5640"/>
                    <a:pt x="4655" y="5154"/>
                    <a:pt x="5126" y="4841"/>
                  </a:cubicBezTo>
                  <a:cubicBezTo>
                    <a:pt x="5188" y="4830"/>
                    <a:pt x="5257" y="4825"/>
                    <a:pt x="5331" y="4825"/>
                  </a:cubicBezTo>
                  <a:close/>
                  <a:moveTo>
                    <a:pt x="4373" y="7160"/>
                  </a:moveTo>
                  <a:cubicBezTo>
                    <a:pt x="4373" y="7223"/>
                    <a:pt x="4373" y="7270"/>
                    <a:pt x="4405" y="7302"/>
                  </a:cubicBezTo>
                  <a:cubicBezTo>
                    <a:pt x="4326" y="7474"/>
                    <a:pt x="4263" y="7646"/>
                    <a:pt x="4201" y="7819"/>
                  </a:cubicBezTo>
                  <a:cubicBezTo>
                    <a:pt x="4201" y="7772"/>
                    <a:pt x="4201" y="7740"/>
                    <a:pt x="4185" y="7709"/>
                  </a:cubicBezTo>
                  <a:cubicBezTo>
                    <a:pt x="4248" y="7505"/>
                    <a:pt x="4310" y="7333"/>
                    <a:pt x="4373" y="7160"/>
                  </a:cubicBezTo>
                  <a:close/>
                  <a:moveTo>
                    <a:pt x="5232" y="6227"/>
                  </a:moveTo>
                  <a:cubicBezTo>
                    <a:pt x="5264" y="6227"/>
                    <a:pt x="5297" y="6230"/>
                    <a:pt x="5329" y="6236"/>
                  </a:cubicBezTo>
                  <a:cubicBezTo>
                    <a:pt x="5517" y="6236"/>
                    <a:pt x="5690" y="6251"/>
                    <a:pt x="5862" y="6283"/>
                  </a:cubicBezTo>
                  <a:cubicBezTo>
                    <a:pt x="6395" y="6361"/>
                    <a:pt x="6897" y="6471"/>
                    <a:pt x="7383" y="6643"/>
                  </a:cubicBezTo>
                  <a:cubicBezTo>
                    <a:pt x="7759" y="6769"/>
                    <a:pt x="8119" y="6925"/>
                    <a:pt x="8480" y="7113"/>
                  </a:cubicBezTo>
                  <a:cubicBezTo>
                    <a:pt x="8762" y="7270"/>
                    <a:pt x="10361" y="8195"/>
                    <a:pt x="9170" y="9277"/>
                  </a:cubicBezTo>
                  <a:cubicBezTo>
                    <a:pt x="9217" y="9151"/>
                    <a:pt x="9248" y="9026"/>
                    <a:pt x="9295" y="8900"/>
                  </a:cubicBezTo>
                  <a:cubicBezTo>
                    <a:pt x="9326" y="8806"/>
                    <a:pt x="9295" y="8775"/>
                    <a:pt x="9248" y="8775"/>
                  </a:cubicBezTo>
                  <a:lnTo>
                    <a:pt x="9217" y="8681"/>
                  </a:lnTo>
                  <a:cubicBezTo>
                    <a:pt x="9232" y="8634"/>
                    <a:pt x="9232" y="8603"/>
                    <a:pt x="9201" y="8571"/>
                  </a:cubicBezTo>
                  <a:cubicBezTo>
                    <a:pt x="7978" y="7443"/>
                    <a:pt x="6160" y="7113"/>
                    <a:pt x="4530" y="6988"/>
                  </a:cubicBezTo>
                  <a:cubicBezTo>
                    <a:pt x="4522" y="6985"/>
                    <a:pt x="4514" y="6984"/>
                    <a:pt x="4506" y="6984"/>
                  </a:cubicBezTo>
                  <a:cubicBezTo>
                    <a:pt x="4472" y="6984"/>
                    <a:pt x="4446" y="7012"/>
                    <a:pt x="4420" y="7051"/>
                  </a:cubicBezTo>
                  <a:cubicBezTo>
                    <a:pt x="4661" y="6498"/>
                    <a:pt x="4928" y="6227"/>
                    <a:pt x="5232" y="6227"/>
                  </a:cubicBezTo>
                  <a:close/>
                  <a:moveTo>
                    <a:pt x="6270" y="7740"/>
                  </a:moveTo>
                  <a:cubicBezTo>
                    <a:pt x="6771" y="7913"/>
                    <a:pt x="7257" y="8101"/>
                    <a:pt x="7759" y="8289"/>
                  </a:cubicBezTo>
                  <a:cubicBezTo>
                    <a:pt x="7759" y="8352"/>
                    <a:pt x="7759" y="8414"/>
                    <a:pt x="7759" y="8461"/>
                  </a:cubicBezTo>
                  <a:cubicBezTo>
                    <a:pt x="6176" y="12082"/>
                    <a:pt x="4812" y="16001"/>
                    <a:pt x="3715" y="19763"/>
                  </a:cubicBezTo>
                  <a:cubicBezTo>
                    <a:pt x="3684" y="19308"/>
                    <a:pt x="3495" y="18963"/>
                    <a:pt x="3182" y="18838"/>
                  </a:cubicBezTo>
                  <a:cubicBezTo>
                    <a:pt x="3121" y="18819"/>
                    <a:pt x="3058" y="18809"/>
                    <a:pt x="2994" y="18809"/>
                  </a:cubicBezTo>
                  <a:cubicBezTo>
                    <a:pt x="2639" y="18809"/>
                    <a:pt x="2233" y="19088"/>
                    <a:pt x="1928" y="19512"/>
                  </a:cubicBezTo>
                  <a:cubicBezTo>
                    <a:pt x="2618" y="17662"/>
                    <a:pt x="3260" y="15797"/>
                    <a:pt x="3903" y="13932"/>
                  </a:cubicBezTo>
                  <a:cubicBezTo>
                    <a:pt x="4248" y="12960"/>
                    <a:pt x="4593" y="11973"/>
                    <a:pt x="4937" y="11001"/>
                  </a:cubicBezTo>
                  <a:cubicBezTo>
                    <a:pt x="5094" y="10562"/>
                    <a:pt x="5235" y="10123"/>
                    <a:pt x="5392" y="9684"/>
                  </a:cubicBezTo>
                  <a:cubicBezTo>
                    <a:pt x="5423" y="9621"/>
                    <a:pt x="5800" y="8430"/>
                    <a:pt x="5956" y="7866"/>
                  </a:cubicBezTo>
                  <a:cubicBezTo>
                    <a:pt x="6066" y="7819"/>
                    <a:pt x="6160" y="7772"/>
                    <a:pt x="6270" y="7740"/>
                  </a:cubicBezTo>
                  <a:close/>
                  <a:moveTo>
                    <a:pt x="8010" y="8399"/>
                  </a:moveTo>
                  <a:cubicBezTo>
                    <a:pt x="8213" y="8477"/>
                    <a:pt x="8433" y="8571"/>
                    <a:pt x="8637" y="8650"/>
                  </a:cubicBezTo>
                  <a:cubicBezTo>
                    <a:pt x="8762" y="8728"/>
                    <a:pt x="8856" y="8853"/>
                    <a:pt x="8919" y="9010"/>
                  </a:cubicBezTo>
                  <a:cubicBezTo>
                    <a:pt x="8934" y="9073"/>
                    <a:pt x="8950" y="9135"/>
                    <a:pt x="8966" y="9198"/>
                  </a:cubicBezTo>
                  <a:cubicBezTo>
                    <a:pt x="8981" y="9230"/>
                    <a:pt x="8981" y="9245"/>
                    <a:pt x="8997" y="9245"/>
                  </a:cubicBezTo>
                  <a:cubicBezTo>
                    <a:pt x="8401" y="10860"/>
                    <a:pt x="7790" y="12490"/>
                    <a:pt x="7195" y="14120"/>
                  </a:cubicBezTo>
                  <a:cubicBezTo>
                    <a:pt x="7492" y="13242"/>
                    <a:pt x="7759" y="12364"/>
                    <a:pt x="8057" y="11502"/>
                  </a:cubicBezTo>
                  <a:cubicBezTo>
                    <a:pt x="8307" y="10687"/>
                    <a:pt x="8715" y="9825"/>
                    <a:pt x="8574" y="8979"/>
                  </a:cubicBezTo>
                  <a:cubicBezTo>
                    <a:pt x="8574" y="8972"/>
                    <a:pt x="8569" y="8968"/>
                    <a:pt x="8562" y="8968"/>
                  </a:cubicBezTo>
                  <a:cubicBezTo>
                    <a:pt x="8553" y="8968"/>
                    <a:pt x="8543" y="8976"/>
                    <a:pt x="8543" y="8994"/>
                  </a:cubicBezTo>
                  <a:cubicBezTo>
                    <a:pt x="8574" y="9982"/>
                    <a:pt x="8213" y="10922"/>
                    <a:pt x="7900" y="11863"/>
                  </a:cubicBezTo>
                  <a:cubicBezTo>
                    <a:pt x="7586" y="12819"/>
                    <a:pt x="7257" y="13791"/>
                    <a:pt x="6944" y="14747"/>
                  </a:cubicBezTo>
                  <a:cubicBezTo>
                    <a:pt x="6850" y="15013"/>
                    <a:pt x="6771" y="15280"/>
                    <a:pt x="6677" y="15546"/>
                  </a:cubicBezTo>
                  <a:cubicBezTo>
                    <a:pt x="6113" y="17161"/>
                    <a:pt x="5549" y="18759"/>
                    <a:pt x="5016" y="20374"/>
                  </a:cubicBezTo>
                  <a:cubicBezTo>
                    <a:pt x="4922" y="20050"/>
                    <a:pt x="4699" y="19875"/>
                    <a:pt x="4429" y="19875"/>
                  </a:cubicBezTo>
                  <a:cubicBezTo>
                    <a:pt x="4203" y="19875"/>
                    <a:pt x="3943" y="19999"/>
                    <a:pt x="3699" y="20264"/>
                  </a:cubicBezTo>
                  <a:cubicBezTo>
                    <a:pt x="5110" y="16314"/>
                    <a:pt x="6568" y="12380"/>
                    <a:pt x="8010" y="8430"/>
                  </a:cubicBezTo>
                  <a:cubicBezTo>
                    <a:pt x="8010" y="8414"/>
                    <a:pt x="8010" y="8414"/>
                    <a:pt x="8010" y="8399"/>
                  </a:cubicBezTo>
                  <a:close/>
                  <a:moveTo>
                    <a:pt x="1630" y="23195"/>
                  </a:moveTo>
                  <a:cubicBezTo>
                    <a:pt x="1724" y="23211"/>
                    <a:pt x="1834" y="23242"/>
                    <a:pt x="1912" y="23305"/>
                  </a:cubicBezTo>
                  <a:cubicBezTo>
                    <a:pt x="1944" y="23321"/>
                    <a:pt x="1959" y="23336"/>
                    <a:pt x="1991" y="23352"/>
                  </a:cubicBezTo>
                  <a:cubicBezTo>
                    <a:pt x="1991" y="23352"/>
                    <a:pt x="2006" y="23368"/>
                    <a:pt x="2006" y="23383"/>
                  </a:cubicBezTo>
                  <a:cubicBezTo>
                    <a:pt x="1897" y="23321"/>
                    <a:pt x="1787" y="23274"/>
                    <a:pt x="1662" y="23242"/>
                  </a:cubicBezTo>
                  <a:cubicBezTo>
                    <a:pt x="1646" y="23227"/>
                    <a:pt x="1646" y="23211"/>
                    <a:pt x="1630" y="23195"/>
                  </a:cubicBezTo>
                  <a:close/>
                  <a:moveTo>
                    <a:pt x="1019" y="23477"/>
                  </a:moveTo>
                  <a:cubicBezTo>
                    <a:pt x="1035" y="23509"/>
                    <a:pt x="1050" y="23556"/>
                    <a:pt x="1066" y="23603"/>
                  </a:cubicBezTo>
                  <a:cubicBezTo>
                    <a:pt x="1050" y="23650"/>
                    <a:pt x="1035" y="23697"/>
                    <a:pt x="1019" y="23744"/>
                  </a:cubicBezTo>
                  <a:cubicBezTo>
                    <a:pt x="1003" y="23760"/>
                    <a:pt x="988" y="23775"/>
                    <a:pt x="972" y="23807"/>
                  </a:cubicBezTo>
                  <a:cubicBezTo>
                    <a:pt x="972" y="23760"/>
                    <a:pt x="972" y="23713"/>
                    <a:pt x="972" y="23666"/>
                  </a:cubicBezTo>
                  <a:cubicBezTo>
                    <a:pt x="988" y="23619"/>
                    <a:pt x="1003" y="23556"/>
                    <a:pt x="1019" y="23493"/>
                  </a:cubicBezTo>
                  <a:cubicBezTo>
                    <a:pt x="1019" y="23493"/>
                    <a:pt x="1019" y="23477"/>
                    <a:pt x="1019" y="23477"/>
                  </a:cubicBezTo>
                  <a:close/>
                  <a:moveTo>
                    <a:pt x="1072" y="18956"/>
                  </a:moveTo>
                  <a:cubicBezTo>
                    <a:pt x="1135" y="18956"/>
                    <a:pt x="1196" y="18969"/>
                    <a:pt x="1254" y="18995"/>
                  </a:cubicBezTo>
                  <a:cubicBezTo>
                    <a:pt x="1630" y="19167"/>
                    <a:pt x="1614" y="19669"/>
                    <a:pt x="1583" y="20202"/>
                  </a:cubicBezTo>
                  <a:cubicBezTo>
                    <a:pt x="1583" y="20263"/>
                    <a:pt x="1623" y="20305"/>
                    <a:pt x="1668" y="20305"/>
                  </a:cubicBezTo>
                  <a:cubicBezTo>
                    <a:pt x="1704" y="20305"/>
                    <a:pt x="1744" y="20279"/>
                    <a:pt x="1771" y="20217"/>
                  </a:cubicBezTo>
                  <a:cubicBezTo>
                    <a:pt x="1803" y="20123"/>
                    <a:pt x="1834" y="20013"/>
                    <a:pt x="1850" y="19919"/>
                  </a:cubicBezTo>
                  <a:cubicBezTo>
                    <a:pt x="2149" y="19427"/>
                    <a:pt x="2521" y="19199"/>
                    <a:pt x="2832" y="19199"/>
                  </a:cubicBezTo>
                  <a:cubicBezTo>
                    <a:pt x="3302" y="19199"/>
                    <a:pt x="3634" y="19719"/>
                    <a:pt x="3370" y="20625"/>
                  </a:cubicBezTo>
                  <a:cubicBezTo>
                    <a:pt x="3337" y="20748"/>
                    <a:pt x="3386" y="20811"/>
                    <a:pt x="3450" y="20811"/>
                  </a:cubicBezTo>
                  <a:cubicBezTo>
                    <a:pt x="3507" y="20811"/>
                    <a:pt x="3575" y="20760"/>
                    <a:pt x="3605" y="20656"/>
                  </a:cubicBezTo>
                  <a:cubicBezTo>
                    <a:pt x="3605" y="20640"/>
                    <a:pt x="3605" y="20640"/>
                    <a:pt x="3621" y="20625"/>
                  </a:cubicBezTo>
                  <a:cubicBezTo>
                    <a:pt x="3621" y="20625"/>
                    <a:pt x="3636" y="20625"/>
                    <a:pt x="3636" y="20609"/>
                  </a:cubicBezTo>
                  <a:cubicBezTo>
                    <a:pt x="3860" y="20314"/>
                    <a:pt x="4092" y="20183"/>
                    <a:pt x="4289" y="20183"/>
                  </a:cubicBezTo>
                  <a:cubicBezTo>
                    <a:pt x="4604" y="20183"/>
                    <a:pt x="4829" y="20517"/>
                    <a:pt x="4781" y="21048"/>
                  </a:cubicBezTo>
                  <a:cubicBezTo>
                    <a:pt x="4781" y="21064"/>
                    <a:pt x="4781" y="21064"/>
                    <a:pt x="4781" y="21079"/>
                  </a:cubicBezTo>
                  <a:cubicBezTo>
                    <a:pt x="4765" y="21079"/>
                    <a:pt x="4765" y="21095"/>
                    <a:pt x="4765" y="21111"/>
                  </a:cubicBezTo>
                  <a:cubicBezTo>
                    <a:pt x="4075" y="22035"/>
                    <a:pt x="3401" y="22976"/>
                    <a:pt x="2712" y="23901"/>
                  </a:cubicBezTo>
                  <a:cubicBezTo>
                    <a:pt x="2696" y="23932"/>
                    <a:pt x="2665" y="23963"/>
                    <a:pt x="2618" y="24010"/>
                  </a:cubicBezTo>
                  <a:cubicBezTo>
                    <a:pt x="2649" y="23979"/>
                    <a:pt x="2649" y="23948"/>
                    <a:pt x="2649" y="23916"/>
                  </a:cubicBezTo>
                  <a:cubicBezTo>
                    <a:pt x="2557" y="23255"/>
                    <a:pt x="2083" y="22825"/>
                    <a:pt x="1552" y="22825"/>
                  </a:cubicBezTo>
                  <a:cubicBezTo>
                    <a:pt x="1177" y="22825"/>
                    <a:pt x="773" y="23040"/>
                    <a:pt x="455" y="23540"/>
                  </a:cubicBezTo>
                  <a:cubicBezTo>
                    <a:pt x="455" y="23462"/>
                    <a:pt x="439" y="23383"/>
                    <a:pt x="439" y="23305"/>
                  </a:cubicBezTo>
                  <a:cubicBezTo>
                    <a:pt x="345" y="22161"/>
                    <a:pt x="266" y="21001"/>
                    <a:pt x="172" y="19857"/>
                  </a:cubicBezTo>
                  <a:cubicBezTo>
                    <a:pt x="157" y="19810"/>
                    <a:pt x="141" y="19778"/>
                    <a:pt x="110" y="19778"/>
                  </a:cubicBezTo>
                  <a:cubicBezTo>
                    <a:pt x="141" y="19731"/>
                    <a:pt x="172" y="19684"/>
                    <a:pt x="204" y="19622"/>
                  </a:cubicBezTo>
                  <a:cubicBezTo>
                    <a:pt x="235" y="19575"/>
                    <a:pt x="235" y="19543"/>
                    <a:pt x="235" y="19512"/>
                  </a:cubicBezTo>
                  <a:cubicBezTo>
                    <a:pt x="478" y="19192"/>
                    <a:pt x="794" y="18956"/>
                    <a:pt x="1072" y="18956"/>
                  </a:cubicBezTo>
                  <a:close/>
                  <a:moveTo>
                    <a:pt x="1567" y="23697"/>
                  </a:moveTo>
                  <a:lnTo>
                    <a:pt x="1646" y="23713"/>
                  </a:lnTo>
                  <a:cubicBezTo>
                    <a:pt x="1583" y="23885"/>
                    <a:pt x="1505" y="24042"/>
                    <a:pt x="1442" y="24214"/>
                  </a:cubicBezTo>
                  <a:cubicBezTo>
                    <a:pt x="1489" y="24042"/>
                    <a:pt x="1536" y="23869"/>
                    <a:pt x="1567" y="23697"/>
                  </a:cubicBezTo>
                  <a:close/>
                  <a:moveTo>
                    <a:pt x="2116" y="23791"/>
                  </a:moveTo>
                  <a:cubicBezTo>
                    <a:pt x="2100" y="23869"/>
                    <a:pt x="2069" y="23932"/>
                    <a:pt x="2038" y="23995"/>
                  </a:cubicBezTo>
                  <a:cubicBezTo>
                    <a:pt x="1991" y="24089"/>
                    <a:pt x="1928" y="24198"/>
                    <a:pt x="1865" y="24293"/>
                  </a:cubicBezTo>
                  <a:cubicBezTo>
                    <a:pt x="1944" y="24120"/>
                    <a:pt x="2022" y="23963"/>
                    <a:pt x="2100" y="23791"/>
                  </a:cubicBezTo>
                  <a:close/>
                  <a:moveTo>
                    <a:pt x="2336" y="23838"/>
                  </a:moveTo>
                  <a:cubicBezTo>
                    <a:pt x="2367" y="23901"/>
                    <a:pt x="2414" y="23963"/>
                    <a:pt x="2461" y="24010"/>
                  </a:cubicBezTo>
                  <a:cubicBezTo>
                    <a:pt x="2449" y="24005"/>
                    <a:pt x="2436" y="24001"/>
                    <a:pt x="2422" y="24001"/>
                  </a:cubicBezTo>
                  <a:cubicBezTo>
                    <a:pt x="2397" y="24001"/>
                    <a:pt x="2371" y="24012"/>
                    <a:pt x="2351" y="24042"/>
                  </a:cubicBezTo>
                  <a:cubicBezTo>
                    <a:pt x="2257" y="24136"/>
                    <a:pt x="2163" y="24246"/>
                    <a:pt x="2085" y="24340"/>
                  </a:cubicBezTo>
                  <a:cubicBezTo>
                    <a:pt x="2116" y="24277"/>
                    <a:pt x="2147" y="24214"/>
                    <a:pt x="2179" y="24136"/>
                  </a:cubicBezTo>
                  <a:cubicBezTo>
                    <a:pt x="2226" y="24057"/>
                    <a:pt x="2257" y="23995"/>
                    <a:pt x="2288" y="23932"/>
                  </a:cubicBezTo>
                  <a:cubicBezTo>
                    <a:pt x="2304" y="23901"/>
                    <a:pt x="2320" y="23869"/>
                    <a:pt x="2336" y="23838"/>
                  </a:cubicBezTo>
                  <a:close/>
                  <a:moveTo>
                    <a:pt x="1865" y="23744"/>
                  </a:moveTo>
                  <a:cubicBezTo>
                    <a:pt x="1881" y="23744"/>
                    <a:pt x="1897" y="23744"/>
                    <a:pt x="1928" y="23760"/>
                  </a:cubicBezTo>
                  <a:cubicBezTo>
                    <a:pt x="1787" y="24057"/>
                    <a:pt x="1630" y="24355"/>
                    <a:pt x="1489" y="24653"/>
                  </a:cubicBezTo>
                  <a:cubicBezTo>
                    <a:pt x="1599" y="24355"/>
                    <a:pt x="1709" y="24042"/>
                    <a:pt x="1818" y="23744"/>
                  </a:cubicBezTo>
                  <a:close/>
                  <a:moveTo>
                    <a:pt x="2602" y="24042"/>
                  </a:moveTo>
                  <a:lnTo>
                    <a:pt x="2602" y="24042"/>
                  </a:lnTo>
                  <a:cubicBezTo>
                    <a:pt x="2351" y="24402"/>
                    <a:pt x="1834" y="25170"/>
                    <a:pt x="1379" y="25703"/>
                  </a:cubicBezTo>
                  <a:cubicBezTo>
                    <a:pt x="1677" y="25139"/>
                    <a:pt x="2038" y="24637"/>
                    <a:pt x="2477" y="24183"/>
                  </a:cubicBezTo>
                  <a:cubicBezTo>
                    <a:pt x="2508" y="24151"/>
                    <a:pt x="2524" y="24104"/>
                    <a:pt x="2508" y="24073"/>
                  </a:cubicBezTo>
                  <a:lnTo>
                    <a:pt x="2508" y="24073"/>
                  </a:lnTo>
                  <a:cubicBezTo>
                    <a:pt x="2512" y="24077"/>
                    <a:pt x="2519" y="24079"/>
                    <a:pt x="2526" y="24079"/>
                  </a:cubicBezTo>
                  <a:cubicBezTo>
                    <a:pt x="2548" y="24079"/>
                    <a:pt x="2579" y="24065"/>
                    <a:pt x="2602" y="24042"/>
                  </a:cubicBezTo>
                  <a:close/>
                  <a:moveTo>
                    <a:pt x="815" y="23383"/>
                  </a:moveTo>
                  <a:cubicBezTo>
                    <a:pt x="815" y="23430"/>
                    <a:pt x="815" y="23477"/>
                    <a:pt x="815" y="23524"/>
                  </a:cubicBezTo>
                  <a:cubicBezTo>
                    <a:pt x="799" y="23572"/>
                    <a:pt x="784" y="23619"/>
                    <a:pt x="784" y="23681"/>
                  </a:cubicBezTo>
                  <a:cubicBezTo>
                    <a:pt x="784" y="23713"/>
                    <a:pt x="799" y="23744"/>
                    <a:pt x="815" y="23760"/>
                  </a:cubicBezTo>
                  <a:cubicBezTo>
                    <a:pt x="815" y="24026"/>
                    <a:pt x="799" y="24293"/>
                    <a:pt x="784" y="24559"/>
                  </a:cubicBezTo>
                  <a:cubicBezTo>
                    <a:pt x="784" y="24230"/>
                    <a:pt x="784" y="23901"/>
                    <a:pt x="768" y="23572"/>
                  </a:cubicBezTo>
                  <a:cubicBezTo>
                    <a:pt x="768" y="23542"/>
                    <a:pt x="747" y="23526"/>
                    <a:pt x="723" y="23526"/>
                  </a:cubicBezTo>
                  <a:cubicBezTo>
                    <a:pt x="697" y="23526"/>
                    <a:pt x="667" y="23546"/>
                    <a:pt x="658" y="23587"/>
                  </a:cubicBezTo>
                  <a:cubicBezTo>
                    <a:pt x="643" y="24418"/>
                    <a:pt x="658" y="25233"/>
                    <a:pt x="658" y="26064"/>
                  </a:cubicBezTo>
                  <a:cubicBezTo>
                    <a:pt x="611" y="25703"/>
                    <a:pt x="580" y="24888"/>
                    <a:pt x="564" y="24778"/>
                  </a:cubicBezTo>
                  <a:cubicBezTo>
                    <a:pt x="533" y="24434"/>
                    <a:pt x="502" y="24104"/>
                    <a:pt x="470" y="23760"/>
                  </a:cubicBezTo>
                  <a:cubicBezTo>
                    <a:pt x="580" y="23603"/>
                    <a:pt x="690" y="23477"/>
                    <a:pt x="815" y="23383"/>
                  </a:cubicBezTo>
                  <a:close/>
                  <a:moveTo>
                    <a:pt x="1176" y="25876"/>
                  </a:moveTo>
                  <a:cubicBezTo>
                    <a:pt x="1176" y="25876"/>
                    <a:pt x="1191" y="25891"/>
                    <a:pt x="1223" y="25891"/>
                  </a:cubicBezTo>
                  <a:cubicBezTo>
                    <a:pt x="1160" y="25954"/>
                    <a:pt x="1113" y="26017"/>
                    <a:pt x="1066" y="26064"/>
                  </a:cubicBezTo>
                  <a:cubicBezTo>
                    <a:pt x="1097" y="26001"/>
                    <a:pt x="1129" y="25938"/>
                    <a:pt x="1176" y="25876"/>
                  </a:cubicBezTo>
                  <a:close/>
                  <a:moveTo>
                    <a:pt x="7911" y="1"/>
                  </a:moveTo>
                  <a:cubicBezTo>
                    <a:pt x="7753" y="1"/>
                    <a:pt x="7588" y="25"/>
                    <a:pt x="7414" y="91"/>
                  </a:cubicBezTo>
                  <a:cubicBezTo>
                    <a:pt x="6395" y="468"/>
                    <a:pt x="5988" y="1988"/>
                    <a:pt x="5674" y="3179"/>
                  </a:cubicBezTo>
                  <a:cubicBezTo>
                    <a:pt x="5658" y="3195"/>
                    <a:pt x="5658" y="3211"/>
                    <a:pt x="5674" y="3226"/>
                  </a:cubicBezTo>
                  <a:cubicBezTo>
                    <a:pt x="5627" y="3242"/>
                    <a:pt x="5596" y="3258"/>
                    <a:pt x="5549" y="3273"/>
                  </a:cubicBezTo>
                  <a:cubicBezTo>
                    <a:pt x="5520" y="3264"/>
                    <a:pt x="5490" y="3260"/>
                    <a:pt x="5460" y="3260"/>
                  </a:cubicBezTo>
                  <a:cubicBezTo>
                    <a:pt x="5222" y="3260"/>
                    <a:pt x="4934" y="3518"/>
                    <a:pt x="4781" y="3838"/>
                  </a:cubicBezTo>
                  <a:cubicBezTo>
                    <a:pt x="4608" y="4182"/>
                    <a:pt x="4608" y="4559"/>
                    <a:pt x="4734" y="4794"/>
                  </a:cubicBezTo>
                  <a:cubicBezTo>
                    <a:pt x="4326" y="5170"/>
                    <a:pt x="4028" y="5922"/>
                    <a:pt x="4091" y="6424"/>
                  </a:cubicBezTo>
                  <a:cubicBezTo>
                    <a:pt x="4091" y="6439"/>
                    <a:pt x="4107" y="6455"/>
                    <a:pt x="4107" y="6455"/>
                  </a:cubicBezTo>
                  <a:cubicBezTo>
                    <a:pt x="3668" y="7082"/>
                    <a:pt x="3699" y="7646"/>
                    <a:pt x="4060" y="7929"/>
                  </a:cubicBezTo>
                  <a:cubicBezTo>
                    <a:pt x="4068" y="7937"/>
                    <a:pt x="4078" y="7941"/>
                    <a:pt x="4089" y="7941"/>
                  </a:cubicBezTo>
                  <a:cubicBezTo>
                    <a:pt x="4116" y="7941"/>
                    <a:pt x="4147" y="7915"/>
                    <a:pt x="4169" y="7882"/>
                  </a:cubicBezTo>
                  <a:lnTo>
                    <a:pt x="4169" y="7882"/>
                  </a:lnTo>
                  <a:cubicBezTo>
                    <a:pt x="2665" y="11581"/>
                    <a:pt x="1301" y="15390"/>
                    <a:pt x="63" y="19167"/>
                  </a:cubicBezTo>
                  <a:cubicBezTo>
                    <a:pt x="63" y="19261"/>
                    <a:pt x="78" y="19371"/>
                    <a:pt x="78" y="19465"/>
                  </a:cubicBezTo>
                  <a:cubicBezTo>
                    <a:pt x="549" y="18775"/>
                    <a:pt x="784" y="17709"/>
                    <a:pt x="1082" y="16879"/>
                  </a:cubicBezTo>
                  <a:cubicBezTo>
                    <a:pt x="1458" y="15781"/>
                    <a:pt x="1850" y="14684"/>
                    <a:pt x="2241" y="13587"/>
                  </a:cubicBezTo>
                  <a:cubicBezTo>
                    <a:pt x="2947" y="11643"/>
                    <a:pt x="3684" y="9700"/>
                    <a:pt x="4405" y="7756"/>
                  </a:cubicBezTo>
                  <a:cubicBezTo>
                    <a:pt x="4420" y="7756"/>
                    <a:pt x="4420" y="7740"/>
                    <a:pt x="4436" y="7740"/>
                  </a:cubicBezTo>
                  <a:cubicBezTo>
                    <a:pt x="4577" y="7552"/>
                    <a:pt x="4749" y="7443"/>
                    <a:pt x="4922" y="7380"/>
                  </a:cubicBezTo>
                  <a:cubicBezTo>
                    <a:pt x="5141" y="7427"/>
                    <a:pt x="5361" y="7474"/>
                    <a:pt x="5580" y="7537"/>
                  </a:cubicBezTo>
                  <a:cubicBezTo>
                    <a:pt x="5658" y="7599"/>
                    <a:pt x="5737" y="7709"/>
                    <a:pt x="5800" y="7819"/>
                  </a:cubicBezTo>
                  <a:cubicBezTo>
                    <a:pt x="5674" y="8070"/>
                    <a:pt x="5611" y="8367"/>
                    <a:pt x="5486" y="8681"/>
                  </a:cubicBezTo>
                  <a:cubicBezTo>
                    <a:pt x="5079" y="9872"/>
                    <a:pt x="4655" y="11079"/>
                    <a:pt x="4248" y="12270"/>
                  </a:cubicBezTo>
                  <a:cubicBezTo>
                    <a:pt x="3433" y="14637"/>
                    <a:pt x="2602" y="16988"/>
                    <a:pt x="1834" y="19339"/>
                  </a:cubicBezTo>
                  <a:cubicBezTo>
                    <a:pt x="1756" y="18995"/>
                    <a:pt x="1552" y="18728"/>
                    <a:pt x="1317" y="18665"/>
                  </a:cubicBezTo>
                  <a:cubicBezTo>
                    <a:pt x="1267" y="18652"/>
                    <a:pt x="1217" y="18646"/>
                    <a:pt x="1165" y="18646"/>
                  </a:cubicBezTo>
                  <a:cubicBezTo>
                    <a:pt x="794" y="18646"/>
                    <a:pt x="385" y="18981"/>
                    <a:pt x="110" y="19449"/>
                  </a:cubicBezTo>
                  <a:cubicBezTo>
                    <a:pt x="94" y="19465"/>
                    <a:pt x="78" y="19465"/>
                    <a:pt x="78" y="19481"/>
                  </a:cubicBezTo>
                  <a:cubicBezTo>
                    <a:pt x="78" y="19778"/>
                    <a:pt x="47" y="20076"/>
                    <a:pt x="0" y="20358"/>
                  </a:cubicBezTo>
                  <a:cubicBezTo>
                    <a:pt x="63" y="22600"/>
                    <a:pt x="266" y="24747"/>
                    <a:pt x="502" y="26879"/>
                  </a:cubicBezTo>
                  <a:cubicBezTo>
                    <a:pt x="510" y="26954"/>
                    <a:pt x="545" y="26989"/>
                    <a:pt x="587" y="26989"/>
                  </a:cubicBezTo>
                  <a:cubicBezTo>
                    <a:pt x="625" y="26989"/>
                    <a:pt x="669" y="26962"/>
                    <a:pt x="705" y="26910"/>
                  </a:cubicBezTo>
                  <a:cubicBezTo>
                    <a:pt x="2163" y="25061"/>
                    <a:pt x="3605" y="23180"/>
                    <a:pt x="4969" y="21220"/>
                  </a:cubicBezTo>
                  <a:cubicBezTo>
                    <a:pt x="5031" y="21142"/>
                    <a:pt x="5031" y="21079"/>
                    <a:pt x="5016" y="21032"/>
                  </a:cubicBezTo>
                  <a:cubicBezTo>
                    <a:pt x="5031" y="20970"/>
                    <a:pt x="5031" y="20923"/>
                    <a:pt x="5047" y="20876"/>
                  </a:cubicBezTo>
                  <a:cubicBezTo>
                    <a:pt x="6474" y="17176"/>
                    <a:pt x="7759" y="13383"/>
                    <a:pt x="9044" y="9637"/>
                  </a:cubicBezTo>
                  <a:cubicBezTo>
                    <a:pt x="9049" y="9642"/>
                    <a:pt x="9055" y="9644"/>
                    <a:pt x="9060" y="9644"/>
                  </a:cubicBezTo>
                  <a:cubicBezTo>
                    <a:pt x="9070" y="9644"/>
                    <a:pt x="9081" y="9637"/>
                    <a:pt x="9091" y="9637"/>
                  </a:cubicBezTo>
                  <a:cubicBezTo>
                    <a:pt x="9655" y="9324"/>
                    <a:pt x="10016" y="8587"/>
                    <a:pt x="9875" y="7897"/>
                  </a:cubicBezTo>
                  <a:cubicBezTo>
                    <a:pt x="9859" y="7819"/>
                    <a:pt x="9828" y="7756"/>
                    <a:pt x="9796" y="7678"/>
                  </a:cubicBezTo>
                  <a:cubicBezTo>
                    <a:pt x="10063" y="7239"/>
                    <a:pt x="10141" y="6894"/>
                    <a:pt x="10094" y="6596"/>
                  </a:cubicBezTo>
                  <a:cubicBezTo>
                    <a:pt x="10565" y="6173"/>
                    <a:pt x="10580" y="5718"/>
                    <a:pt x="10423" y="5311"/>
                  </a:cubicBezTo>
                  <a:cubicBezTo>
                    <a:pt x="10815" y="4339"/>
                    <a:pt x="11599" y="2913"/>
                    <a:pt x="11536" y="1910"/>
                  </a:cubicBezTo>
                  <a:cubicBezTo>
                    <a:pt x="11489" y="1157"/>
                    <a:pt x="11035" y="812"/>
                    <a:pt x="10533" y="687"/>
                  </a:cubicBezTo>
                  <a:cubicBezTo>
                    <a:pt x="9922" y="436"/>
                    <a:pt x="9264" y="279"/>
                    <a:pt x="8637" y="123"/>
                  </a:cubicBezTo>
                  <a:cubicBezTo>
                    <a:pt x="8404" y="65"/>
                    <a:pt x="8166" y="1"/>
                    <a:pt x="7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3380325" y="3719775"/>
              <a:ext cx="23925" cy="52975"/>
            </a:xfrm>
            <a:custGeom>
              <a:avLst/>
              <a:gdLst/>
              <a:ahLst/>
              <a:cxnLst/>
              <a:rect l="l" t="t" r="r" b="b"/>
              <a:pathLst>
                <a:path w="957" h="2119" extrusionOk="0">
                  <a:moveTo>
                    <a:pt x="956" y="0"/>
                  </a:moveTo>
                  <a:lnTo>
                    <a:pt x="956" y="0"/>
                  </a:lnTo>
                  <a:cubicBezTo>
                    <a:pt x="470" y="471"/>
                    <a:pt x="63" y="1348"/>
                    <a:pt x="0" y="2101"/>
                  </a:cubicBezTo>
                  <a:cubicBezTo>
                    <a:pt x="0" y="2110"/>
                    <a:pt x="5" y="2119"/>
                    <a:pt x="13" y="2119"/>
                  </a:cubicBezTo>
                  <a:cubicBezTo>
                    <a:pt x="18" y="2119"/>
                    <a:pt x="25" y="2114"/>
                    <a:pt x="31" y="2101"/>
                  </a:cubicBezTo>
                  <a:cubicBezTo>
                    <a:pt x="220" y="1254"/>
                    <a:pt x="486" y="674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3385800" y="3742450"/>
              <a:ext cx="10225" cy="27275"/>
            </a:xfrm>
            <a:custGeom>
              <a:avLst/>
              <a:gdLst/>
              <a:ahLst/>
              <a:cxnLst/>
              <a:rect l="l" t="t" r="r" b="b"/>
              <a:pathLst>
                <a:path w="409" h="1091" extrusionOk="0">
                  <a:moveTo>
                    <a:pt x="395" y="0"/>
                  </a:moveTo>
                  <a:cubicBezTo>
                    <a:pt x="390" y="0"/>
                    <a:pt x="383" y="5"/>
                    <a:pt x="377" y="18"/>
                  </a:cubicBezTo>
                  <a:cubicBezTo>
                    <a:pt x="251" y="363"/>
                    <a:pt x="126" y="708"/>
                    <a:pt x="1" y="1053"/>
                  </a:cubicBezTo>
                  <a:cubicBezTo>
                    <a:pt x="1" y="1079"/>
                    <a:pt x="10" y="1090"/>
                    <a:pt x="21" y="1090"/>
                  </a:cubicBezTo>
                  <a:cubicBezTo>
                    <a:pt x="30" y="1090"/>
                    <a:pt x="41" y="1082"/>
                    <a:pt x="48" y="1068"/>
                  </a:cubicBezTo>
                  <a:cubicBezTo>
                    <a:pt x="173" y="723"/>
                    <a:pt x="283" y="363"/>
                    <a:pt x="408" y="18"/>
                  </a:cubicBezTo>
                  <a:cubicBezTo>
                    <a:pt x="408" y="9"/>
                    <a:pt x="403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3397550" y="3877700"/>
              <a:ext cx="60275" cy="34650"/>
            </a:xfrm>
            <a:custGeom>
              <a:avLst/>
              <a:gdLst/>
              <a:ahLst/>
              <a:cxnLst/>
              <a:rect l="l" t="t" r="r" b="b"/>
              <a:pathLst>
                <a:path w="2411" h="1386" extrusionOk="0">
                  <a:moveTo>
                    <a:pt x="16" y="0"/>
                  </a:moveTo>
                  <a:cubicBezTo>
                    <a:pt x="1" y="0"/>
                    <a:pt x="1" y="16"/>
                    <a:pt x="16" y="16"/>
                  </a:cubicBezTo>
                  <a:cubicBezTo>
                    <a:pt x="487" y="125"/>
                    <a:pt x="1004" y="251"/>
                    <a:pt x="1443" y="470"/>
                  </a:cubicBezTo>
                  <a:cubicBezTo>
                    <a:pt x="1835" y="690"/>
                    <a:pt x="2085" y="1019"/>
                    <a:pt x="2368" y="1379"/>
                  </a:cubicBezTo>
                  <a:cubicBezTo>
                    <a:pt x="2372" y="1384"/>
                    <a:pt x="2378" y="1386"/>
                    <a:pt x="2384" y="1386"/>
                  </a:cubicBezTo>
                  <a:cubicBezTo>
                    <a:pt x="2398" y="1386"/>
                    <a:pt x="2410" y="1375"/>
                    <a:pt x="2399" y="1364"/>
                  </a:cubicBezTo>
                  <a:cubicBezTo>
                    <a:pt x="2132" y="314"/>
                    <a:pt x="832" y="141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3423800" y="3854950"/>
              <a:ext cx="38375" cy="26000"/>
            </a:xfrm>
            <a:custGeom>
              <a:avLst/>
              <a:gdLst/>
              <a:ahLst/>
              <a:cxnLst/>
              <a:rect l="l" t="t" r="r" b="b"/>
              <a:pathLst>
                <a:path w="1535" h="1040" extrusionOk="0">
                  <a:moveTo>
                    <a:pt x="46" y="1"/>
                  </a:moveTo>
                  <a:cubicBezTo>
                    <a:pt x="36" y="1"/>
                    <a:pt x="26" y="1"/>
                    <a:pt x="17" y="1"/>
                  </a:cubicBezTo>
                  <a:cubicBezTo>
                    <a:pt x="1" y="1"/>
                    <a:pt x="1" y="17"/>
                    <a:pt x="1" y="17"/>
                  </a:cubicBezTo>
                  <a:cubicBezTo>
                    <a:pt x="314" y="126"/>
                    <a:pt x="612" y="220"/>
                    <a:pt x="879" y="409"/>
                  </a:cubicBezTo>
                  <a:cubicBezTo>
                    <a:pt x="1114" y="581"/>
                    <a:pt x="1271" y="847"/>
                    <a:pt x="1490" y="1035"/>
                  </a:cubicBezTo>
                  <a:cubicBezTo>
                    <a:pt x="1493" y="1038"/>
                    <a:pt x="1497" y="1040"/>
                    <a:pt x="1500" y="1040"/>
                  </a:cubicBezTo>
                  <a:cubicBezTo>
                    <a:pt x="1516" y="1040"/>
                    <a:pt x="1534" y="1017"/>
                    <a:pt x="1521" y="1004"/>
                  </a:cubicBezTo>
                  <a:cubicBezTo>
                    <a:pt x="1321" y="419"/>
                    <a:pt x="592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3449275" y="3833800"/>
              <a:ext cx="18725" cy="17825"/>
            </a:xfrm>
            <a:custGeom>
              <a:avLst/>
              <a:gdLst/>
              <a:ahLst/>
              <a:cxnLst/>
              <a:rect l="l" t="t" r="r" b="b"/>
              <a:pathLst>
                <a:path w="749" h="713" extrusionOk="0">
                  <a:moveTo>
                    <a:pt x="16" y="1"/>
                  </a:moveTo>
                  <a:cubicBezTo>
                    <a:pt x="1" y="1"/>
                    <a:pt x="1" y="16"/>
                    <a:pt x="1" y="16"/>
                  </a:cubicBezTo>
                  <a:cubicBezTo>
                    <a:pt x="173" y="95"/>
                    <a:pt x="314" y="204"/>
                    <a:pt x="440" y="345"/>
                  </a:cubicBezTo>
                  <a:cubicBezTo>
                    <a:pt x="534" y="455"/>
                    <a:pt x="596" y="612"/>
                    <a:pt x="706" y="706"/>
                  </a:cubicBezTo>
                  <a:cubicBezTo>
                    <a:pt x="711" y="711"/>
                    <a:pt x="717" y="712"/>
                    <a:pt x="722" y="712"/>
                  </a:cubicBezTo>
                  <a:cubicBezTo>
                    <a:pt x="736" y="712"/>
                    <a:pt x="749" y="701"/>
                    <a:pt x="737" y="690"/>
                  </a:cubicBezTo>
                  <a:cubicBezTo>
                    <a:pt x="722" y="502"/>
                    <a:pt x="581" y="361"/>
                    <a:pt x="471" y="251"/>
                  </a:cubicBezTo>
                  <a:cubicBezTo>
                    <a:pt x="346" y="126"/>
                    <a:pt x="189" y="48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3108375" y="4434875"/>
              <a:ext cx="173600" cy="275375"/>
            </a:xfrm>
            <a:custGeom>
              <a:avLst/>
              <a:gdLst/>
              <a:ahLst/>
              <a:cxnLst/>
              <a:rect l="l" t="t" r="r" b="b"/>
              <a:pathLst>
                <a:path w="6944" h="11015" extrusionOk="0">
                  <a:moveTo>
                    <a:pt x="4426" y="1"/>
                  </a:moveTo>
                  <a:cubicBezTo>
                    <a:pt x="3056" y="1"/>
                    <a:pt x="1514" y="1379"/>
                    <a:pt x="894" y="2369"/>
                  </a:cubicBezTo>
                  <a:cubicBezTo>
                    <a:pt x="486" y="3011"/>
                    <a:pt x="0" y="3999"/>
                    <a:pt x="392" y="4751"/>
                  </a:cubicBezTo>
                  <a:cubicBezTo>
                    <a:pt x="684" y="5301"/>
                    <a:pt x="1230" y="5371"/>
                    <a:pt x="1781" y="5371"/>
                  </a:cubicBezTo>
                  <a:cubicBezTo>
                    <a:pt x="1968" y="5371"/>
                    <a:pt x="2156" y="5363"/>
                    <a:pt x="2336" y="5363"/>
                  </a:cubicBezTo>
                  <a:cubicBezTo>
                    <a:pt x="2755" y="5363"/>
                    <a:pt x="3292" y="5274"/>
                    <a:pt x="3770" y="5274"/>
                  </a:cubicBezTo>
                  <a:cubicBezTo>
                    <a:pt x="3989" y="5274"/>
                    <a:pt x="4196" y="5293"/>
                    <a:pt x="4373" y="5347"/>
                  </a:cubicBezTo>
                  <a:lnTo>
                    <a:pt x="4828" y="5347"/>
                  </a:lnTo>
                  <a:cubicBezTo>
                    <a:pt x="5235" y="6115"/>
                    <a:pt x="5141" y="6570"/>
                    <a:pt x="4546" y="6679"/>
                  </a:cubicBezTo>
                  <a:cubicBezTo>
                    <a:pt x="4232" y="6867"/>
                    <a:pt x="3778" y="6977"/>
                    <a:pt x="3433" y="7118"/>
                  </a:cubicBezTo>
                  <a:cubicBezTo>
                    <a:pt x="2586" y="7447"/>
                    <a:pt x="1301" y="7839"/>
                    <a:pt x="690" y="8576"/>
                  </a:cubicBezTo>
                  <a:cubicBezTo>
                    <a:pt x="282" y="9062"/>
                    <a:pt x="220" y="9704"/>
                    <a:pt x="705" y="10175"/>
                  </a:cubicBezTo>
                  <a:cubicBezTo>
                    <a:pt x="1017" y="10465"/>
                    <a:pt x="1373" y="10531"/>
                    <a:pt x="1743" y="10531"/>
                  </a:cubicBezTo>
                  <a:cubicBezTo>
                    <a:pt x="2054" y="10531"/>
                    <a:pt x="2375" y="10484"/>
                    <a:pt x="2686" y="10484"/>
                  </a:cubicBezTo>
                  <a:cubicBezTo>
                    <a:pt x="2822" y="10484"/>
                    <a:pt x="2957" y="10493"/>
                    <a:pt x="3088" y="10519"/>
                  </a:cubicBezTo>
                  <a:cubicBezTo>
                    <a:pt x="3072" y="10566"/>
                    <a:pt x="3072" y="10614"/>
                    <a:pt x="3057" y="10661"/>
                  </a:cubicBezTo>
                  <a:cubicBezTo>
                    <a:pt x="3001" y="10873"/>
                    <a:pt x="3161" y="11014"/>
                    <a:pt x="3331" y="11014"/>
                  </a:cubicBezTo>
                  <a:cubicBezTo>
                    <a:pt x="3399" y="11014"/>
                    <a:pt x="3469" y="10992"/>
                    <a:pt x="3527" y="10943"/>
                  </a:cubicBezTo>
                  <a:cubicBezTo>
                    <a:pt x="3684" y="10802"/>
                    <a:pt x="3840" y="10676"/>
                    <a:pt x="3997" y="10551"/>
                  </a:cubicBezTo>
                  <a:cubicBezTo>
                    <a:pt x="4248" y="10347"/>
                    <a:pt x="4122" y="9940"/>
                    <a:pt x="3903" y="9798"/>
                  </a:cubicBezTo>
                  <a:cubicBezTo>
                    <a:pt x="3621" y="9626"/>
                    <a:pt x="3417" y="9548"/>
                    <a:pt x="3088" y="9516"/>
                  </a:cubicBezTo>
                  <a:cubicBezTo>
                    <a:pt x="3074" y="9514"/>
                    <a:pt x="3057" y="9513"/>
                    <a:pt x="3038" y="9513"/>
                  </a:cubicBezTo>
                  <a:cubicBezTo>
                    <a:pt x="2815" y="9513"/>
                    <a:pt x="2268" y="9640"/>
                    <a:pt x="1980" y="9640"/>
                  </a:cubicBezTo>
                  <a:cubicBezTo>
                    <a:pt x="1905" y="9640"/>
                    <a:pt x="1848" y="9631"/>
                    <a:pt x="1818" y="9610"/>
                  </a:cubicBezTo>
                  <a:cubicBezTo>
                    <a:pt x="737" y="8889"/>
                    <a:pt x="4264" y="7651"/>
                    <a:pt x="4452" y="7588"/>
                  </a:cubicBezTo>
                  <a:cubicBezTo>
                    <a:pt x="5345" y="7228"/>
                    <a:pt x="6944" y="6413"/>
                    <a:pt x="6191" y="5143"/>
                  </a:cubicBezTo>
                  <a:cubicBezTo>
                    <a:pt x="5877" y="4622"/>
                    <a:pt x="5324" y="4477"/>
                    <a:pt x="4692" y="4477"/>
                  </a:cubicBezTo>
                  <a:cubicBezTo>
                    <a:pt x="3899" y="4477"/>
                    <a:pt x="2983" y="4706"/>
                    <a:pt x="2264" y="4706"/>
                  </a:cubicBezTo>
                  <a:cubicBezTo>
                    <a:pt x="2041" y="4706"/>
                    <a:pt x="1837" y="4684"/>
                    <a:pt x="1662" y="4626"/>
                  </a:cubicBezTo>
                  <a:cubicBezTo>
                    <a:pt x="173" y="4124"/>
                    <a:pt x="1740" y="2275"/>
                    <a:pt x="2398" y="1695"/>
                  </a:cubicBezTo>
                  <a:cubicBezTo>
                    <a:pt x="3245" y="974"/>
                    <a:pt x="4311" y="942"/>
                    <a:pt x="5173" y="362"/>
                  </a:cubicBezTo>
                  <a:cubicBezTo>
                    <a:pt x="5235" y="315"/>
                    <a:pt x="5251" y="190"/>
                    <a:pt x="5173" y="159"/>
                  </a:cubicBezTo>
                  <a:cubicBezTo>
                    <a:pt x="4935" y="50"/>
                    <a:pt x="4683" y="1"/>
                    <a:pt x="4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32"/>
          <p:cNvGrpSpPr/>
          <p:nvPr/>
        </p:nvGrpSpPr>
        <p:grpSpPr>
          <a:xfrm flipH="1">
            <a:off x="488246" y="2736884"/>
            <a:ext cx="4388654" cy="174139"/>
            <a:chOff x="4345425" y="2175475"/>
            <a:chExt cx="800750" cy="176025"/>
          </a:xfrm>
        </p:grpSpPr>
        <p:sp>
          <p:nvSpPr>
            <p:cNvPr id="915" name="Google Shape;915;p3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32"/>
          <p:cNvGrpSpPr/>
          <p:nvPr/>
        </p:nvGrpSpPr>
        <p:grpSpPr>
          <a:xfrm rot="674490">
            <a:off x="4321689" y="4071103"/>
            <a:ext cx="3474315" cy="888859"/>
            <a:chOff x="3809875" y="1963175"/>
            <a:chExt cx="1923600" cy="492150"/>
          </a:xfrm>
        </p:grpSpPr>
        <p:sp>
          <p:nvSpPr>
            <p:cNvPr id="918" name="Google Shape;918;p3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9" name="Google Shape;929;p32"/>
          <p:cNvGrpSpPr/>
          <p:nvPr/>
        </p:nvGrpSpPr>
        <p:grpSpPr>
          <a:xfrm rot="1386640">
            <a:off x="3606831" y="807890"/>
            <a:ext cx="806665" cy="421749"/>
            <a:chOff x="1822875" y="1377000"/>
            <a:chExt cx="548075" cy="286550"/>
          </a:xfrm>
        </p:grpSpPr>
        <p:sp>
          <p:nvSpPr>
            <p:cNvPr id="930" name="Google Shape;930;p32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1074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56;p35">
            <a:extLst>
              <a:ext uri="{FF2B5EF4-FFF2-40B4-BE49-F238E27FC236}">
                <a16:creationId xmlns:a16="http://schemas.microsoft.com/office/drawing/2014/main" id="{9D86B7FF-22F1-4882-A1CA-F182338B93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9112" y="339870"/>
            <a:ext cx="3031065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approach</a:t>
            </a:r>
            <a:endParaRPr dirty="0"/>
          </a:p>
        </p:txBody>
      </p:sp>
      <p:grpSp>
        <p:nvGrpSpPr>
          <p:cNvPr id="5" name="Google Shape;1057;p35">
            <a:extLst>
              <a:ext uri="{FF2B5EF4-FFF2-40B4-BE49-F238E27FC236}">
                <a16:creationId xmlns:a16="http://schemas.microsoft.com/office/drawing/2014/main" id="{5F75A22F-7F14-4611-BF90-4F29A3AEE0B8}"/>
              </a:ext>
            </a:extLst>
          </p:cNvPr>
          <p:cNvGrpSpPr/>
          <p:nvPr/>
        </p:nvGrpSpPr>
        <p:grpSpPr>
          <a:xfrm>
            <a:off x="914681" y="795677"/>
            <a:ext cx="3098519" cy="259833"/>
            <a:chOff x="4345425" y="2175475"/>
            <a:chExt cx="800750" cy="176025"/>
          </a:xfrm>
        </p:grpSpPr>
        <p:sp>
          <p:nvSpPr>
            <p:cNvPr id="6" name="Google Shape;1058;p35">
              <a:extLst>
                <a:ext uri="{FF2B5EF4-FFF2-40B4-BE49-F238E27FC236}">
                  <a16:creationId xmlns:a16="http://schemas.microsoft.com/office/drawing/2014/main" id="{8FA4D4F7-3032-413E-845F-043371CB6FB8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59;p35">
              <a:extLst>
                <a:ext uri="{FF2B5EF4-FFF2-40B4-BE49-F238E27FC236}">
                  <a16:creationId xmlns:a16="http://schemas.microsoft.com/office/drawing/2014/main" id="{A6CDF3FF-3942-4E2B-95CB-BF5700064906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55E8F91-DD7A-4B88-B73E-6819281C9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870" y="1219199"/>
            <a:ext cx="2536068" cy="25324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04D4D6-CD72-48C3-8956-A5CFE91FF7C3}"/>
              </a:ext>
            </a:extLst>
          </p:cNvPr>
          <p:cNvSpPr txBox="1"/>
          <p:nvPr/>
        </p:nvSpPr>
        <p:spPr>
          <a:xfrm>
            <a:off x="584205" y="1697877"/>
            <a:ext cx="4323178" cy="1300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Only one direct path between two cells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Final path is based on the main path, with some extra paths</a:t>
            </a:r>
          </a:p>
          <a:p>
            <a:pPr>
              <a:lnSpc>
                <a:spcPct val="125000"/>
              </a:lnSpc>
            </a:pPr>
            <a:endParaRPr lang="en-US" sz="1600" dirty="0">
              <a:latin typeface="Muli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12A49B-683F-4E36-95CE-2265635FF480}"/>
              </a:ext>
            </a:extLst>
          </p:cNvPr>
          <p:cNvCxnSpPr>
            <a:cxnSpLocks/>
          </p:cNvCxnSpPr>
          <p:nvPr/>
        </p:nvCxnSpPr>
        <p:spPr>
          <a:xfrm flipH="1" flipV="1">
            <a:off x="7565998" y="2184154"/>
            <a:ext cx="563516" cy="95209"/>
          </a:xfrm>
          <a:prstGeom prst="line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88FABA8-5176-49C4-8D38-231CD8EB3252}"/>
              </a:ext>
            </a:extLst>
          </p:cNvPr>
          <p:cNvSpPr txBox="1"/>
          <p:nvPr/>
        </p:nvSpPr>
        <p:spPr>
          <a:xfrm>
            <a:off x="8124494" y="1986975"/>
            <a:ext cx="638256" cy="584775"/>
          </a:xfrm>
          <a:prstGeom prst="rect">
            <a:avLst/>
          </a:prstGeom>
          <a:solidFill>
            <a:sysClr val="window" lastClr="FFFFFF"/>
          </a:solidFill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li"/>
                <a:ea typeface="+mn-ea"/>
                <a:cs typeface="Times New Roman" panose="02020603050405020304" pitchFamily="18" charset="0"/>
              </a:rPr>
              <a:t>Main path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4171B5-5A24-4733-8E66-1C3240BECC20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6476271" y="3244318"/>
            <a:ext cx="405530" cy="825325"/>
          </a:xfrm>
          <a:prstGeom prst="line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021EC8-2950-4862-9FA8-B739C6C05F4F}"/>
              </a:ext>
            </a:extLst>
          </p:cNvPr>
          <p:cNvSpPr txBox="1"/>
          <p:nvPr/>
        </p:nvSpPr>
        <p:spPr>
          <a:xfrm>
            <a:off x="6100185" y="4069643"/>
            <a:ext cx="752171" cy="584775"/>
          </a:xfrm>
          <a:prstGeom prst="rect">
            <a:avLst/>
          </a:prstGeom>
          <a:solidFill>
            <a:sysClr val="window" lastClr="FFFFFF"/>
          </a:solidFill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li"/>
                <a:ea typeface="+mn-ea"/>
                <a:cs typeface="Times New Roman" panose="02020603050405020304" pitchFamily="18" charset="0"/>
              </a:rPr>
              <a:t>Extra paths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105F8C-E44F-4FB8-A6F1-9D4B3150605D}"/>
              </a:ext>
            </a:extLst>
          </p:cNvPr>
          <p:cNvSpPr/>
          <p:nvPr/>
        </p:nvSpPr>
        <p:spPr>
          <a:xfrm>
            <a:off x="6316132" y="2571750"/>
            <a:ext cx="1249866" cy="67256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7C6218-CAB9-4A59-97C5-C5C6BFAA7051}"/>
              </a:ext>
            </a:extLst>
          </p:cNvPr>
          <p:cNvSpPr txBox="1"/>
          <p:nvPr/>
        </p:nvSpPr>
        <p:spPr>
          <a:xfrm>
            <a:off x="552333" y="2947522"/>
            <a:ext cx="4572000" cy="1608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Muli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First part: Discover the maze, find all paths from start cell to a score cell or end cell.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Second part: From those paths, find some extra paths that will be added to main path.</a:t>
            </a:r>
          </a:p>
        </p:txBody>
      </p:sp>
      <p:grpSp>
        <p:nvGrpSpPr>
          <p:cNvPr id="32" name="Google Shape;1142;p37">
            <a:extLst>
              <a:ext uri="{FF2B5EF4-FFF2-40B4-BE49-F238E27FC236}">
                <a16:creationId xmlns:a16="http://schemas.microsoft.com/office/drawing/2014/main" id="{0684D98A-EEC2-4CC5-94B4-06B720A4AA8D}"/>
              </a:ext>
            </a:extLst>
          </p:cNvPr>
          <p:cNvGrpSpPr/>
          <p:nvPr/>
        </p:nvGrpSpPr>
        <p:grpSpPr>
          <a:xfrm rot="285874">
            <a:off x="575963" y="2699642"/>
            <a:ext cx="2928286" cy="628106"/>
            <a:chOff x="4345425" y="2175475"/>
            <a:chExt cx="800750" cy="176025"/>
          </a:xfrm>
        </p:grpSpPr>
        <p:sp>
          <p:nvSpPr>
            <p:cNvPr id="33" name="Google Shape;1143;p37">
              <a:extLst>
                <a:ext uri="{FF2B5EF4-FFF2-40B4-BE49-F238E27FC236}">
                  <a16:creationId xmlns:a16="http://schemas.microsoft.com/office/drawing/2014/main" id="{0654CDAD-D0EB-418F-93A3-688047204008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44;p37">
              <a:extLst>
                <a:ext uri="{FF2B5EF4-FFF2-40B4-BE49-F238E27FC236}">
                  <a16:creationId xmlns:a16="http://schemas.microsoft.com/office/drawing/2014/main" id="{B248F73D-44B1-45F9-82EF-27E46CD6F052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1145;p37">
            <a:extLst>
              <a:ext uri="{FF2B5EF4-FFF2-40B4-BE49-F238E27FC236}">
                <a16:creationId xmlns:a16="http://schemas.microsoft.com/office/drawing/2014/main" id="{78E5EAF8-11FA-4431-95F5-AE8E3E09CC03}"/>
              </a:ext>
            </a:extLst>
          </p:cNvPr>
          <p:cNvSpPr txBox="1">
            <a:spLocks/>
          </p:cNvSpPr>
          <p:nvPr/>
        </p:nvSpPr>
        <p:spPr>
          <a:xfrm>
            <a:off x="674876" y="2808601"/>
            <a:ext cx="2785486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uli"/>
              <a:buChar char="■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2000" b="1" dirty="0">
                <a:solidFill>
                  <a:schemeClr val="tx1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Divide problem into two</a:t>
            </a:r>
          </a:p>
        </p:txBody>
      </p:sp>
      <p:grpSp>
        <p:nvGrpSpPr>
          <p:cNvPr id="36" name="Google Shape;1135;p37">
            <a:extLst>
              <a:ext uri="{FF2B5EF4-FFF2-40B4-BE49-F238E27FC236}">
                <a16:creationId xmlns:a16="http://schemas.microsoft.com/office/drawing/2014/main" id="{7CD3F839-FCF5-46F0-835B-7AB82A597502}"/>
              </a:ext>
            </a:extLst>
          </p:cNvPr>
          <p:cNvGrpSpPr/>
          <p:nvPr/>
        </p:nvGrpSpPr>
        <p:grpSpPr>
          <a:xfrm rot="437505">
            <a:off x="581835" y="1225007"/>
            <a:ext cx="2413261" cy="618645"/>
            <a:chOff x="4345425" y="2175475"/>
            <a:chExt cx="800750" cy="176025"/>
          </a:xfrm>
        </p:grpSpPr>
        <p:sp>
          <p:nvSpPr>
            <p:cNvPr id="37" name="Google Shape;1136;p37">
              <a:extLst>
                <a:ext uri="{FF2B5EF4-FFF2-40B4-BE49-F238E27FC236}">
                  <a16:creationId xmlns:a16="http://schemas.microsoft.com/office/drawing/2014/main" id="{20912998-88E7-40C4-9797-95B8C6B0952C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37;p37">
              <a:extLst>
                <a:ext uri="{FF2B5EF4-FFF2-40B4-BE49-F238E27FC236}">
                  <a16:creationId xmlns:a16="http://schemas.microsoft.com/office/drawing/2014/main" id="{DD30598D-F889-4649-82C2-9BBA4F6B3487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1147;p37">
            <a:extLst>
              <a:ext uri="{FF2B5EF4-FFF2-40B4-BE49-F238E27FC236}">
                <a16:creationId xmlns:a16="http://schemas.microsoft.com/office/drawing/2014/main" id="{0AEF43F0-4363-4D61-835B-DE62B51CE419}"/>
              </a:ext>
            </a:extLst>
          </p:cNvPr>
          <p:cNvSpPr txBox="1">
            <a:spLocks/>
          </p:cNvSpPr>
          <p:nvPr/>
        </p:nvSpPr>
        <p:spPr>
          <a:xfrm>
            <a:off x="710446" y="1304535"/>
            <a:ext cx="227184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Foundation of idea</a:t>
            </a:r>
          </a:p>
        </p:txBody>
      </p:sp>
    </p:spTree>
    <p:extLst>
      <p:ext uri="{BB962C8B-B14F-4D97-AF65-F5344CB8AC3E}">
        <p14:creationId xmlns:p14="http://schemas.microsoft.com/office/powerpoint/2010/main" val="1770974555"/>
      </p:ext>
    </p:extLst>
  </p:cSld>
  <p:clrMapOvr>
    <a:masterClrMapping/>
  </p:clrMapOvr>
</p:sld>
</file>

<file path=ppt/theme/theme1.xml><?xml version="1.0" encoding="utf-8"?>
<a:theme xmlns:a="http://schemas.openxmlformats.org/drawingml/2006/main" name="Online Notebook by Slidesgo">
  <a:themeElements>
    <a:clrScheme name="Simple Light">
      <a:dk1>
        <a:srgbClr val="1C4587"/>
      </a:dk1>
      <a:lt1>
        <a:srgbClr val="FFFFFF"/>
      </a:lt1>
      <a:dk2>
        <a:srgbClr val="000000"/>
      </a:dk2>
      <a:lt2>
        <a:srgbClr val="EEEEEE"/>
      </a:lt2>
      <a:accent1>
        <a:srgbClr val="FFF8D3"/>
      </a:accent1>
      <a:accent2>
        <a:srgbClr val="CAFFCA"/>
      </a:accent2>
      <a:accent3>
        <a:srgbClr val="FFBBAA"/>
      </a:accent3>
      <a:accent4>
        <a:srgbClr val="B0D5F7"/>
      </a:accent4>
      <a:accent5>
        <a:srgbClr val="FFFFFF"/>
      </a:accent5>
      <a:accent6>
        <a:srgbClr val="FFE599"/>
      </a:accent6>
      <a:hlink>
        <a:srgbClr val="1C458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997</Words>
  <Application>Microsoft Macintosh PowerPoint</Application>
  <PresentationFormat>On-screen Show (16:9)</PresentationFormat>
  <Paragraphs>262</Paragraphs>
  <Slides>31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Cambria Math</vt:lpstr>
      <vt:lpstr>Arial</vt:lpstr>
      <vt:lpstr>Wingdings</vt:lpstr>
      <vt:lpstr>Muli</vt:lpstr>
      <vt:lpstr>Itim</vt:lpstr>
      <vt:lpstr>MS UI Gothic</vt:lpstr>
      <vt:lpstr>Merriweather</vt:lpstr>
      <vt:lpstr>Times New Roman</vt:lpstr>
      <vt:lpstr>Online Notebook by Slidesgo</vt:lpstr>
      <vt:lpstr>Group 12 presentation</vt:lpstr>
      <vt:lpstr>Who are we ?</vt:lpstr>
      <vt:lpstr>Table of Contents</vt:lpstr>
      <vt:lpstr>Problem Description</vt:lpstr>
      <vt:lpstr>Environment: The maze</vt:lpstr>
      <vt:lpstr>The car agent</vt:lpstr>
      <vt:lpstr>PowerPoint Presentation</vt:lpstr>
      <vt:lpstr>II. Algorithms</vt:lpstr>
      <vt:lpstr>Our approach</vt:lpstr>
      <vt:lpstr>First part: Discover</vt:lpstr>
      <vt:lpstr>First part: Discover</vt:lpstr>
      <vt:lpstr>Second part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Second part</vt:lpstr>
      <vt:lpstr>Analysis</vt:lpstr>
      <vt:lpstr>First part</vt:lpstr>
      <vt:lpstr>First part</vt:lpstr>
      <vt:lpstr>Explaination </vt:lpstr>
      <vt:lpstr>First part</vt:lpstr>
      <vt:lpstr>First part</vt:lpstr>
      <vt:lpstr>Explaination </vt:lpstr>
      <vt:lpstr>Second part</vt:lpstr>
      <vt:lpstr>IV. Conclusions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12 presentation</dc:title>
  <cp:lastModifiedBy>Tran Tuan Phong 20200467</cp:lastModifiedBy>
  <cp:revision>2</cp:revision>
  <dcterms:modified xsi:type="dcterms:W3CDTF">2021-12-25T14:48:05Z</dcterms:modified>
</cp:coreProperties>
</file>