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62" r:id="rId6"/>
    <p:sldId id="308" r:id="rId7"/>
    <p:sldId id="305" r:id="rId8"/>
    <p:sldId id="310" r:id="rId9"/>
    <p:sldId id="326" r:id="rId10"/>
    <p:sldId id="312" r:id="rId11"/>
    <p:sldId id="327" r:id="rId12"/>
    <p:sldId id="313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14" r:id="rId22"/>
    <p:sldId id="316" r:id="rId23"/>
    <p:sldId id="317" r:id="rId24"/>
    <p:sldId id="341" r:id="rId25"/>
    <p:sldId id="337" r:id="rId26"/>
    <p:sldId id="339" r:id="rId27"/>
    <p:sldId id="318" r:id="rId28"/>
    <p:sldId id="319" r:id="rId29"/>
    <p:sldId id="323" r:id="rId30"/>
    <p:sldId id="324" r:id="rId31"/>
    <p:sldId id="342" r:id="rId3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Itim" panose="00000500000000000000" pitchFamily="2" charset="-34"/>
      <p:regular r:id="rId35"/>
    </p:embeddedFont>
    <p:embeddedFont>
      <p:font typeface="Merriweather" panose="00000500000000000000" pitchFamily="2" charset="0"/>
      <p:regular r:id="rId36"/>
      <p:bold r:id="rId37"/>
      <p:italic r:id="rId38"/>
      <p:boldItalic r:id="rId39"/>
    </p:embeddedFont>
    <p:embeddedFont>
      <p:font typeface="MS UI Gothic" panose="020B0600070205080204" pitchFamily="34" charset="-128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08239-4C15-4A39-B4F5-3CF50EC11BBA}" v="660" dt="2021-12-25T14:21:11.098"/>
  </p1510:revLst>
</p1510:revInfo>
</file>

<file path=ppt/tableStyles.xml><?xml version="1.0" encoding="utf-8"?>
<a:tblStyleLst xmlns:a="http://schemas.openxmlformats.org/drawingml/2006/main" def="{5E4D71D1-54DE-46FD-9C16-3BE1597B36EA}">
  <a:tblStyle styleId="{5E4D71D1-54DE-46FD-9C16-3BE1597B36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e An 20204865" userId="99bb5a18-a600-4746-92a4-c4eba09d9b1d" providerId="ADAL" clId="{49808239-4C15-4A39-B4F5-3CF50EC11BBA}"/>
    <pc:docChg chg="undo redo custSel addSld delSld modSld sldOrd delMainMaster">
      <pc:chgData name="Nguyen The An 20204865" userId="99bb5a18-a600-4746-92a4-c4eba09d9b1d" providerId="ADAL" clId="{49808239-4C15-4A39-B4F5-3CF50EC11BBA}" dt="2021-12-25T14:23:29.861" v="10473" actId="20577"/>
      <pc:docMkLst>
        <pc:docMk/>
      </pc:docMkLst>
      <pc:sldChg chg="modSp mod">
        <pc:chgData name="Nguyen The An 20204865" userId="99bb5a18-a600-4746-92a4-c4eba09d9b1d" providerId="ADAL" clId="{49808239-4C15-4A39-B4F5-3CF50EC11BBA}" dt="2021-12-21T16:16:40.353" v="5" actId="1076"/>
        <pc:sldMkLst>
          <pc:docMk/>
          <pc:sldMk cId="0" sldId="257"/>
        </pc:sldMkLst>
        <pc:spChg chg="mod">
          <ac:chgData name="Nguyen The An 20204865" userId="99bb5a18-a600-4746-92a4-c4eba09d9b1d" providerId="ADAL" clId="{49808239-4C15-4A39-B4F5-3CF50EC11BBA}" dt="2021-12-21T16:16:35.862" v="4" actId="1076"/>
          <ac:spMkLst>
            <pc:docMk/>
            <pc:sldMk cId="0" sldId="257"/>
            <ac:spMk id="5" creationId="{861357E1-C63E-41EB-8396-3F49C4141EFB}"/>
          </ac:spMkLst>
        </pc:spChg>
        <pc:spChg chg="mod">
          <ac:chgData name="Nguyen The An 20204865" userId="99bb5a18-a600-4746-92a4-c4eba09d9b1d" providerId="ADAL" clId="{49808239-4C15-4A39-B4F5-3CF50EC11BBA}" dt="2021-12-21T16:16:25.250" v="2" actId="1076"/>
          <ac:spMkLst>
            <pc:docMk/>
            <pc:sldMk cId="0" sldId="257"/>
            <ac:spMk id="37" creationId="{EAA23A6C-6C98-411A-B9CF-633CAB208E76}"/>
          </ac:spMkLst>
        </pc:spChg>
        <pc:spChg chg="mod">
          <ac:chgData name="Nguyen The An 20204865" userId="99bb5a18-a600-4746-92a4-c4eba09d9b1d" providerId="ADAL" clId="{49808239-4C15-4A39-B4F5-3CF50EC11BBA}" dt="2021-12-21T16:16:40.353" v="5" actId="1076"/>
          <ac:spMkLst>
            <pc:docMk/>
            <pc:sldMk cId="0" sldId="257"/>
            <ac:spMk id="38" creationId="{AC816374-6D3E-496D-8EF8-D2E478818345}"/>
          </ac:spMkLst>
        </pc:spChg>
      </pc:sldChg>
      <pc:sldChg chg="modSp mod">
        <pc:chgData name="Nguyen The An 20204865" userId="99bb5a18-a600-4746-92a4-c4eba09d9b1d" providerId="ADAL" clId="{49808239-4C15-4A39-B4F5-3CF50EC11BBA}" dt="2021-12-25T08:11:43.833" v="5197" actId="20577"/>
        <pc:sldMkLst>
          <pc:docMk/>
          <pc:sldMk cId="0" sldId="258"/>
        </pc:sldMkLst>
        <pc:spChg chg="mod">
          <ac:chgData name="Nguyen The An 20204865" userId="99bb5a18-a600-4746-92a4-c4eba09d9b1d" providerId="ADAL" clId="{49808239-4C15-4A39-B4F5-3CF50EC11BBA}" dt="2021-12-25T08:11:43.833" v="5197" actId="20577"/>
          <ac:spMkLst>
            <pc:docMk/>
            <pc:sldMk cId="0" sldId="258"/>
            <ac:spMk id="868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08:11:32.039" v="5173" actId="1076"/>
          <ac:spMkLst>
            <pc:docMk/>
            <pc:sldMk cId="0" sldId="258"/>
            <ac:spMk id="870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2T06:37:34.804" v="1972" actId="20577"/>
          <ac:spMkLst>
            <pc:docMk/>
            <pc:sldMk cId="0" sldId="258"/>
            <ac:spMk id="872" creationId="{00000000-0000-0000-0000-000000000000}"/>
          </ac:spMkLst>
        </pc:spChg>
        <pc:grpChg chg="mod">
          <ac:chgData name="Nguyen The An 20204865" userId="99bb5a18-a600-4746-92a4-c4eba09d9b1d" providerId="ADAL" clId="{49808239-4C15-4A39-B4F5-3CF50EC11BBA}" dt="2021-12-25T08:11:26.304" v="5171" actId="14100"/>
          <ac:grpSpMkLst>
            <pc:docMk/>
            <pc:sldMk cId="0" sldId="258"/>
            <ac:grpSpMk id="856" creationId="{00000000-0000-0000-0000-000000000000}"/>
          </ac:grpSpMkLst>
        </pc:grpChg>
      </pc:sldChg>
      <pc:sldChg chg="del">
        <pc:chgData name="Nguyen The An 20204865" userId="99bb5a18-a600-4746-92a4-c4eba09d9b1d" providerId="ADAL" clId="{49808239-4C15-4A39-B4F5-3CF50EC11BBA}" dt="2021-12-22T08:24:23.107" v="4231" actId="47"/>
        <pc:sldMkLst>
          <pc:docMk/>
          <pc:sldMk cId="0" sldId="259"/>
        </pc:sldMkLst>
      </pc:sldChg>
      <pc:sldChg chg="del ord modNotes">
        <pc:chgData name="Nguyen The An 20204865" userId="99bb5a18-a600-4746-92a4-c4eba09d9b1d" providerId="ADAL" clId="{49808239-4C15-4A39-B4F5-3CF50EC11BBA}" dt="2021-12-25T11:19:02.575" v="10326" actId="47"/>
        <pc:sldMkLst>
          <pc:docMk/>
          <pc:sldMk cId="0" sldId="260"/>
        </pc:sldMkLst>
      </pc:sldChg>
      <pc:sldChg chg="modSp mod">
        <pc:chgData name="Nguyen The An 20204865" userId="99bb5a18-a600-4746-92a4-c4eba09d9b1d" providerId="ADAL" clId="{49808239-4C15-4A39-B4F5-3CF50EC11BBA}" dt="2021-12-22T08:24:57.518" v="4374" actId="403"/>
        <pc:sldMkLst>
          <pc:docMk/>
          <pc:sldMk cId="0" sldId="261"/>
        </pc:sldMkLst>
        <pc:spChg chg="mod">
          <ac:chgData name="Nguyen The An 20204865" userId="99bb5a18-a600-4746-92a4-c4eba09d9b1d" providerId="ADAL" clId="{49808239-4C15-4A39-B4F5-3CF50EC11BBA}" dt="2021-12-22T08:24:57.518" v="4374" actId="403"/>
          <ac:spMkLst>
            <pc:docMk/>
            <pc:sldMk cId="0" sldId="261"/>
            <ac:spMk id="1002" creationId="{00000000-0000-0000-0000-000000000000}"/>
          </ac:spMkLst>
        </pc:spChg>
      </pc:sldChg>
      <pc:sldChg chg="addSp delSp modSp mod">
        <pc:chgData name="Nguyen The An 20204865" userId="99bb5a18-a600-4746-92a4-c4eba09d9b1d" providerId="ADAL" clId="{49808239-4C15-4A39-B4F5-3CF50EC11BBA}" dt="2021-12-25T14:21:11.098" v="10471" actId="20577"/>
        <pc:sldMkLst>
          <pc:docMk/>
          <pc:sldMk cId="0" sldId="262"/>
        </pc:sldMkLst>
        <pc:spChg chg="mod">
          <ac:chgData name="Nguyen The An 20204865" userId="99bb5a18-a600-4746-92a4-c4eba09d9b1d" providerId="ADAL" clId="{49808239-4C15-4A39-B4F5-3CF50EC11BBA}" dt="2021-12-21T17:06:56.108" v="1704" actId="1035"/>
          <ac:spMkLst>
            <pc:docMk/>
            <pc:sldMk cId="0" sldId="262"/>
            <ac:spMk id="15" creationId="{825E68DF-9CCB-40BA-88CF-EE83DE9BD35F}"/>
          </ac:spMkLst>
        </pc:spChg>
        <pc:spChg chg="mod">
          <ac:chgData name="Nguyen The An 20204865" userId="99bb5a18-a600-4746-92a4-c4eba09d9b1d" providerId="ADAL" clId="{49808239-4C15-4A39-B4F5-3CF50EC11BBA}" dt="2021-12-21T17:02:37.896" v="1631" actId="1076"/>
          <ac:spMkLst>
            <pc:docMk/>
            <pc:sldMk cId="0" sldId="262"/>
            <ac:spMk id="26" creationId="{BFD4D1D6-532F-4F95-A7F9-9B0890C37960}"/>
          </ac:spMkLst>
        </pc:spChg>
        <pc:spChg chg="add del mod">
          <ac:chgData name="Nguyen The An 20204865" userId="99bb5a18-a600-4746-92a4-c4eba09d9b1d" providerId="ADAL" clId="{49808239-4C15-4A39-B4F5-3CF50EC11BBA}" dt="2021-12-21T16:51:56.244" v="1292" actId="478"/>
          <ac:spMkLst>
            <pc:docMk/>
            <pc:sldMk cId="0" sldId="262"/>
            <ac:spMk id="33" creationId="{F825B6EB-5D1D-41AE-B44C-A0918A53DA29}"/>
          </ac:spMkLst>
        </pc:spChg>
        <pc:spChg chg="mod">
          <ac:chgData name="Nguyen The An 20204865" userId="99bb5a18-a600-4746-92a4-c4eba09d9b1d" providerId="ADAL" clId="{49808239-4C15-4A39-B4F5-3CF50EC11BBA}" dt="2021-12-22T06:39:02.732" v="1994"/>
          <ac:spMkLst>
            <pc:docMk/>
            <pc:sldMk cId="0" sldId="262"/>
            <ac:spMk id="35" creationId="{8A6175CC-3FF9-4E7B-A9A5-025F14D38066}"/>
          </ac:spMkLst>
        </pc:spChg>
        <pc:spChg chg="mod">
          <ac:chgData name="Nguyen The An 20204865" userId="99bb5a18-a600-4746-92a4-c4eba09d9b1d" providerId="ADAL" clId="{49808239-4C15-4A39-B4F5-3CF50EC11BBA}" dt="2021-12-22T06:39:02.732" v="1994"/>
          <ac:spMkLst>
            <pc:docMk/>
            <pc:sldMk cId="0" sldId="262"/>
            <ac:spMk id="36" creationId="{3542336E-1D28-402B-A20C-55DA82882B3F}"/>
          </ac:spMkLst>
        </pc:spChg>
        <pc:spChg chg="mod">
          <ac:chgData name="Nguyen The An 20204865" userId="99bb5a18-a600-4746-92a4-c4eba09d9b1d" providerId="ADAL" clId="{49808239-4C15-4A39-B4F5-3CF50EC11BBA}" dt="2021-12-21T17:02:50.132" v="1634" actId="14100"/>
          <ac:spMkLst>
            <pc:docMk/>
            <pc:sldMk cId="0" sldId="262"/>
            <ac:spMk id="37" creationId="{84DE5594-B0A2-4761-B2BD-471DEC49FE12}"/>
          </ac:spMkLst>
        </pc:spChg>
        <pc:spChg chg="add del mod">
          <ac:chgData name="Nguyen The An 20204865" userId="99bb5a18-a600-4746-92a4-c4eba09d9b1d" providerId="ADAL" clId="{49808239-4C15-4A39-B4F5-3CF50EC11BBA}" dt="2021-12-22T06:39:07.337" v="1997"/>
          <ac:spMkLst>
            <pc:docMk/>
            <pc:sldMk cId="0" sldId="262"/>
            <ac:spMk id="38" creationId="{D3C907BC-2565-4897-BD92-952D4A205A31}"/>
          </ac:spMkLst>
        </pc:spChg>
        <pc:spChg chg="mod">
          <ac:chgData name="Nguyen The An 20204865" userId="99bb5a18-a600-4746-92a4-c4eba09d9b1d" providerId="ADAL" clId="{49808239-4C15-4A39-B4F5-3CF50EC11BBA}" dt="2021-12-22T06:39:16.722" v="1998"/>
          <ac:spMkLst>
            <pc:docMk/>
            <pc:sldMk cId="0" sldId="262"/>
            <ac:spMk id="40" creationId="{9ABC000A-D0FA-403D-A299-75D16B2116C0}"/>
          </ac:spMkLst>
        </pc:spChg>
        <pc:spChg chg="mod">
          <ac:chgData name="Nguyen The An 20204865" userId="99bb5a18-a600-4746-92a4-c4eba09d9b1d" providerId="ADAL" clId="{49808239-4C15-4A39-B4F5-3CF50EC11BBA}" dt="2021-12-22T06:39:16.722" v="1998"/>
          <ac:spMkLst>
            <pc:docMk/>
            <pc:sldMk cId="0" sldId="262"/>
            <ac:spMk id="41" creationId="{7BCEC3C9-334A-489D-9670-41752E513D77}"/>
          </ac:spMkLst>
        </pc:spChg>
        <pc:spChg chg="add del mod">
          <ac:chgData name="Nguyen The An 20204865" userId="99bb5a18-a600-4746-92a4-c4eba09d9b1d" providerId="ADAL" clId="{49808239-4C15-4A39-B4F5-3CF50EC11BBA}" dt="2021-12-22T06:40:39.724" v="2005"/>
          <ac:spMkLst>
            <pc:docMk/>
            <pc:sldMk cId="0" sldId="262"/>
            <ac:spMk id="42" creationId="{87F829D6-99CB-4924-B358-D6DB164D9CEA}"/>
          </ac:spMkLst>
        </pc:spChg>
        <pc:spChg chg="add mod">
          <ac:chgData name="Nguyen The An 20204865" userId="99bb5a18-a600-4746-92a4-c4eba09d9b1d" providerId="ADAL" clId="{49808239-4C15-4A39-B4F5-3CF50EC11BBA}" dt="2021-12-25T14:21:11.098" v="10471" actId="20577"/>
          <ac:spMkLst>
            <pc:docMk/>
            <pc:sldMk cId="0" sldId="262"/>
            <ac:spMk id="43" creationId="{AE9F14E9-B18F-4C2E-BC9B-84F458D4D8CF}"/>
          </ac:spMkLst>
        </pc:spChg>
        <pc:spChg chg="mod">
          <ac:chgData name="Nguyen The An 20204865" userId="99bb5a18-a600-4746-92a4-c4eba09d9b1d" providerId="ADAL" clId="{49808239-4C15-4A39-B4F5-3CF50EC11BBA}" dt="2021-12-22T08:26:39.937" v="4375" actId="571"/>
          <ac:spMkLst>
            <pc:docMk/>
            <pc:sldMk cId="0" sldId="262"/>
            <ac:spMk id="45" creationId="{18135771-2CDE-41B2-B358-0FBFDAF843C9}"/>
          </ac:spMkLst>
        </pc:spChg>
        <pc:spChg chg="mod">
          <ac:chgData name="Nguyen The An 20204865" userId="99bb5a18-a600-4746-92a4-c4eba09d9b1d" providerId="ADAL" clId="{49808239-4C15-4A39-B4F5-3CF50EC11BBA}" dt="2021-12-21T17:03:07.372" v="1640" actId="14100"/>
          <ac:spMkLst>
            <pc:docMk/>
            <pc:sldMk cId="0" sldId="262"/>
            <ac:spMk id="46" creationId="{0ED01373-5906-4ACD-9DB2-36264E4E9E37}"/>
          </ac:spMkLst>
        </pc:spChg>
        <pc:spChg chg="mod">
          <ac:chgData name="Nguyen The An 20204865" userId="99bb5a18-a600-4746-92a4-c4eba09d9b1d" providerId="ADAL" clId="{49808239-4C15-4A39-B4F5-3CF50EC11BBA}" dt="2021-12-22T08:26:39.937" v="4375" actId="571"/>
          <ac:spMkLst>
            <pc:docMk/>
            <pc:sldMk cId="0" sldId="262"/>
            <ac:spMk id="47" creationId="{9DC4EAF1-C94B-4033-AC35-23C2B269412E}"/>
          </ac:spMkLst>
        </pc:spChg>
        <pc:spChg chg="mod">
          <ac:chgData name="Nguyen The An 20204865" userId="99bb5a18-a600-4746-92a4-c4eba09d9b1d" providerId="ADAL" clId="{49808239-4C15-4A39-B4F5-3CF50EC11BBA}" dt="2021-12-21T17:06:43.788" v="1692" actId="1036"/>
          <ac:spMkLst>
            <pc:docMk/>
            <pc:sldMk cId="0" sldId="262"/>
            <ac:spMk id="48" creationId="{F85E92C1-C1EC-47E6-B36D-296A9B1284BD}"/>
          </ac:spMkLst>
        </pc:spChg>
        <pc:spChg chg="add mod">
          <ac:chgData name="Nguyen The An 20204865" userId="99bb5a18-a600-4746-92a4-c4eba09d9b1d" providerId="ADAL" clId="{49808239-4C15-4A39-B4F5-3CF50EC11BBA}" dt="2021-12-22T08:26:39.937" v="4375" actId="571"/>
          <ac:spMkLst>
            <pc:docMk/>
            <pc:sldMk cId="0" sldId="262"/>
            <ac:spMk id="50" creationId="{ADCC6610-EFE1-4854-9285-77F632255A39}"/>
          </ac:spMkLst>
        </pc:spChg>
        <pc:spChg chg="mod">
          <ac:chgData name="Nguyen The An 20204865" userId="99bb5a18-a600-4746-92a4-c4eba09d9b1d" providerId="ADAL" clId="{49808239-4C15-4A39-B4F5-3CF50EC11BBA}" dt="2021-12-21T17:06:49.497" v="1696" actId="1035"/>
          <ac:spMkLst>
            <pc:docMk/>
            <pc:sldMk cId="0" sldId="262"/>
            <ac:spMk id="54" creationId="{3D651A84-E8C0-4010-85EA-4F2EA0CFFCB2}"/>
          </ac:spMkLst>
        </pc:spChg>
        <pc:spChg chg="mod">
          <ac:chgData name="Nguyen The An 20204865" userId="99bb5a18-a600-4746-92a4-c4eba09d9b1d" providerId="ADAL" clId="{49808239-4C15-4A39-B4F5-3CF50EC11BBA}" dt="2021-12-21T17:06:59.913" v="1706" actId="1037"/>
          <ac:spMkLst>
            <pc:docMk/>
            <pc:sldMk cId="0" sldId="262"/>
            <ac:spMk id="59" creationId="{85AA2B14-5361-4C80-B787-6C086574174B}"/>
          </ac:spMkLst>
        </pc:spChg>
        <pc:spChg chg="mod">
          <ac:chgData name="Nguyen The An 20204865" userId="99bb5a18-a600-4746-92a4-c4eba09d9b1d" providerId="ADAL" clId="{49808239-4C15-4A39-B4F5-3CF50EC11BBA}" dt="2021-12-21T17:03:14.333" v="1644" actId="14100"/>
          <ac:spMkLst>
            <pc:docMk/>
            <pc:sldMk cId="0" sldId="262"/>
            <ac:spMk id="65" creationId="{DA150A1F-2211-402E-AF63-B6B5A45B8709}"/>
          </ac:spMkLst>
        </pc:spChg>
        <pc:spChg chg="mod">
          <ac:chgData name="Nguyen The An 20204865" userId="99bb5a18-a600-4746-92a4-c4eba09d9b1d" providerId="ADAL" clId="{49808239-4C15-4A39-B4F5-3CF50EC11BBA}" dt="2021-12-21T17:14:43.136" v="1946" actId="1035"/>
          <ac:spMkLst>
            <pc:docMk/>
            <pc:sldMk cId="0" sldId="262"/>
            <ac:spMk id="67" creationId="{FF9985A7-942F-4D2C-A420-B3D81C1A5756}"/>
          </ac:spMkLst>
        </pc:spChg>
        <pc:spChg chg="mod">
          <ac:chgData name="Nguyen The An 20204865" userId="99bb5a18-a600-4746-92a4-c4eba09d9b1d" providerId="ADAL" clId="{49808239-4C15-4A39-B4F5-3CF50EC11BBA}" dt="2021-12-21T17:06:53.199" v="1702" actId="1035"/>
          <ac:spMkLst>
            <pc:docMk/>
            <pc:sldMk cId="0" sldId="262"/>
            <ac:spMk id="69" creationId="{03619208-1030-476B-A1BC-ADA0C818BCB5}"/>
          </ac:spMkLst>
        </pc:spChg>
        <pc:spChg chg="mod">
          <ac:chgData name="Nguyen The An 20204865" userId="99bb5a18-a600-4746-92a4-c4eba09d9b1d" providerId="ADAL" clId="{49808239-4C15-4A39-B4F5-3CF50EC11BBA}" dt="2021-12-21T17:03:20.644" v="1648" actId="14100"/>
          <ac:spMkLst>
            <pc:docMk/>
            <pc:sldMk cId="0" sldId="262"/>
            <ac:spMk id="81" creationId="{4D61741D-10BE-44E7-B5C9-DD47378BA6D4}"/>
          </ac:spMkLst>
        </pc:spChg>
        <pc:spChg chg="mod">
          <ac:chgData name="Nguyen The An 20204865" userId="99bb5a18-a600-4746-92a4-c4eba09d9b1d" providerId="ADAL" clId="{49808239-4C15-4A39-B4F5-3CF50EC11BBA}" dt="2021-12-21T17:14:36.809" v="1944" actId="1036"/>
          <ac:spMkLst>
            <pc:docMk/>
            <pc:sldMk cId="0" sldId="262"/>
            <ac:spMk id="83" creationId="{3CDA4F6E-7A7F-4497-B136-0CDD593E18F7}"/>
          </ac:spMkLst>
        </pc:spChg>
        <pc:spChg chg="add mod">
          <ac:chgData name="Nguyen The An 20204865" userId="99bb5a18-a600-4746-92a4-c4eba09d9b1d" providerId="ADAL" clId="{49808239-4C15-4A39-B4F5-3CF50EC11BBA}" dt="2021-12-22T09:23:29.821" v="4911" actId="20577"/>
          <ac:spMkLst>
            <pc:docMk/>
            <pc:sldMk cId="0" sldId="262"/>
            <ac:spMk id="85" creationId="{4ACAF059-8400-41D9-9F53-19FD0D7E90A7}"/>
          </ac:spMkLst>
        </pc:spChg>
        <pc:spChg chg="mod">
          <ac:chgData name="Nguyen The An 20204865" userId="99bb5a18-a600-4746-92a4-c4eba09d9b1d" providerId="ADAL" clId="{49808239-4C15-4A39-B4F5-3CF50EC11BBA}" dt="2021-12-21T17:03:55.274" v="1649"/>
          <ac:spMkLst>
            <pc:docMk/>
            <pc:sldMk cId="0" sldId="262"/>
            <ac:spMk id="87" creationId="{00526BA7-46E0-4884-B882-614BB33FD5AC}"/>
          </ac:spMkLst>
        </pc:spChg>
        <pc:spChg chg="mod">
          <ac:chgData name="Nguyen The An 20204865" userId="99bb5a18-a600-4746-92a4-c4eba09d9b1d" providerId="ADAL" clId="{49808239-4C15-4A39-B4F5-3CF50EC11BBA}" dt="2021-12-21T17:03:55.274" v="1649"/>
          <ac:spMkLst>
            <pc:docMk/>
            <pc:sldMk cId="0" sldId="262"/>
            <ac:spMk id="88" creationId="{621012FB-94AD-4848-B4BF-DBC70A006EB3}"/>
          </ac:spMkLst>
        </pc:spChg>
        <pc:spChg chg="mod">
          <ac:chgData name="Nguyen The An 20204865" userId="99bb5a18-a600-4746-92a4-c4eba09d9b1d" providerId="ADAL" clId="{49808239-4C15-4A39-B4F5-3CF50EC11BBA}" dt="2021-12-21T17:07:07.059" v="1717" actId="1037"/>
          <ac:spMkLst>
            <pc:docMk/>
            <pc:sldMk cId="0" sldId="262"/>
            <ac:spMk id="89" creationId="{DF4DF1C9-624D-49AC-90DE-5DF5CCA22CE3}"/>
          </ac:spMkLst>
        </pc:spChg>
        <pc:spChg chg="add mod">
          <ac:chgData name="Nguyen The An 20204865" userId="99bb5a18-a600-4746-92a4-c4eba09d9b1d" providerId="ADAL" clId="{49808239-4C15-4A39-B4F5-3CF50EC11BBA}" dt="2021-12-22T08:26:48.544" v="4392" actId="14100"/>
          <ac:spMkLst>
            <pc:docMk/>
            <pc:sldMk cId="0" sldId="262"/>
            <ac:spMk id="90" creationId="{11341419-88F3-42D6-9C48-B7CFAE97A5C1}"/>
          </ac:spMkLst>
        </pc:spChg>
        <pc:spChg chg="mod">
          <ac:chgData name="Nguyen The An 20204865" userId="99bb5a18-a600-4746-92a4-c4eba09d9b1d" providerId="ADAL" clId="{49808239-4C15-4A39-B4F5-3CF50EC11BBA}" dt="2021-12-21T17:02:26.832" v="1627" actId="14100"/>
          <ac:spMkLst>
            <pc:docMk/>
            <pc:sldMk cId="0" sldId="262"/>
            <ac:spMk id="96" creationId="{196B6DB5-154C-4045-88C8-4757413F2697}"/>
          </ac:spMkLst>
        </pc:spChg>
        <pc:spChg chg="del mod">
          <ac:chgData name="Nguyen The An 20204865" userId="99bb5a18-a600-4746-92a4-c4eba09d9b1d" providerId="ADAL" clId="{49808239-4C15-4A39-B4F5-3CF50EC11BBA}" dt="2021-12-21T17:01:57.311" v="1618" actId="478"/>
          <ac:spMkLst>
            <pc:docMk/>
            <pc:sldMk cId="0" sldId="262"/>
            <ac:spMk id="135" creationId="{C4AEE328-46A4-4A4E-90F3-58B2919C1C22}"/>
          </ac:spMkLst>
        </pc:spChg>
        <pc:spChg chg="mod">
          <ac:chgData name="Nguyen The An 20204865" userId="99bb5a18-a600-4746-92a4-c4eba09d9b1d" providerId="ADAL" clId="{49808239-4C15-4A39-B4F5-3CF50EC11BBA}" dt="2021-12-21T16:34:41.606" v="793" actId="1076"/>
          <ac:spMkLst>
            <pc:docMk/>
            <pc:sldMk cId="0" sldId="262"/>
            <ac:spMk id="1056" creationId="{00000000-0000-0000-0000-000000000000}"/>
          </ac:spMkLst>
        </pc:spChg>
        <pc:grpChg chg="add del mod">
          <ac:chgData name="Nguyen The An 20204865" userId="99bb5a18-a600-4746-92a4-c4eba09d9b1d" providerId="ADAL" clId="{49808239-4C15-4A39-B4F5-3CF50EC11BBA}" dt="2021-12-22T06:39:07.337" v="1997"/>
          <ac:grpSpMkLst>
            <pc:docMk/>
            <pc:sldMk cId="0" sldId="262"/>
            <ac:grpSpMk id="34" creationId="{305B17D5-AA64-4F30-A6C6-319F7C7882E5}"/>
          </ac:grpSpMkLst>
        </pc:grpChg>
        <pc:grpChg chg="add del mod">
          <ac:chgData name="Nguyen The An 20204865" userId="99bb5a18-a600-4746-92a4-c4eba09d9b1d" providerId="ADAL" clId="{49808239-4C15-4A39-B4F5-3CF50EC11BBA}" dt="2021-12-22T06:40:39.724" v="2005"/>
          <ac:grpSpMkLst>
            <pc:docMk/>
            <pc:sldMk cId="0" sldId="262"/>
            <ac:grpSpMk id="39" creationId="{90A93D94-A742-43C5-9EF9-B34BDD19B79F}"/>
          </ac:grpSpMkLst>
        </pc:grpChg>
        <pc:grpChg chg="add mod">
          <ac:chgData name="Nguyen The An 20204865" userId="99bb5a18-a600-4746-92a4-c4eba09d9b1d" providerId="ADAL" clId="{49808239-4C15-4A39-B4F5-3CF50EC11BBA}" dt="2021-12-22T08:26:39.937" v="4375" actId="571"/>
          <ac:grpSpMkLst>
            <pc:docMk/>
            <pc:sldMk cId="0" sldId="262"/>
            <ac:grpSpMk id="44" creationId="{7AE96F4E-7A78-44E6-AC97-367BCAA29A78}"/>
          </ac:grpSpMkLst>
        </pc:grpChg>
        <pc:grpChg chg="add mod">
          <ac:chgData name="Nguyen The An 20204865" userId="99bb5a18-a600-4746-92a4-c4eba09d9b1d" providerId="ADAL" clId="{49808239-4C15-4A39-B4F5-3CF50EC11BBA}" dt="2021-12-22T08:26:58.619" v="4395" actId="1076"/>
          <ac:grpSpMkLst>
            <pc:docMk/>
            <pc:sldMk cId="0" sldId="262"/>
            <ac:grpSpMk id="86" creationId="{56B7EDAD-DF5A-412E-8C14-9C55035A4EC0}"/>
          </ac:grpSpMkLst>
        </pc:grpChg>
        <pc:grpChg chg="mod">
          <ac:chgData name="Nguyen The An 20204865" userId="99bb5a18-a600-4746-92a4-c4eba09d9b1d" providerId="ADAL" clId="{49808239-4C15-4A39-B4F5-3CF50EC11BBA}" dt="2021-12-21T17:02:50.132" v="1634" actId="14100"/>
          <ac:grpSpMkLst>
            <pc:docMk/>
            <pc:sldMk cId="0" sldId="262"/>
            <ac:grpSpMk id="1057" creationId="{00000000-0000-0000-0000-000000000000}"/>
          </ac:grpSpMkLst>
        </pc:grpChg>
        <pc:picChg chg="mod">
          <ac:chgData name="Nguyen The An 20204865" userId="99bb5a18-a600-4746-92a4-c4eba09d9b1d" providerId="ADAL" clId="{49808239-4C15-4A39-B4F5-3CF50EC11BBA}" dt="2021-12-21T17:02:50.132" v="1634" actId="14100"/>
          <ac:picMkLst>
            <pc:docMk/>
            <pc:sldMk cId="0" sldId="262"/>
            <ac:picMk id="11" creationId="{778FC549-5A83-4185-A221-AF13EB8E8B54}"/>
          </ac:picMkLst>
        </pc:picChg>
        <pc:cxnChg chg="mod">
          <ac:chgData name="Nguyen The An 20204865" userId="99bb5a18-a600-4746-92a4-c4eba09d9b1d" providerId="ADAL" clId="{49808239-4C15-4A39-B4F5-3CF50EC11BBA}" dt="2021-12-21T17:06:56.108" v="1704" actId="1035"/>
          <ac:cxnSpMkLst>
            <pc:docMk/>
            <pc:sldMk cId="0" sldId="262"/>
            <ac:cxnSpMk id="13" creationId="{AEEB738D-BF79-45ED-A570-FA5BC5D339C5}"/>
          </ac:cxnSpMkLst>
        </pc:cxnChg>
        <pc:cxnChg chg="mod">
          <ac:chgData name="Nguyen The An 20204865" userId="99bb5a18-a600-4746-92a4-c4eba09d9b1d" providerId="ADAL" clId="{49808239-4C15-4A39-B4F5-3CF50EC11BBA}" dt="2021-12-21T17:06:43.788" v="1692" actId="1036"/>
          <ac:cxnSpMkLst>
            <pc:docMk/>
            <pc:sldMk cId="0" sldId="262"/>
            <ac:cxnSpMk id="49" creationId="{3299B16B-656D-4BD7-8CAC-C3BDEEC69E61}"/>
          </ac:cxnSpMkLst>
        </pc:cxnChg>
        <pc:cxnChg chg="mod">
          <ac:chgData name="Nguyen The An 20204865" userId="99bb5a18-a600-4746-92a4-c4eba09d9b1d" providerId="ADAL" clId="{49808239-4C15-4A39-B4F5-3CF50EC11BBA}" dt="2021-12-21T17:06:49.497" v="1696" actId="1035"/>
          <ac:cxnSpMkLst>
            <pc:docMk/>
            <pc:sldMk cId="0" sldId="262"/>
            <ac:cxnSpMk id="55" creationId="{0D54D94D-ED4F-426B-9717-0415B9B9BA87}"/>
          </ac:cxnSpMkLst>
        </pc:cxnChg>
        <pc:cxnChg chg="mod">
          <ac:chgData name="Nguyen The An 20204865" userId="99bb5a18-a600-4746-92a4-c4eba09d9b1d" providerId="ADAL" clId="{49808239-4C15-4A39-B4F5-3CF50EC11BBA}" dt="2021-12-21T17:06:59.913" v="1706" actId="1037"/>
          <ac:cxnSpMkLst>
            <pc:docMk/>
            <pc:sldMk cId="0" sldId="262"/>
            <ac:cxnSpMk id="60" creationId="{47290BAE-8CAF-4611-8ABF-5C7B0499E16A}"/>
          </ac:cxnSpMkLst>
        </pc:cxnChg>
        <pc:cxnChg chg="mod">
          <ac:chgData name="Nguyen The An 20204865" userId="99bb5a18-a600-4746-92a4-c4eba09d9b1d" providerId="ADAL" clId="{49808239-4C15-4A39-B4F5-3CF50EC11BBA}" dt="2021-12-21T17:06:53.199" v="1702" actId="1035"/>
          <ac:cxnSpMkLst>
            <pc:docMk/>
            <pc:sldMk cId="0" sldId="262"/>
            <ac:cxnSpMk id="70" creationId="{CFAAC8D7-9B5C-44E8-8E30-F687CA3177FB}"/>
          </ac:cxnSpMkLst>
        </pc:cxnChg>
        <pc:cxnChg chg="mod">
          <ac:chgData name="Nguyen The An 20204865" userId="99bb5a18-a600-4746-92a4-c4eba09d9b1d" providerId="ADAL" clId="{49808239-4C15-4A39-B4F5-3CF50EC11BBA}" dt="2021-12-21T17:14:43.136" v="1946" actId="1035"/>
          <ac:cxnSpMkLst>
            <pc:docMk/>
            <pc:sldMk cId="0" sldId="262"/>
            <ac:cxnSpMk id="71" creationId="{F6ACB182-0CE8-4DFC-9900-CE41DACF5231}"/>
          </ac:cxnSpMkLst>
        </pc:cxnChg>
        <pc:cxnChg chg="mod">
          <ac:chgData name="Nguyen The An 20204865" userId="99bb5a18-a600-4746-92a4-c4eba09d9b1d" providerId="ADAL" clId="{49808239-4C15-4A39-B4F5-3CF50EC11BBA}" dt="2021-12-21T17:14:36.809" v="1944" actId="1036"/>
          <ac:cxnSpMkLst>
            <pc:docMk/>
            <pc:sldMk cId="0" sldId="262"/>
            <ac:cxnSpMk id="84" creationId="{88F76C65-25DA-423C-A0ED-26719DF07F7E}"/>
          </ac:cxnSpMkLst>
        </pc:cxnChg>
        <pc:cxnChg chg="del mod">
          <ac:chgData name="Nguyen The An 20204865" userId="99bb5a18-a600-4746-92a4-c4eba09d9b1d" providerId="ADAL" clId="{49808239-4C15-4A39-B4F5-3CF50EC11BBA}" dt="2021-12-21T17:02:00.161" v="1620" actId="478"/>
          <ac:cxnSpMkLst>
            <pc:docMk/>
            <pc:sldMk cId="0" sldId="262"/>
            <ac:cxnSpMk id="99" creationId="{159F9C2F-EA7F-42F3-93E5-535168E1A2A3}"/>
          </ac:cxnSpMkLst>
        </pc:cxnChg>
        <pc:cxnChg chg="del mod">
          <ac:chgData name="Nguyen The An 20204865" userId="99bb5a18-a600-4746-92a4-c4eba09d9b1d" providerId="ADAL" clId="{49808239-4C15-4A39-B4F5-3CF50EC11BBA}" dt="2021-12-21T17:01:59.674" v="1619" actId="478"/>
          <ac:cxnSpMkLst>
            <pc:docMk/>
            <pc:sldMk cId="0" sldId="262"/>
            <ac:cxnSpMk id="125" creationId="{BAA7D12B-8ECF-4F77-9777-30CCBF6D174A}"/>
          </ac:cxnSpMkLst>
        </pc:cxnChg>
        <pc:cxnChg chg="mod">
          <ac:chgData name="Nguyen The An 20204865" userId="99bb5a18-a600-4746-92a4-c4eba09d9b1d" providerId="ADAL" clId="{49808239-4C15-4A39-B4F5-3CF50EC11BBA}" dt="2021-12-21T17:07:07.059" v="1717" actId="1037"/>
          <ac:cxnSpMkLst>
            <pc:docMk/>
            <pc:sldMk cId="0" sldId="262"/>
            <ac:cxnSpMk id="138" creationId="{76D91464-E77C-4C32-9A91-24F4C9D8272D}"/>
          </ac:cxnSpMkLst>
        </pc:cxnChg>
        <pc:cxnChg chg="del mod">
          <ac:chgData name="Nguyen The An 20204865" userId="99bb5a18-a600-4746-92a4-c4eba09d9b1d" providerId="ADAL" clId="{49808239-4C15-4A39-B4F5-3CF50EC11BBA}" dt="2021-12-21T17:01:56.397" v="1617" actId="478"/>
          <ac:cxnSpMkLst>
            <pc:docMk/>
            <pc:sldMk cId="0" sldId="262"/>
            <ac:cxnSpMk id="141" creationId="{559EADB1-EA3D-4BE5-9E1E-D798B8BD779C}"/>
          </ac:cxnSpMkLst>
        </pc:cxnChg>
      </pc:sldChg>
      <pc:sldChg chg="del">
        <pc:chgData name="Nguyen The An 20204865" userId="99bb5a18-a600-4746-92a4-c4eba09d9b1d" providerId="ADAL" clId="{49808239-4C15-4A39-B4F5-3CF50EC11BBA}" dt="2021-12-25T11:19:04.490" v="10328" actId="47"/>
        <pc:sldMkLst>
          <pc:docMk/>
          <pc:sldMk cId="0" sldId="263"/>
        </pc:sldMkLst>
      </pc:sldChg>
      <pc:sldChg chg="del">
        <pc:chgData name="Nguyen The An 20204865" userId="99bb5a18-a600-4746-92a4-c4eba09d9b1d" providerId="ADAL" clId="{49808239-4C15-4A39-B4F5-3CF50EC11BBA}" dt="2021-12-25T11:19:05.266" v="10329" actId="47"/>
        <pc:sldMkLst>
          <pc:docMk/>
          <pc:sldMk cId="0" sldId="264"/>
        </pc:sldMkLst>
      </pc:sldChg>
      <pc:sldChg chg="del">
        <pc:chgData name="Nguyen The An 20204865" userId="99bb5a18-a600-4746-92a4-c4eba09d9b1d" providerId="ADAL" clId="{49808239-4C15-4A39-B4F5-3CF50EC11BBA}" dt="2021-12-25T11:19:05.845" v="10330" actId="47"/>
        <pc:sldMkLst>
          <pc:docMk/>
          <pc:sldMk cId="0" sldId="265"/>
        </pc:sldMkLst>
      </pc:sldChg>
      <pc:sldChg chg="del">
        <pc:chgData name="Nguyen The An 20204865" userId="99bb5a18-a600-4746-92a4-c4eba09d9b1d" providerId="ADAL" clId="{49808239-4C15-4A39-B4F5-3CF50EC11BBA}" dt="2021-12-25T11:19:06.239" v="10331" actId="47"/>
        <pc:sldMkLst>
          <pc:docMk/>
          <pc:sldMk cId="0" sldId="266"/>
        </pc:sldMkLst>
      </pc:sldChg>
      <pc:sldChg chg="del">
        <pc:chgData name="Nguyen The An 20204865" userId="99bb5a18-a600-4746-92a4-c4eba09d9b1d" providerId="ADAL" clId="{49808239-4C15-4A39-B4F5-3CF50EC11BBA}" dt="2021-12-25T11:19:06.721" v="10332" actId="47"/>
        <pc:sldMkLst>
          <pc:docMk/>
          <pc:sldMk cId="0" sldId="267"/>
        </pc:sldMkLst>
      </pc:sldChg>
      <pc:sldChg chg="del">
        <pc:chgData name="Nguyen The An 20204865" userId="99bb5a18-a600-4746-92a4-c4eba09d9b1d" providerId="ADAL" clId="{49808239-4C15-4A39-B4F5-3CF50EC11BBA}" dt="2021-12-25T11:19:06.975" v="10333" actId="47"/>
        <pc:sldMkLst>
          <pc:docMk/>
          <pc:sldMk cId="0" sldId="268"/>
        </pc:sldMkLst>
      </pc:sldChg>
      <pc:sldChg chg="del">
        <pc:chgData name="Nguyen The An 20204865" userId="99bb5a18-a600-4746-92a4-c4eba09d9b1d" providerId="ADAL" clId="{49808239-4C15-4A39-B4F5-3CF50EC11BBA}" dt="2021-12-25T11:19:07.144" v="10334" actId="47"/>
        <pc:sldMkLst>
          <pc:docMk/>
          <pc:sldMk cId="0" sldId="269"/>
        </pc:sldMkLst>
      </pc:sldChg>
      <pc:sldChg chg="del">
        <pc:chgData name="Nguyen The An 20204865" userId="99bb5a18-a600-4746-92a4-c4eba09d9b1d" providerId="ADAL" clId="{49808239-4C15-4A39-B4F5-3CF50EC11BBA}" dt="2021-12-25T11:19:07.312" v="10335" actId="47"/>
        <pc:sldMkLst>
          <pc:docMk/>
          <pc:sldMk cId="0" sldId="270"/>
        </pc:sldMkLst>
      </pc:sldChg>
      <pc:sldChg chg="del">
        <pc:chgData name="Nguyen The An 20204865" userId="99bb5a18-a600-4746-92a4-c4eba09d9b1d" providerId="ADAL" clId="{49808239-4C15-4A39-B4F5-3CF50EC11BBA}" dt="2021-12-25T11:19:07.468" v="10336" actId="47"/>
        <pc:sldMkLst>
          <pc:docMk/>
          <pc:sldMk cId="0" sldId="271"/>
        </pc:sldMkLst>
      </pc:sldChg>
      <pc:sldChg chg="del">
        <pc:chgData name="Nguyen The An 20204865" userId="99bb5a18-a600-4746-92a4-c4eba09d9b1d" providerId="ADAL" clId="{49808239-4C15-4A39-B4F5-3CF50EC11BBA}" dt="2021-12-25T11:19:07.624" v="10337" actId="47"/>
        <pc:sldMkLst>
          <pc:docMk/>
          <pc:sldMk cId="0" sldId="272"/>
        </pc:sldMkLst>
      </pc:sldChg>
      <pc:sldChg chg="del">
        <pc:chgData name="Nguyen The An 20204865" userId="99bb5a18-a600-4746-92a4-c4eba09d9b1d" providerId="ADAL" clId="{49808239-4C15-4A39-B4F5-3CF50EC11BBA}" dt="2021-12-25T11:19:07.786" v="10338" actId="47"/>
        <pc:sldMkLst>
          <pc:docMk/>
          <pc:sldMk cId="0" sldId="273"/>
        </pc:sldMkLst>
      </pc:sldChg>
      <pc:sldChg chg="addSp delSp modSp del mod">
        <pc:chgData name="Nguyen The An 20204865" userId="99bb5a18-a600-4746-92a4-c4eba09d9b1d" providerId="ADAL" clId="{49808239-4C15-4A39-B4F5-3CF50EC11BBA}" dt="2021-12-25T11:19:07.938" v="10339" actId="47"/>
        <pc:sldMkLst>
          <pc:docMk/>
          <pc:sldMk cId="0" sldId="274"/>
        </pc:sldMkLst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97" creationId="{E462C517-E91B-4406-A9C9-586DF8B808D2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98" creationId="{E6A6B976-ED5F-41B0-AF7C-3255E63DE6CC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99" creationId="{5CA56ABB-66EF-48B2-875C-E21A33A80D13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0" creationId="{3E708F40-337B-455B-A596-EC10CDB6525C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1" creationId="{5420B66A-FCFF-47B6-83BC-329F597FC773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2" creationId="{C78BF41F-16C9-4A7E-AF67-08CBEDA4432C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3" creationId="{6FCD5BC8-7213-466C-A366-FE43E2A83963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4" creationId="{D4839D0F-615A-402D-81C1-BE26A05307D2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5" creationId="{2623D2BA-D952-4C86-836D-E9DBDCEC07EA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6" creationId="{12664E6E-D6A4-4CD1-8F62-F09381F68276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7" creationId="{40133449-A129-490F-B748-E1F4300A35B9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09" creationId="{672EF506-2D74-4218-9D3B-3D9F1762A698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0" creationId="{8487625C-360F-48C9-8B6C-E89EE328B456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1" creationId="{0449736F-654B-4826-B188-9E774D98FA7C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2" creationId="{650C9E8B-41D9-4D86-92F0-0FA4141859F7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3" creationId="{0E4D49B1-F2FF-41F2-9587-9B7019754CB7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4" creationId="{1351C7EB-E2C0-4D4B-9A8B-738B51677FC7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5" creationId="{1EB9737E-DA3A-424A-B15D-0E5B2DDBA515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6" creationId="{03A20AAE-FD02-425D-9CB0-360DA5D68E5C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7" creationId="{E46D0E8D-5B50-4BA6-81D2-DDAC5960C8FF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8" creationId="{435F8FD3-CE1A-4F1F-B1E0-063C32436709}"/>
          </ac:spMkLst>
        </pc:spChg>
        <pc:spChg chg="mod">
          <ac:chgData name="Nguyen The An 20204865" userId="99bb5a18-a600-4746-92a4-c4eba09d9b1d" providerId="ADAL" clId="{49808239-4C15-4A39-B4F5-3CF50EC11BBA}" dt="2021-12-22T08:32:46.403" v="4667"/>
          <ac:spMkLst>
            <pc:docMk/>
            <pc:sldMk cId="0" sldId="274"/>
            <ac:spMk id="119" creationId="{0ADEAB5B-58AC-4CA0-96C8-81B184DA09AE}"/>
          </ac:spMkLst>
        </pc:spChg>
        <pc:grpChg chg="add del mod">
          <ac:chgData name="Nguyen The An 20204865" userId="99bb5a18-a600-4746-92a4-c4eba09d9b1d" providerId="ADAL" clId="{49808239-4C15-4A39-B4F5-3CF50EC11BBA}" dt="2021-12-22T08:32:55.656" v="4670" actId="1076"/>
          <ac:grpSpMkLst>
            <pc:docMk/>
            <pc:sldMk cId="0" sldId="274"/>
            <ac:grpSpMk id="96" creationId="{7A066C80-CA3C-4EA3-A7D2-906D0AC932EE}"/>
          </ac:grpSpMkLst>
        </pc:grpChg>
        <pc:grpChg chg="add del mod">
          <ac:chgData name="Nguyen The An 20204865" userId="99bb5a18-a600-4746-92a4-c4eba09d9b1d" providerId="ADAL" clId="{49808239-4C15-4A39-B4F5-3CF50EC11BBA}" dt="2021-12-22T08:32:55.656" v="4670" actId="1076"/>
          <ac:grpSpMkLst>
            <pc:docMk/>
            <pc:sldMk cId="0" sldId="274"/>
            <ac:grpSpMk id="108" creationId="{9F57BFCA-6779-4995-A006-ED8947FCA9A0}"/>
          </ac:grpSpMkLst>
        </pc:grpChg>
        <pc:graphicFrameChg chg="modGraphic">
          <ac:chgData name="Nguyen The An 20204865" userId="99bb5a18-a600-4746-92a4-c4eba09d9b1d" providerId="ADAL" clId="{49808239-4C15-4A39-B4F5-3CF50EC11BBA}" dt="2021-12-22T08:31:51.802" v="4656" actId="20577"/>
          <ac:graphicFrameMkLst>
            <pc:docMk/>
            <pc:sldMk cId="0" sldId="274"/>
            <ac:graphicFrameMk id="1753" creationId="{00000000-0000-0000-0000-000000000000}"/>
          </ac:graphicFrameMkLst>
        </pc:graphicFrameChg>
      </pc:sldChg>
      <pc:sldChg chg="del">
        <pc:chgData name="Nguyen The An 20204865" userId="99bb5a18-a600-4746-92a4-c4eba09d9b1d" providerId="ADAL" clId="{49808239-4C15-4A39-B4F5-3CF50EC11BBA}" dt="2021-12-25T11:19:08.089" v="10340" actId="47"/>
        <pc:sldMkLst>
          <pc:docMk/>
          <pc:sldMk cId="0" sldId="275"/>
        </pc:sldMkLst>
      </pc:sldChg>
      <pc:sldChg chg="del">
        <pc:chgData name="Nguyen The An 20204865" userId="99bb5a18-a600-4746-92a4-c4eba09d9b1d" providerId="ADAL" clId="{49808239-4C15-4A39-B4F5-3CF50EC11BBA}" dt="2021-12-25T11:19:08.232" v="10341" actId="47"/>
        <pc:sldMkLst>
          <pc:docMk/>
          <pc:sldMk cId="0" sldId="276"/>
        </pc:sldMkLst>
      </pc:sldChg>
      <pc:sldChg chg="del">
        <pc:chgData name="Nguyen The An 20204865" userId="99bb5a18-a600-4746-92a4-c4eba09d9b1d" providerId="ADAL" clId="{49808239-4C15-4A39-B4F5-3CF50EC11BBA}" dt="2021-12-25T11:19:08.397" v="10342" actId="47"/>
        <pc:sldMkLst>
          <pc:docMk/>
          <pc:sldMk cId="0" sldId="277"/>
        </pc:sldMkLst>
      </pc:sldChg>
      <pc:sldChg chg="del">
        <pc:chgData name="Nguyen The An 20204865" userId="99bb5a18-a600-4746-92a4-c4eba09d9b1d" providerId="ADAL" clId="{49808239-4C15-4A39-B4F5-3CF50EC11BBA}" dt="2021-12-25T11:19:08.569" v="10343" actId="47"/>
        <pc:sldMkLst>
          <pc:docMk/>
          <pc:sldMk cId="0" sldId="278"/>
        </pc:sldMkLst>
      </pc:sldChg>
      <pc:sldChg chg="del">
        <pc:chgData name="Nguyen The An 20204865" userId="99bb5a18-a600-4746-92a4-c4eba09d9b1d" providerId="ADAL" clId="{49808239-4C15-4A39-B4F5-3CF50EC11BBA}" dt="2021-12-25T11:19:08.781" v="10344" actId="47"/>
        <pc:sldMkLst>
          <pc:docMk/>
          <pc:sldMk cId="0" sldId="279"/>
        </pc:sldMkLst>
      </pc:sldChg>
      <pc:sldChg chg="del">
        <pc:chgData name="Nguyen The An 20204865" userId="99bb5a18-a600-4746-92a4-c4eba09d9b1d" providerId="ADAL" clId="{49808239-4C15-4A39-B4F5-3CF50EC11BBA}" dt="2021-12-25T11:19:08.871" v="10345" actId="47"/>
        <pc:sldMkLst>
          <pc:docMk/>
          <pc:sldMk cId="0" sldId="280"/>
        </pc:sldMkLst>
      </pc:sldChg>
      <pc:sldChg chg="del">
        <pc:chgData name="Nguyen The An 20204865" userId="99bb5a18-a600-4746-92a4-c4eba09d9b1d" providerId="ADAL" clId="{49808239-4C15-4A39-B4F5-3CF50EC11BBA}" dt="2021-12-25T11:19:09.028" v="10346" actId="47"/>
        <pc:sldMkLst>
          <pc:docMk/>
          <pc:sldMk cId="0" sldId="281"/>
        </pc:sldMkLst>
      </pc:sldChg>
      <pc:sldChg chg="del">
        <pc:chgData name="Nguyen The An 20204865" userId="99bb5a18-a600-4746-92a4-c4eba09d9b1d" providerId="ADAL" clId="{49808239-4C15-4A39-B4F5-3CF50EC11BBA}" dt="2021-12-25T11:19:09.170" v="10347" actId="47"/>
        <pc:sldMkLst>
          <pc:docMk/>
          <pc:sldMk cId="0" sldId="282"/>
        </pc:sldMkLst>
      </pc:sldChg>
      <pc:sldChg chg="del">
        <pc:chgData name="Nguyen The An 20204865" userId="99bb5a18-a600-4746-92a4-c4eba09d9b1d" providerId="ADAL" clId="{49808239-4C15-4A39-B4F5-3CF50EC11BBA}" dt="2021-12-25T11:19:09.677" v="10348" actId="47"/>
        <pc:sldMkLst>
          <pc:docMk/>
          <pc:sldMk cId="0" sldId="283"/>
        </pc:sldMkLst>
      </pc:sldChg>
      <pc:sldChg chg="del">
        <pc:chgData name="Nguyen The An 20204865" userId="99bb5a18-a600-4746-92a4-c4eba09d9b1d" providerId="ADAL" clId="{49808239-4C15-4A39-B4F5-3CF50EC11BBA}" dt="2021-12-25T11:19:09.714" v="10349" actId="47"/>
        <pc:sldMkLst>
          <pc:docMk/>
          <pc:sldMk cId="0" sldId="284"/>
        </pc:sldMkLst>
      </pc:sldChg>
      <pc:sldChg chg="del">
        <pc:chgData name="Nguyen The An 20204865" userId="99bb5a18-a600-4746-92a4-c4eba09d9b1d" providerId="ADAL" clId="{49808239-4C15-4A39-B4F5-3CF50EC11BBA}" dt="2021-12-25T11:19:09.766" v="10350" actId="47"/>
        <pc:sldMkLst>
          <pc:docMk/>
          <pc:sldMk cId="0" sldId="285"/>
        </pc:sldMkLst>
      </pc:sldChg>
      <pc:sldChg chg="del">
        <pc:chgData name="Nguyen The An 20204865" userId="99bb5a18-a600-4746-92a4-c4eba09d9b1d" providerId="ADAL" clId="{49808239-4C15-4A39-B4F5-3CF50EC11BBA}" dt="2021-12-25T11:19:09.828" v="10351" actId="47"/>
        <pc:sldMkLst>
          <pc:docMk/>
          <pc:sldMk cId="0" sldId="286"/>
        </pc:sldMkLst>
      </pc:sldChg>
      <pc:sldChg chg="del">
        <pc:chgData name="Nguyen The An 20204865" userId="99bb5a18-a600-4746-92a4-c4eba09d9b1d" providerId="ADAL" clId="{49808239-4C15-4A39-B4F5-3CF50EC11BBA}" dt="2021-12-25T11:19:09.853" v="10352" actId="47"/>
        <pc:sldMkLst>
          <pc:docMk/>
          <pc:sldMk cId="0" sldId="287"/>
        </pc:sldMkLst>
      </pc:sldChg>
      <pc:sldChg chg="del">
        <pc:chgData name="Nguyen The An 20204865" userId="99bb5a18-a600-4746-92a4-c4eba09d9b1d" providerId="ADAL" clId="{49808239-4C15-4A39-B4F5-3CF50EC11BBA}" dt="2021-12-25T11:19:09.875" v="10353" actId="47"/>
        <pc:sldMkLst>
          <pc:docMk/>
          <pc:sldMk cId="0" sldId="288"/>
        </pc:sldMkLst>
      </pc:sldChg>
      <pc:sldChg chg="del">
        <pc:chgData name="Nguyen The An 20204865" userId="99bb5a18-a600-4746-92a4-c4eba09d9b1d" providerId="ADAL" clId="{49808239-4C15-4A39-B4F5-3CF50EC11BBA}" dt="2021-12-25T11:19:09.932" v="10354" actId="47"/>
        <pc:sldMkLst>
          <pc:docMk/>
          <pc:sldMk cId="0" sldId="289"/>
        </pc:sldMkLst>
      </pc:sldChg>
      <pc:sldChg chg="del">
        <pc:chgData name="Nguyen The An 20204865" userId="99bb5a18-a600-4746-92a4-c4eba09d9b1d" providerId="ADAL" clId="{49808239-4C15-4A39-B4F5-3CF50EC11BBA}" dt="2021-12-25T11:19:09.962" v="10355" actId="47"/>
        <pc:sldMkLst>
          <pc:docMk/>
          <pc:sldMk cId="0" sldId="290"/>
        </pc:sldMkLst>
      </pc:sldChg>
      <pc:sldChg chg="del">
        <pc:chgData name="Nguyen The An 20204865" userId="99bb5a18-a600-4746-92a4-c4eba09d9b1d" providerId="ADAL" clId="{49808239-4C15-4A39-B4F5-3CF50EC11BBA}" dt="2021-12-25T11:19:10.093" v="10356" actId="47"/>
        <pc:sldMkLst>
          <pc:docMk/>
          <pc:sldMk cId="0" sldId="291"/>
        </pc:sldMkLst>
      </pc:sldChg>
      <pc:sldChg chg="del">
        <pc:chgData name="Nguyen The An 20204865" userId="99bb5a18-a600-4746-92a4-c4eba09d9b1d" providerId="ADAL" clId="{49808239-4C15-4A39-B4F5-3CF50EC11BBA}" dt="2021-12-25T11:19:10.261" v="10357" actId="47"/>
        <pc:sldMkLst>
          <pc:docMk/>
          <pc:sldMk cId="0" sldId="292"/>
        </pc:sldMkLst>
      </pc:sldChg>
      <pc:sldChg chg="del">
        <pc:chgData name="Nguyen The An 20204865" userId="99bb5a18-a600-4746-92a4-c4eba09d9b1d" providerId="ADAL" clId="{49808239-4C15-4A39-B4F5-3CF50EC11BBA}" dt="2021-12-25T11:19:10.314" v="10358" actId="47"/>
        <pc:sldMkLst>
          <pc:docMk/>
          <pc:sldMk cId="0" sldId="293"/>
        </pc:sldMkLst>
      </pc:sldChg>
      <pc:sldChg chg="del">
        <pc:chgData name="Nguyen The An 20204865" userId="99bb5a18-a600-4746-92a4-c4eba09d9b1d" providerId="ADAL" clId="{49808239-4C15-4A39-B4F5-3CF50EC11BBA}" dt="2021-12-25T11:19:10.349" v="10359" actId="47"/>
        <pc:sldMkLst>
          <pc:docMk/>
          <pc:sldMk cId="0" sldId="294"/>
        </pc:sldMkLst>
      </pc:sldChg>
      <pc:sldChg chg="del">
        <pc:chgData name="Nguyen The An 20204865" userId="99bb5a18-a600-4746-92a4-c4eba09d9b1d" providerId="ADAL" clId="{49808239-4C15-4A39-B4F5-3CF50EC11BBA}" dt="2021-12-25T11:19:10.388" v="10360" actId="47"/>
        <pc:sldMkLst>
          <pc:docMk/>
          <pc:sldMk cId="0" sldId="295"/>
        </pc:sldMkLst>
      </pc:sldChg>
      <pc:sldChg chg="del">
        <pc:chgData name="Nguyen The An 20204865" userId="99bb5a18-a600-4746-92a4-c4eba09d9b1d" providerId="ADAL" clId="{49808239-4C15-4A39-B4F5-3CF50EC11BBA}" dt="2021-12-25T11:19:10.449" v="10361" actId="47"/>
        <pc:sldMkLst>
          <pc:docMk/>
          <pc:sldMk cId="0" sldId="296"/>
        </pc:sldMkLst>
      </pc:sldChg>
      <pc:sldChg chg="del">
        <pc:chgData name="Nguyen The An 20204865" userId="99bb5a18-a600-4746-92a4-c4eba09d9b1d" providerId="ADAL" clId="{49808239-4C15-4A39-B4F5-3CF50EC11BBA}" dt="2021-12-25T11:19:10.564" v="10362" actId="47"/>
        <pc:sldMkLst>
          <pc:docMk/>
          <pc:sldMk cId="0" sldId="297"/>
        </pc:sldMkLst>
      </pc:sldChg>
      <pc:sldChg chg="del">
        <pc:chgData name="Nguyen The An 20204865" userId="99bb5a18-a600-4746-92a4-c4eba09d9b1d" providerId="ADAL" clId="{49808239-4C15-4A39-B4F5-3CF50EC11BBA}" dt="2021-12-25T11:19:10.742" v="10363" actId="47"/>
        <pc:sldMkLst>
          <pc:docMk/>
          <pc:sldMk cId="0" sldId="298"/>
        </pc:sldMkLst>
      </pc:sldChg>
      <pc:sldChg chg="del">
        <pc:chgData name="Nguyen The An 20204865" userId="99bb5a18-a600-4746-92a4-c4eba09d9b1d" providerId="ADAL" clId="{49808239-4C15-4A39-B4F5-3CF50EC11BBA}" dt="2021-12-25T11:19:10.955" v="10364" actId="47"/>
        <pc:sldMkLst>
          <pc:docMk/>
          <pc:sldMk cId="0" sldId="299"/>
        </pc:sldMkLst>
      </pc:sldChg>
      <pc:sldChg chg="del">
        <pc:chgData name="Nguyen The An 20204865" userId="99bb5a18-a600-4746-92a4-c4eba09d9b1d" providerId="ADAL" clId="{49808239-4C15-4A39-B4F5-3CF50EC11BBA}" dt="2021-12-25T11:19:11.131" v="10365" actId="47"/>
        <pc:sldMkLst>
          <pc:docMk/>
          <pc:sldMk cId="0" sldId="300"/>
        </pc:sldMkLst>
      </pc:sldChg>
      <pc:sldChg chg="del">
        <pc:chgData name="Nguyen The An 20204865" userId="99bb5a18-a600-4746-92a4-c4eba09d9b1d" providerId="ADAL" clId="{49808239-4C15-4A39-B4F5-3CF50EC11BBA}" dt="2021-12-25T11:19:11.270" v="10366" actId="47"/>
        <pc:sldMkLst>
          <pc:docMk/>
          <pc:sldMk cId="0" sldId="301"/>
        </pc:sldMkLst>
      </pc:sldChg>
      <pc:sldChg chg="del">
        <pc:chgData name="Nguyen The An 20204865" userId="99bb5a18-a600-4746-92a4-c4eba09d9b1d" providerId="ADAL" clId="{49808239-4C15-4A39-B4F5-3CF50EC11BBA}" dt="2021-12-25T11:19:11.401" v="10367" actId="47"/>
        <pc:sldMkLst>
          <pc:docMk/>
          <pc:sldMk cId="0" sldId="302"/>
        </pc:sldMkLst>
      </pc:sldChg>
      <pc:sldChg chg="del">
        <pc:chgData name="Nguyen The An 20204865" userId="99bb5a18-a600-4746-92a4-c4eba09d9b1d" providerId="ADAL" clId="{49808239-4C15-4A39-B4F5-3CF50EC11BBA}" dt="2021-12-25T11:19:11.494" v="10368" actId="47"/>
        <pc:sldMkLst>
          <pc:docMk/>
          <pc:sldMk cId="0" sldId="303"/>
        </pc:sldMkLst>
      </pc:sldChg>
      <pc:sldChg chg="del">
        <pc:chgData name="Nguyen The An 20204865" userId="99bb5a18-a600-4746-92a4-c4eba09d9b1d" providerId="ADAL" clId="{49808239-4C15-4A39-B4F5-3CF50EC11BBA}" dt="2021-12-25T11:19:11.515" v="10369" actId="47"/>
        <pc:sldMkLst>
          <pc:docMk/>
          <pc:sldMk cId="0" sldId="304"/>
        </pc:sldMkLst>
      </pc:sldChg>
      <pc:sldChg chg="addSp delSp modSp mod">
        <pc:chgData name="Nguyen The An 20204865" userId="99bb5a18-a600-4746-92a4-c4eba09d9b1d" providerId="ADAL" clId="{49808239-4C15-4A39-B4F5-3CF50EC11BBA}" dt="2021-12-21T17:09:31.096" v="1927" actId="1076"/>
        <pc:sldMkLst>
          <pc:docMk/>
          <pc:sldMk cId="1238688393" sldId="305"/>
        </pc:sldMkLst>
        <pc:spChg chg="add mod">
          <ac:chgData name="Nguyen The An 20204865" userId="99bb5a18-a600-4746-92a4-c4eba09d9b1d" providerId="ADAL" clId="{49808239-4C15-4A39-B4F5-3CF50EC11BBA}" dt="2021-12-21T17:09:31.096" v="1927" actId="1076"/>
          <ac:spMkLst>
            <pc:docMk/>
            <pc:sldMk cId="1238688393" sldId="305"/>
            <ac:spMk id="6" creationId="{B6201ACA-372A-488E-842D-FF7F5426E4A5}"/>
          </ac:spMkLst>
        </pc:spChg>
        <pc:picChg chg="del mod">
          <ac:chgData name="Nguyen The An 20204865" userId="99bb5a18-a600-4746-92a4-c4eba09d9b1d" providerId="ADAL" clId="{49808239-4C15-4A39-B4F5-3CF50EC11BBA}" dt="2021-12-21T17:07:35.564" v="1718" actId="478"/>
          <ac:picMkLst>
            <pc:docMk/>
            <pc:sldMk cId="1238688393" sldId="305"/>
            <ac:picMk id="5" creationId="{C6D6B39C-FB65-4CC6-8363-306BF3C6B28E}"/>
          </ac:picMkLst>
        </pc:picChg>
        <pc:picChg chg="mod">
          <ac:chgData name="Nguyen The An 20204865" userId="99bb5a18-a600-4746-92a4-c4eba09d9b1d" providerId="ADAL" clId="{49808239-4C15-4A39-B4F5-3CF50EC11BBA}" dt="2021-12-21T17:07:39.221" v="1719" actId="1076"/>
          <ac:picMkLst>
            <pc:docMk/>
            <pc:sldMk cId="1238688393" sldId="305"/>
            <ac:picMk id="8" creationId="{A0D13D39-D8AE-41BE-9D21-91EEB8008481}"/>
          </ac:picMkLst>
        </pc:picChg>
      </pc:sldChg>
      <pc:sldChg chg="del">
        <pc:chgData name="Nguyen The An 20204865" userId="99bb5a18-a600-4746-92a4-c4eba09d9b1d" providerId="ADAL" clId="{49808239-4C15-4A39-B4F5-3CF50EC11BBA}" dt="2021-12-25T11:19:03.504" v="10327" actId="47"/>
        <pc:sldMkLst>
          <pc:docMk/>
          <pc:sldMk cId="3200264086" sldId="306"/>
        </pc:sldMkLst>
      </pc:sldChg>
      <pc:sldChg chg="addSp delSp modSp del mod">
        <pc:chgData name="Nguyen The An 20204865" userId="99bb5a18-a600-4746-92a4-c4eba09d9b1d" providerId="ADAL" clId="{49808239-4C15-4A39-B4F5-3CF50EC11BBA}" dt="2021-12-21T17:09:45.209" v="1928" actId="47"/>
        <pc:sldMkLst>
          <pc:docMk/>
          <pc:sldMk cId="2351352953" sldId="307"/>
        </pc:sldMkLst>
        <pc:spChg chg="add del mod">
          <ac:chgData name="Nguyen The An 20204865" userId="99bb5a18-a600-4746-92a4-c4eba09d9b1d" providerId="ADAL" clId="{49808239-4C15-4A39-B4F5-3CF50EC11BBA}" dt="2021-12-21T16:41:59.419" v="949" actId="478"/>
          <ac:spMkLst>
            <pc:docMk/>
            <pc:sldMk cId="2351352953" sldId="307"/>
            <ac:spMk id="3" creationId="{381E0DCC-F31A-401C-8A66-5A36FDF573E4}"/>
          </ac:spMkLst>
        </pc:spChg>
        <pc:spChg chg="mod">
          <ac:chgData name="Nguyen The An 20204865" userId="99bb5a18-a600-4746-92a4-c4eba09d9b1d" providerId="ADAL" clId="{49808239-4C15-4A39-B4F5-3CF50EC11BBA}" dt="2021-12-21T16:19:15.949" v="12"/>
          <ac:spMkLst>
            <pc:docMk/>
            <pc:sldMk cId="2351352953" sldId="307"/>
            <ac:spMk id="6" creationId="{6F536DD5-93C9-4553-998A-B1AC1D3499E8}"/>
          </ac:spMkLst>
        </pc:spChg>
        <pc:spChg chg="mod">
          <ac:chgData name="Nguyen The An 20204865" userId="99bb5a18-a600-4746-92a4-c4eba09d9b1d" providerId="ADAL" clId="{49808239-4C15-4A39-B4F5-3CF50EC11BBA}" dt="2021-12-21T16:19:15.949" v="12"/>
          <ac:spMkLst>
            <pc:docMk/>
            <pc:sldMk cId="2351352953" sldId="307"/>
            <ac:spMk id="7" creationId="{0DA593C3-B527-416C-A3AF-14A361C9DD44}"/>
          </ac:spMkLst>
        </pc:spChg>
        <pc:spChg chg="add del mod">
          <ac:chgData name="Nguyen The An 20204865" userId="99bb5a18-a600-4746-92a4-c4eba09d9b1d" providerId="ADAL" clId="{49808239-4C15-4A39-B4F5-3CF50EC11BBA}" dt="2021-12-21T16:19:45.058" v="55"/>
          <ac:spMkLst>
            <pc:docMk/>
            <pc:sldMk cId="2351352953" sldId="307"/>
            <ac:spMk id="8" creationId="{C5F61FA8-247E-459A-86AD-663514DC12CB}"/>
          </ac:spMkLst>
        </pc:spChg>
        <pc:spChg chg="add del mod">
          <ac:chgData name="Nguyen The An 20204865" userId="99bb5a18-a600-4746-92a4-c4eba09d9b1d" providerId="ADAL" clId="{49808239-4C15-4A39-B4F5-3CF50EC11BBA}" dt="2021-12-21T16:41:56.041" v="947" actId="478"/>
          <ac:spMkLst>
            <pc:docMk/>
            <pc:sldMk cId="2351352953" sldId="307"/>
            <ac:spMk id="10" creationId="{A97CD522-9E81-42A1-AEAB-7C55DE9DD697}"/>
          </ac:spMkLst>
        </pc:spChg>
        <pc:spChg chg="add del mod">
          <ac:chgData name="Nguyen The An 20204865" userId="99bb5a18-a600-4746-92a4-c4eba09d9b1d" providerId="ADAL" clId="{49808239-4C15-4A39-B4F5-3CF50EC11BBA}" dt="2021-12-21T16:41:56.041" v="947" actId="478"/>
          <ac:spMkLst>
            <pc:docMk/>
            <pc:sldMk cId="2351352953" sldId="307"/>
            <ac:spMk id="13" creationId="{190CD10F-B395-41C1-8723-74B34660DC5F}"/>
          </ac:spMkLst>
        </pc:spChg>
        <pc:spChg chg="add del mod">
          <ac:chgData name="Nguyen The An 20204865" userId="99bb5a18-a600-4746-92a4-c4eba09d9b1d" providerId="ADAL" clId="{49808239-4C15-4A39-B4F5-3CF50EC11BBA}" dt="2021-12-21T16:41:53.581" v="945" actId="478"/>
          <ac:spMkLst>
            <pc:docMk/>
            <pc:sldMk cId="2351352953" sldId="307"/>
            <ac:spMk id="15" creationId="{F1AE4E7E-5CD7-4D74-A79C-55508022F613}"/>
          </ac:spMkLst>
        </pc:spChg>
        <pc:spChg chg="add del mod">
          <ac:chgData name="Nguyen The An 20204865" userId="99bb5a18-a600-4746-92a4-c4eba09d9b1d" providerId="ADAL" clId="{49808239-4C15-4A39-B4F5-3CF50EC11BBA}" dt="2021-12-21T16:41:56.041" v="947" actId="478"/>
          <ac:spMkLst>
            <pc:docMk/>
            <pc:sldMk cId="2351352953" sldId="307"/>
            <ac:spMk id="16" creationId="{0AE29F0C-E730-439C-9727-055CDE737ED0}"/>
          </ac:spMkLst>
        </pc:spChg>
        <pc:spChg chg="add del mod">
          <ac:chgData name="Nguyen The An 20204865" userId="99bb5a18-a600-4746-92a4-c4eba09d9b1d" providerId="ADAL" clId="{49808239-4C15-4A39-B4F5-3CF50EC11BBA}" dt="2021-12-21T16:42:00.997" v="950" actId="478"/>
          <ac:spMkLst>
            <pc:docMk/>
            <pc:sldMk cId="2351352953" sldId="307"/>
            <ac:spMk id="18" creationId="{26F0C01F-6F13-4801-AC13-D2799AFFC11F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20" creationId="{EEBF6381-AFD3-44EF-B0E7-E4E4685582E1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21" creationId="{56B240DA-4446-43E3-95EC-588C95B5E29A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22" creationId="{856C3EF8-7D36-4F4F-97A8-81B6EA2B13AD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24" creationId="{29B2E639-E3F0-4E03-BCAD-D7D38D4F1F2F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25" creationId="{D9C0C368-81D6-4D0E-A711-56307861B7C5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26" creationId="{06426C69-85B7-483A-8760-AE2B65D5A775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27" creationId="{D1B213CF-E15C-4845-A6C9-7C148057B3A9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28" creationId="{5DB760CE-12CA-42E1-A52A-E628BF322DDB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29" creationId="{EFA93859-9801-4844-970F-28885971514E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30" creationId="{E079CE26-9BC0-4B4C-84B4-A469695302CD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32" creationId="{20587E93-03A8-4E2E-B4E2-CDBC763ED44D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33" creationId="{D75D6A7E-ECE4-4F09-869E-24BD22E9446E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34" creationId="{C95D65BD-74F6-439C-B9C6-83354420BD06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35" creationId="{59D2BE07-2236-4EAD-9E71-9528D1769839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36" creationId="{DF5691DE-C4E8-4088-A1A8-7DC7B3692EA3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37" creationId="{7281C040-492A-4BF9-886C-41F00D8D8F32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39" creationId="{AB0ED740-0AC6-4352-9BE3-938E2C4179D1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40" creationId="{1D3B3F62-52D5-4919-B734-46607B523ED0}"/>
          </ac:spMkLst>
        </pc:spChg>
        <pc:spChg chg="add del mod">
          <ac:chgData name="Nguyen The An 20204865" userId="99bb5a18-a600-4746-92a4-c4eba09d9b1d" providerId="ADAL" clId="{49808239-4C15-4A39-B4F5-3CF50EC11BBA}" dt="2021-12-21T16:42:18.504" v="954"/>
          <ac:spMkLst>
            <pc:docMk/>
            <pc:sldMk cId="2351352953" sldId="307"/>
            <ac:spMk id="41" creationId="{0526296F-F990-4CD2-8829-11BED03E1416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43" creationId="{6BDCB748-6AD5-4F73-A3B8-73B4C5BB5944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44" creationId="{DC0E1C8D-2CBA-4541-B53E-E85AF2BDC832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45" creationId="{457A0CDB-B0A6-4A44-864E-FD976821E3EC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46" creationId="{F8218DF8-E34C-4980-84A7-E24B379BE31A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47" creationId="{EC3AD1B5-8D93-4FE3-A32D-B264B7B1454A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48" creationId="{B52CB53A-B4D9-4E3C-BA34-B9DB64E41963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49" creationId="{47950E55-273D-48CE-A7C1-4729836CD314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0" creationId="{B773F754-427B-41B3-A496-E06D9CCBF5D7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1" creationId="{8CFA0ACF-A936-4EC2-AD8A-2C249289D1DC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2" creationId="{F1ADD912-FA9E-4E46-B013-5EC2051FF07F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3" creationId="{E7E4E0A8-1E6B-4EAC-B032-A3D7B62A8EEA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4" creationId="{4DE3B290-2EA5-4DA8-A0D5-383863A2B0C7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5" creationId="{3D4D1F68-527F-412B-97A2-00BB35277E74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6" creationId="{52195EDA-3974-4CDB-97B7-753F4E37CE44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7" creationId="{B576D755-B205-48DB-A519-019733A2F346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8" creationId="{FA5322DA-8688-4261-8E83-8EF676FE9E7B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59" creationId="{87F29BD1-C694-4A7B-BF6D-75880C4F4E86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0" creationId="{29B9528D-6AEA-42AA-87F2-92DA47D3A250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1" creationId="{A93B15A0-CBE5-43BB-82D8-38B2E267E276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2" creationId="{5E4E286C-1D70-4EC5-B098-2EF4EC30DA1E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3" creationId="{D297E2CD-24A3-471B-B125-7D4D072C3A37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4" creationId="{CEAB653F-57F9-4AEC-80C5-16D79ED5DC79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5" creationId="{BECC6F81-5003-4A9E-9E21-D20D11812EAF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6" creationId="{317A99CE-B19A-47B5-8D91-EC10D22C6526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7" creationId="{DD7171F1-3FEF-453D-96F1-2894E71D55CA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8" creationId="{FB6AE79E-D7CA-4480-BB07-CF5105F0870E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69" creationId="{2BEC43E4-4CE0-42C6-94A1-01D470D7B6F3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0" creationId="{0E0D07F8-9E62-4E18-B80D-48CAF3308309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1" creationId="{0D8C881F-D49D-442D-B17C-B0E41FCC41EA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2" creationId="{5F868CF3-7384-4FE3-8594-0552E49A70F0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3" creationId="{8F255D2B-7851-40FB-93A1-291C3C4F8BCE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4" creationId="{E23075EF-043B-45E2-9A62-466269B8E530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5" creationId="{810EB2DD-A667-4F3B-9BF1-0479C2A798ED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6" creationId="{245037B6-B3C7-4D10-8255-2D7C3123D8E3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7" creationId="{C6516298-1F29-4A40-9FB4-F8D76E2D34C4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8" creationId="{943E8A66-5FF8-4717-97D1-8A59010F07AB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79" creationId="{C5CB8159-32CF-47C7-84EE-B02B92517707}"/>
          </ac:spMkLst>
        </pc:spChg>
        <pc:spChg chg="mod">
          <ac:chgData name="Nguyen The An 20204865" userId="99bb5a18-a600-4746-92a4-c4eba09d9b1d" providerId="ADAL" clId="{49808239-4C15-4A39-B4F5-3CF50EC11BBA}" dt="2021-12-21T16:42:08.061" v="951"/>
          <ac:spMkLst>
            <pc:docMk/>
            <pc:sldMk cId="2351352953" sldId="307"/>
            <ac:spMk id="80" creationId="{205E0355-36BA-41F5-9BE1-5D34657D2F37}"/>
          </ac:spMkLst>
        </pc:spChg>
        <pc:spChg chg="add mod ord">
          <ac:chgData name="Nguyen The An 20204865" userId="99bb5a18-a600-4746-92a4-c4eba09d9b1d" providerId="ADAL" clId="{49808239-4C15-4A39-B4F5-3CF50EC11BBA}" dt="2021-12-21T16:43:43.047" v="974" actId="1076"/>
          <ac:spMkLst>
            <pc:docMk/>
            <pc:sldMk cId="2351352953" sldId="307"/>
            <ac:spMk id="81" creationId="{CBC16801-1CE2-42D3-962C-EB2EA6DB7C18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83" creationId="{0EEB20B0-0C2E-4CF4-A46F-4EC698E87EC9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84" creationId="{78941951-53C1-42C4-9CA5-15D8F6337A10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85" creationId="{B3E329C8-07D2-4766-9206-64E39DAAE969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86" creationId="{FCEFDA9F-4F7F-4580-A06D-1FB3548ADBAF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87" creationId="{91D1CBC8-9CD9-4946-B46E-269AD5EB3628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88" creationId="{A9175C01-B953-49EE-ADEE-522325CC99A6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89" creationId="{EC8F8D57-FCB3-409B-B860-A51D5EDCE52A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90" creationId="{AD957707-7453-462E-A23A-48B562FBA4EB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91" creationId="{7BFADD4C-595F-48E3-8B93-BA5D4372A97F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93" creationId="{5A39A954-7B29-4BCB-9B2D-FBB37BCBD010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94" creationId="{764AC741-4031-4791-8E03-3A0AF1A4A90D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95" creationId="{6AE4DD7E-9368-4431-89F9-7BAC9489D753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96" creationId="{C1417A2B-C31B-48DF-B882-88C351785444}"/>
          </ac:spMkLst>
        </pc:spChg>
        <pc:spChg chg="add mod">
          <ac:chgData name="Nguyen The An 20204865" userId="99bb5a18-a600-4746-92a4-c4eba09d9b1d" providerId="ADAL" clId="{49808239-4C15-4A39-B4F5-3CF50EC11BBA}" dt="2021-12-21T16:42:59.656" v="964" actId="1076"/>
          <ac:spMkLst>
            <pc:docMk/>
            <pc:sldMk cId="2351352953" sldId="307"/>
            <ac:spMk id="97" creationId="{B52CC630-5AAC-45E6-AC3B-F530AD092F76}"/>
          </ac:spMkLst>
        </pc:spChg>
        <pc:spChg chg="add mod">
          <ac:chgData name="Nguyen The An 20204865" userId="99bb5a18-a600-4746-92a4-c4eba09d9b1d" providerId="ADAL" clId="{49808239-4C15-4A39-B4F5-3CF50EC11BBA}" dt="2021-12-21T16:42:59.656" v="964" actId="1076"/>
          <ac:spMkLst>
            <pc:docMk/>
            <pc:sldMk cId="2351352953" sldId="307"/>
            <ac:spMk id="98" creationId="{1EC8AF6D-F9BC-4060-B961-9D0E34368FEE}"/>
          </ac:spMkLst>
        </pc:spChg>
        <pc:spChg chg="add mod">
          <ac:chgData name="Nguyen The An 20204865" userId="99bb5a18-a600-4746-92a4-c4eba09d9b1d" providerId="ADAL" clId="{49808239-4C15-4A39-B4F5-3CF50EC11BBA}" dt="2021-12-21T16:42:59.656" v="964" actId="1076"/>
          <ac:spMkLst>
            <pc:docMk/>
            <pc:sldMk cId="2351352953" sldId="307"/>
            <ac:spMk id="99" creationId="{31421C5A-1B8F-4266-9EB7-125678CC8DD5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01" creationId="{852E87AD-7542-4710-AC56-EC86C9535520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02" creationId="{C6DCE91B-1CB6-4DB9-BFFD-25AF2B53D24D}"/>
          </ac:spMkLst>
        </pc:spChg>
        <pc:spChg chg="add mod">
          <ac:chgData name="Nguyen The An 20204865" userId="99bb5a18-a600-4746-92a4-c4eba09d9b1d" providerId="ADAL" clId="{49808239-4C15-4A39-B4F5-3CF50EC11BBA}" dt="2021-12-21T16:42:59.656" v="964" actId="1076"/>
          <ac:spMkLst>
            <pc:docMk/>
            <pc:sldMk cId="2351352953" sldId="307"/>
            <ac:spMk id="103" creationId="{BE26833A-46EC-4F8D-B266-B2BE7322DCC8}"/>
          </ac:spMkLst>
        </pc:spChg>
        <pc:spChg chg="add mod">
          <ac:chgData name="Nguyen The An 20204865" userId="99bb5a18-a600-4746-92a4-c4eba09d9b1d" providerId="ADAL" clId="{49808239-4C15-4A39-B4F5-3CF50EC11BBA}" dt="2021-12-21T16:43:48.726" v="980" actId="20577"/>
          <ac:spMkLst>
            <pc:docMk/>
            <pc:sldMk cId="2351352953" sldId="307"/>
            <ac:spMk id="104" creationId="{34387FC5-A08E-4A81-9D54-9D414CA8D86F}"/>
          </ac:spMkLst>
        </pc:spChg>
        <pc:spChg chg="add mod">
          <ac:chgData name="Nguyen The An 20204865" userId="99bb5a18-a600-4746-92a4-c4eba09d9b1d" providerId="ADAL" clId="{49808239-4C15-4A39-B4F5-3CF50EC11BBA}" dt="2021-12-21T16:42:59.656" v="964" actId="1076"/>
          <ac:spMkLst>
            <pc:docMk/>
            <pc:sldMk cId="2351352953" sldId="307"/>
            <ac:spMk id="105" creationId="{C09F35C0-C9BE-4592-A7E9-9FB1BD3D1A09}"/>
          </ac:spMkLst>
        </pc:spChg>
        <pc:spChg chg="add mod">
          <ac:chgData name="Nguyen The An 20204865" userId="99bb5a18-a600-4746-92a4-c4eba09d9b1d" providerId="ADAL" clId="{49808239-4C15-4A39-B4F5-3CF50EC11BBA}" dt="2021-12-21T16:42:59.656" v="964" actId="1076"/>
          <ac:spMkLst>
            <pc:docMk/>
            <pc:sldMk cId="2351352953" sldId="307"/>
            <ac:spMk id="106" creationId="{AF1041F4-722C-426B-BE57-55A7679C4B35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08" creationId="{44534297-7F12-4E87-8620-66D72512249F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09" creationId="{EDDB8668-0A16-4BE3-83CD-2635382E69D0}"/>
          </ac:spMkLst>
        </pc:spChg>
        <pc:spChg chg="add mod">
          <ac:chgData name="Nguyen The An 20204865" userId="99bb5a18-a600-4746-92a4-c4eba09d9b1d" providerId="ADAL" clId="{49808239-4C15-4A39-B4F5-3CF50EC11BBA}" dt="2021-12-21T16:42:59.656" v="964" actId="1076"/>
          <ac:spMkLst>
            <pc:docMk/>
            <pc:sldMk cId="2351352953" sldId="307"/>
            <ac:spMk id="110" creationId="{902B7830-E1D2-4EB4-8EF5-8CFC327B1411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12" creationId="{7DEA680D-8497-4D92-9C7E-EC7E678BFD96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13" creationId="{9564CFE2-12DC-4CAC-826C-E53C5DB15635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14" creationId="{A1C4C797-4CAE-458C-ACF6-B4DFFA89DEC5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15" creationId="{625EE680-2F7E-4F29-860C-908C14B3D746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16" creationId="{0A845DEE-64CA-4D07-9582-BCCD62B9A7BD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17" creationId="{51AA2B4D-8922-4A63-8869-35328AF4D028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18" creationId="{1D13117F-F9A9-4ADE-A887-07B9756BA38B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19" creationId="{3556C0AE-0523-48AE-B5B8-D99C92F80B52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0" creationId="{3B0DEAC5-CB1C-46F5-9D90-3D8B26A61C8A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1" creationId="{63C9AC9A-109D-4777-939B-84C3EC72850C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2" creationId="{CF7AD7CA-BF39-4579-A16C-FFB312C8135D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3" creationId="{41238A70-F84C-47D0-99B5-EC11CF41F548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4" creationId="{4643EC0F-EED6-49E0-9AE4-276D98340D60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5" creationId="{7AB4C273-FFA7-4C07-9BA6-1C916AB79E89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6" creationId="{C746AD37-9BEC-4685-80FB-925232C9A525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7" creationId="{300070EC-A6CE-4652-8E2A-5138BD8FC3B6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8" creationId="{A1FFD5FC-EF85-493E-8400-B045FEC4CEAB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29" creationId="{EF585D9B-6A5E-4636-B230-DB4CC7C7D892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0" creationId="{56DECD2B-F039-4AEB-87B6-14484811FD4F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1" creationId="{E9750B8E-34F6-4AF1-B356-FC5952456EC0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2" creationId="{1290E88A-C996-4A4B-82A4-BE1F6141EBAB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3" creationId="{A2C8821A-3382-4CEB-A4CC-DB8CAE294B5C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4" creationId="{A31B13F2-67C0-4F8C-BA08-183607A498AF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5" creationId="{5C763BE0-C43D-42B5-887F-59A676E1F80B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6" creationId="{19995FCB-5123-4517-86EE-5C1C3FF643BC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7" creationId="{EEFC4388-ACEB-4940-81E6-6E96124D32D4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8" creationId="{94477B87-7740-44B7-BA8B-E30C8478CA18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39" creationId="{B12CEE7A-A03A-436B-8FBF-DEE3F40B75E6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0" creationId="{E0B9A468-5DBB-4438-80FF-DCE318E04BB4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1" creationId="{653293F2-0F7C-4E6F-BC3F-D96117935745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2" creationId="{A335EE9D-1972-4E4D-8497-D8D08F0C6E09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3" creationId="{378A7384-D3ED-4326-88CD-9B44BD3EC8AC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4" creationId="{CC00D95F-F234-46DA-92EE-D6F24877400E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5" creationId="{1BE5071F-76B5-46E6-A9D5-E7DC15589D11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6" creationId="{8F184568-D7B9-4A33-B554-109F10D86400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7" creationId="{CB5AA390-F656-47B3-83E9-2B69896E6B20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8" creationId="{35B69884-159D-4D7E-8D15-3900689FF8B2}"/>
          </ac:spMkLst>
        </pc:spChg>
        <pc:spChg chg="mod">
          <ac:chgData name="Nguyen The An 20204865" userId="99bb5a18-a600-4746-92a4-c4eba09d9b1d" providerId="ADAL" clId="{49808239-4C15-4A39-B4F5-3CF50EC11BBA}" dt="2021-12-21T16:42:45.250" v="955"/>
          <ac:spMkLst>
            <pc:docMk/>
            <pc:sldMk cId="2351352953" sldId="307"/>
            <ac:spMk id="149" creationId="{9BF61387-2896-43FA-8F3D-EF5F67414B22}"/>
          </ac:spMkLst>
        </pc:spChg>
        <pc:spChg chg="mod">
          <ac:chgData name="Nguyen The An 20204865" userId="99bb5a18-a600-4746-92a4-c4eba09d9b1d" providerId="ADAL" clId="{49808239-4C15-4A39-B4F5-3CF50EC11BBA}" dt="2021-12-21T16:43:13.242" v="968"/>
          <ac:spMkLst>
            <pc:docMk/>
            <pc:sldMk cId="2351352953" sldId="307"/>
            <ac:spMk id="151" creationId="{6E502068-D0B5-4A63-AB11-20ECACE4B9C9}"/>
          </ac:spMkLst>
        </pc:spChg>
        <pc:spChg chg="mod">
          <ac:chgData name="Nguyen The An 20204865" userId="99bb5a18-a600-4746-92a4-c4eba09d9b1d" providerId="ADAL" clId="{49808239-4C15-4A39-B4F5-3CF50EC11BBA}" dt="2021-12-21T16:43:13.242" v="968"/>
          <ac:spMkLst>
            <pc:docMk/>
            <pc:sldMk cId="2351352953" sldId="307"/>
            <ac:spMk id="152" creationId="{AF28475A-D377-465E-BFF2-1A8E77BA8362}"/>
          </ac:spMkLst>
        </pc:spChg>
        <pc:spChg chg="add del mod">
          <ac:chgData name="Nguyen The An 20204865" userId="99bb5a18-a600-4746-92a4-c4eba09d9b1d" providerId="ADAL" clId="{49808239-4C15-4A39-B4F5-3CF50EC11BBA}" dt="2021-12-21T16:43:18.474" v="970" actId="478"/>
          <ac:spMkLst>
            <pc:docMk/>
            <pc:sldMk cId="2351352953" sldId="307"/>
            <ac:spMk id="153" creationId="{57FF5EC2-2E52-4EA0-A0F0-7B40B9D7BDAF}"/>
          </ac:spMkLst>
        </pc:spChg>
        <pc:grpChg chg="add del mod">
          <ac:chgData name="Nguyen The An 20204865" userId="99bb5a18-a600-4746-92a4-c4eba09d9b1d" providerId="ADAL" clId="{49808239-4C15-4A39-B4F5-3CF50EC11BBA}" dt="2021-12-21T16:41:56.937" v="948" actId="478"/>
          <ac:grpSpMkLst>
            <pc:docMk/>
            <pc:sldMk cId="2351352953" sldId="307"/>
            <ac:grpSpMk id="5" creationId="{F223FA18-90B8-4F65-8238-1AD45CFBDEF1}"/>
          </ac:grpSpMkLst>
        </pc:grpChg>
        <pc:grpChg chg="add del mod">
          <ac:chgData name="Nguyen The An 20204865" userId="99bb5a18-a600-4746-92a4-c4eba09d9b1d" providerId="ADAL" clId="{49808239-4C15-4A39-B4F5-3CF50EC11BBA}" dt="2021-12-21T16:42:18.504" v="954"/>
          <ac:grpSpMkLst>
            <pc:docMk/>
            <pc:sldMk cId="2351352953" sldId="307"/>
            <ac:grpSpMk id="19" creationId="{D913BE67-BC4C-4CA0-AADD-9976A727869E}"/>
          </ac:grpSpMkLst>
        </pc:grpChg>
        <pc:grpChg chg="add del mod">
          <ac:chgData name="Nguyen The An 20204865" userId="99bb5a18-a600-4746-92a4-c4eba09d9b1d" providerId="ADAL" clId="{49808239-4C15-4A39-B4F5-3CF50EC11BBA}" dt="2021-12-21T16:42:18.504" v="954"/>
          <ac:grpSpMkLst>
            <pc:docMk/>
            <pc:sldMk cId="2351352953" sldId="307"/>
            <ac:grpSpMk id="23" creationId="{FCA2479D-6B01-4ED7-8D4C-EF9EFDB7A7B3}"/>
          </ac:grpSpMkLst>
        </pc:grpChg>
        <pc:grpChg chg="add del mod">
          <ac:chgData name="Nguyen The An 20204865" userId="99bb5a18-a600-4746-92a4-c4eba09d9b1d" providerId="ADAL" clId="{49808239-4C15-4A39-B4F5-3CF50EC11BBA}" dt="2021-12-21T16:42:18.504" v="954"/>
          <ac:grpSpMkLst>
            <pc:docMk/>
            <pc:sldMk cId="2351352953" sldId="307"/>
            <ac:grpSpMk id="31" creationId="{BDE42D09-A726-478F-8FCE-8E56C49304B6}"/>
          </ac:grpSpMkLst>
        </pc:grpChg>
        <pc:grpChg chg="add del mod">
          <ac:chgData name="Nguyen The An 20204865" userId="99bb5a18-a600-4746-92a4-c4eba09d9b1d" providerId="ADAL" clId="{49808239-4C15-4A39-B4F5-3CF50EC11BBA}" dt="2021-12-21T16:42:18.504" v="954"/>
          <ac:grpSpMkLst>
            <pc:docMk/>
            <pc:sldMk cId="2351352953" sldId="307"/>
            <ac:grpSpMk id="38" creationId="{59B8F37B-65D9-4365-869A-E18A1A1E2E26}"/>
          </ac:grpSpMkLst>
        </pc:grpChg>
        <pc:grpChg chg="add del mod">
          <ac:chgData name="Nguyen The An 20204865" userId="99bb5a18-a600-4746-92a4-c4eba09d9b1d" providerId="ADAL" clId="{49808239-4C15-4A39-B4F5-3CF50EC11BBA}" dt="2021-12-21T16:42:18.504" v="954"/>
          <ac:grpSpMkLst>
            <pc:docMk/>
            <pc:sldMk cId="2351352953" sldId="307"/>
            <ac:grpSpMk id="42" creationId="{38936CEF-1751-4EBD-9400-73CB57D1342E}"/>
          </ac:grpSpMkLst>
        </pc:grpChg>
        <pc:grpChg chg="add mod">
          <ac:chgData name="Nguyen The An 20204865" userId="99bb5a18-a600-4746-92a4-c4eba09d9b1d" providerId="ADAL" clId="{49808239-4C15-4A39-B4F5-3CF50EC11BBA}" dt="2021-12-21T16:42:59.656" v="964" actId="1076"/>
          <ac:grpSpMkLst>
            <pc:docMk/>
            <pc:sldMk cId="2351352953" sldId="307"/>
            <ac:grpSpMk id="82" creationId="{73CB25E6-ACEC-4222-9819-73BE62DF0CDC}"/>
          </ac:grpSpMkLst>
        </pc:grpChg>
        <pc:grpChg chg="add mod">
          <ac:chgData name="Nguyen The An 20204865" userId="99bb5a18-a600-4746-92a4-c4eba09d9b1d" providerId="ADAL" clId="{49808239-4C15-4A39-B4F5-3CF50EC11BBA}" dt="2021-12-21T16:42:59.656" v="964" actId="1076"/>
          <ac:grpSpMkLst>
            <pc:docMk/>
            <pc:sldMk cId="2351352953" sldId="307"/>
            <ac:grpSpMk id="92" creationId="{C7261CD6-BE5A-47F3-B97F-EF004C6474BA}"/>
          </ac:grpSpMkLst>
        </pc:grpChg>
        <pc:grpChg chg="add mod">
          <ac:chgData name="Nguyen The An 20204865" userId="99bb5a18-a600-4746-92a4-c4eba09d9b1d" providerId="ADAL" clId="{49808239-4C15-4A39-B4F5-3CF50EC11BBA}" dt="2021-12-21T16:42:59.656" v="964" actId="1076"/>
          <ac:grpSpMkLst>
            <pc:docMk/>
            <pc:sldMk cId="2351352953" sldId="307"/>
            <ac:grpSpMk id="100" creationId="{24180737-BD2E-4C62-87F1-07854709A894}"/>
          </ac:grpSpMkLst>
        </pc:grpChg>
        <pc:grpChg chg="add mod">
          <ac:chgData name="Nguyen The An 20204865" userId="99bb5a18-a600-4746-92a4-c4eba09d9b1d" providerId="ADAL" clId="{49808239-4C15-4A39-B4F5-3CF50EC11BBA}" dt="2021-12-21T16:42:59.656" v="964" actId="1076"/>
          <ac:grpSpMkLst>
            <pc:docMk/>
            <pc:sldMk cId="2351352953" sldId="307"/>
            <ac:grpSpMk id="107" creationId="{3C6B911C-0EB6-4CE2-A788-E74539843615}"/>
          </ac:grpSpMkLst>
        </pc:grpChg>
        <pc:grpChg chg="add mod">
          <ac:chgData name="Nguyen The An 20204865" userId="99bb5a18-a600-4746-92a4-c4eba09d9b1d" providerId="ADAL" clId="{49808239-4C15-4A39-B4F5-3CF50EC11BBA}" dt="2021-12-21T16:42:59.656" v="964" actId="1076"/>
          <ac:grpSpMkLst>
            <pc:docMk/>
            <pc:sldMk cId="2351352953" sldId="307"/>
            <ac:grpSpMk id="111" creationId="{820639A5-0943-4611-B623-952CFB6F4685}"/>
          </ac:grpSpMkLst>
        </pc:grpChg>
        <pc:grpChg chg="add mod">
          <ac:chgData name="Nguyen The An 20204865" userId="99bb5a18-a600-4746-92a4-c4eba09d9b1d" providerId="ADAL" clId="{49808239-4C15-4A39-B4F5-3CF50EC11BBA}" dt="2021-12-21T16:43:22.252" v="971" actId="1076"/>
          <ac:grpSpMkLst>
            <pc:docMk/>
            <pc:sldMk cId="2351352953" sldId="307"/>
            <ac:grpSpMk id="150" creationId="{81726C4E-BF48-48B2-A8C0-D1E2AD36E1ED}"/>
          </ac:grpSpMkLst>
        </pc:grpChg>
        <pc:picChg chg="del">
          <ac:chgData name="Nguyen The An 20204865" userId="99bb5a18-a600-4746-92a4-c4eba09d9b1d" providerId="ADAL" clId="{49808239-4C15-4A39-B4F5-3CF50EC11BBA}" dt="2021-12-21T16:19:04.279" v="11" actId="478"/>
          <ac:picMkLst>
            <pc:docMk/>
            <pc:sldMk cId="2351352953" sldId="307"/>
            <ac:picMk id="4" creationId="{50C787BC-DF39-4B9D-8AE0-8FFDBCC9AEA3}"/>
          </ac:picMkLst>
        </pc:picChg>
        <pc:picChg chg="add mod">
          <ac:chgData name="Nguyen The An 20204865" userId="99bb5a18-a600-4746-92a4-c4eba09d9b1d" providerId="ADAL" clId="{49808239-4C15-4A39-B4F5-3CF50EC11BBA}" dt="2021-12-21T16:26:30.595" v="426" actId="1076"/>
          <ac:picMkLst>
            <pc:docMk/>
            <pc:sldMk cId="2351352953" sldId="307"/>
            <ac:picMk id="12" creationId="{4A97E2A5-31EF-4F36-985B-CD52BA3A81F3}"/>
          </ac:picMkLst>
        </pc:picChg>
      </pc:sldChg>
      <pc:sldChg chg="addSp delSp modSp add mod ord">
        <pc:chgData name="Nguyen The An 20204865" userId="99bb5a18-a600-4746-92a4-c4eba09d9b1d" providerId="ADAL" clId="{49808239-4C15-4A39-B4F5-3CF50EC11BBA}" dt="2021-12-25T08:13:36.426" v="5203" actId="14100"/>
        <pc:sldMkLst>
          <pc:docMk/>
          <pc:sldMk cId="1564578202" sldId="308"/>
        </pc:sldMkLst>
        <pc:spChg chg="add del mod">
          <ac:chgData name="Nguyen The An 20204865" userId="99bb5a18-a600-4746-92a4-c4eba09d9b1d" providerId="ADAL" clId="{49808239-4C15-4A39-B4F5-3CF50EC11BBA}" dt="2021-12-21T16:27:00.544" v="429" actId="478"/>
          <ac:spMkLst>
            <pc:docMk/>
            <pc:sldMk cId="1564578202" sldId="308"/>
            <ac:spMk id="3" creationId="{74C8DE64-B8ED-498B-A037-088265F6EAD7}"/>
          </ac:spMkLst>
        </pc:spChg>
        <pc:spChg chg="add del mod">
          <ac:chgData name="Nguyen The An 20204865" userId="99bb5a18-a600-4746-92a4-c4eba09d9b1d" providerId="ADAL" clId="{49808239-4C15-4A39-B4F5-3CF50EC11BBA}" dt="2021-12-21T16:28:09.557" v="534" actId="478"/>
          <ac:spMkLst>
            <pc:docMk/>
            <pc:sldMk cId="1564578202" sldId="308"/>
            <ac:spMk id="5" creationId="{272622B9-9D98-43E0-ADB2-3D6D1A177EA0}"/>
          </ac:spMkLst>
        </pc:spChg>
        <pc:spChg chg="add del mod">
          <ac:chgData name="Nguyen The An 20204865" userId="99bb5a18-a600-4746-92a4-c4eba09d9b1d" providerId="ADAL" clId="{49808239-4C15-4A39-B4F5-3CF50EC11BBA}" dt="2021-12-21T16:36:41.223" v="847" actId="478"/>
          <ac:spMkLst>
            <pc:docMk/>
            <pc:sldMk cId="1564578202" sldId="308"/>
            <ac:spMk id="7" creationId="{5676353E-C1CF-4C8F-8F81-AD7B13E33DA3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9" creationId="{9B7D6D0B-966F-4EE0-B7F0-475DF16D3C0B}"/>
          </ac:spMkLst>
        </pc:spChg>
        <pc:spChg chg="add del mod">
          <ac:chgData name="Nguyen The An 20204865" userId="99bb5a18-a600-4746-92a4-c4eba09d9b1d" providerId="ADAL" clId="{49808239-4C15-4A39-B4F5-3CF50EC11BBA}" dt="2021-12-21T16:43:54.105" v="982" actId="478"/>
          <ac:spMkLst>
            <pc:docMk/>
            <pc:sldMk cId="1564578202" sldId="308"/>
            <ac:spMk id="11" creationId="{3C43FB64-F685-4159-89D0-FF2D46201C29}"/>
          </ac:spMkLst>
        </pc:spChg>
        <pc:spChg chg="add mod">
          <ac:chgData name="Nguyen The An 20204865" userId="99bb5a18-a600-4746-92a4-c4eba09d9b1d" providerId="ADAL" clId="{49808239-4C15-4A39-B4F5-3CF50EC11BBA}" dt="2021-12-21T16:27:08.342" v="436" actId="1076"/>
          <ac:spMkLst>
            <pc:docMk/>
            <pc:sldMk cId="1564578202" sldId="308"/>
            <ac:spMk id="54" creationId="{481A8C81-CFFF-4741-BD35-0581F3604331}"/>
          </ac:spMkLst>
        </pc:spChg>
        <pc:spChg chg="mod">
          <ac:chgData name="Nguyen The An 20204865" userId="99bb5a18-a600-4746-92a4-c4eba09d9b1d" providerId="ADAL" clId="{49808239-4C15-4A39-B4F5-3CF50EC11BBA}" dt="2021-12-21T16:27:05.136" v="435"/>
          <ac:spMkLst>
            <pc:docMk/>
            <pc:sldMk cId="1564578202" sldId="308"/>
            <ac:spMk id="56" creationId="{77194B8F-F1F8-4C78-96F4-6529EDFE9ABC}"/>
          </ac:spMkLst>
        </pc:spChg>
        <pc:spChg chg="mod">
          <ac:chgData name="Nguyen The An 20204865" userId="99bb5a18-a600-4746-92a4-c4eba09d9b1d" providerId="ADAL" clId="{49808239-4C15-4A39-B4F5-3CF50EC11BBA}" dt="2021-12-21T16:27:05.136" v="435"/>
          <ac:spMkLst>
            <pc:docMk/>
            <pc:sldMk cId="1564578202" sldId="308"/>
            <ac:spMk id="57" creationId="{DA4CD1EA-2E9B-4E2A-9685-BD4DC68E8ED8}"/>
          </ac:spMkLst>
        </pc:spChg>
        <pc:spChg chg="add mod">
          <ac:chgData name="Nguyen The An 20204865" userId="99bb5a18-a600-4746-92a4-c4eba09d9b1d" providerId="ADAL" clId="{49808239-4C15-4A39-B4F5-3CF50EC11BBA}" dt="2021-12-22T09:24:20.868" v="4912" actId="20577"/>
          <ac:spMkLst>
            <pc:docMk/>
            <pc:sldMk cId="1564578202" sldId="308"/>
            <ac:spMk id="60" creationId="{CF49B473-955A-4A0F-9BF0-E5128495E463}"/>
          </ac:spMkLst>
        </pc:spChg>
        <pc:spChg chg="add mod">
          <ac:chgData name="Nguyen The An 20204865" userId="99bb5a18-a600-4746-92a4-c4eba09d9b1d" providerId="ADAL" clId="{49808239-4C15-4A39-B4F5-3CF50EC11BBA}" dt="2021-12-21T16:58:49.602" v="1588" actId="20577"/>
          <ac:spMkLst>
            <pc:docMk/>
            <pc:sldMk cId="1564578202" sldId="308"/>
            <ac:spMk id="61" creationId="{C2D17261-2529-445F-8191-67F27AFDD69B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65" creationId="{00ECAE39-033E-45AE-BFC0-61EB0A87A21F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66" creationId="{C8AD04C2-4798-4326-863D-5380F13BAED1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67" creationId="{7D7A7849-901E-4AEB-BAA7-A9EB689D146B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68" creationId="{20265C13-46DD-4446-A7AC-F9ED75EBC8D9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69" creationId="{82F1F84E-151A-4A1A-B79B-60B1CDC55899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70" creationId="{EB788AF4-EA2A-4D12-AF5B-C2602E9945B5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71" creationId="{84F3D3D7-AEAC-4973-9180-2DF56E4DAE58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73" creationId="{F4417652-3075-453B-BC25-F026A7D81FF8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74" creationId="{0836806F-5DBC-4E22-934C-9B549032F718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75" creationId="{E068F494-2A44-428F-9A28-8FEE9720F64B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76" creationId="{9E6E0737-3B63-43F7-BF0F-E8A7D83BE153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77" creationId="{10EEC8D9-4EB1-4CC9-BD52-D701F1D3AF58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78" creationId="{F3E3CC1A-7EEE-48F0-9C89-CDE6FBFD89BB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80" creationId="{5009083D-87F2-4E67-99A6-6463F56C3A03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81" creationId="{45FCFE5B-18C6-4638-934B-14DB84A1899E}"/>
          </ac:spMkLst>
        </pc:spChg>
        <pc:spChg chg="add 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82" creationId="{CB35F329-5851-49F9-B35C-4325BE69D7C9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84" creationId="{A39B5687-3562-41B5-BBE5-D87EC969388A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85" creationId="{57B3CFFD-A99C-4417-A5AF-B0E25D0E0DE7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86" creationId="{D42D0F73-4661-4BEC-9B82-11CD1CD038C3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87" creationId="{6E9BCD5B-9CDF-4BBB-8D51-2F11FFA8D5E7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88" creationId="{088D158A-C97E-4A27-865B-9596EC820A24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89" creationId="{8BBC0BDE-3E76-42BF-97EE-DB5970BC3ABF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0" creationId="{176482C3-D1CC-4FCE-8888-F6323D6311BB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1" creationId="{6A6EC66C-EE59-4C79-8007-0E3A2A23429A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2" creationId="{79AA7819-6BC0-485C-8B21-CBC979847796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3" creationId="{BFD4904A-142F-443F-A8BB-0EA2434BE7BE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4" creationId="{1B0E4D2D-9C94-4924-8D37-22C30A41A987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5" creationId="{2493B1A0-F630-499B-81D0-009B1F411A5F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6" creationId="{77C47BC7-3DEF-4738-B0EC-92E0FA71C8CD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7" creationId="{311E2410-FB57-4812-8DF9-8F1654B577CD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8" creationId="{AD788D61-04CE-4984-BCB4-BE7F0F2DCE2F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99" creationId="{C822F443-7491-4577-88E3-F13D8C78D081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0" creationId="{CB95E751-35B1-47B1-BFE9-6A32AC6CF656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1" creationId="{9B9E388B-4AE8-44EC-9603-0039DDB6CBA8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2" creationId="{87D7EC88-6352-4992-944C-B8F27B60B6A5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3" creationId="{6CBA1232-51A8-4945-9F74-9FEAFDD567C3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4" creationId="{6831A120-916F-46F2-A2AE-0C69C574572F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5" creationId="{3030257A-B5E3-447A-8C1D-4658290808EC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6" creationId="{AA38B88F-3B92-40AA-BF54-F7065D602E16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7" creationId="{967017D6-F899-47CF-863C-96C7C6114FB7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8" creationId="{A32E1058-1140-449C-BD66-3C45A3FB4299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09" creationId="{17BCAD98-46B2-468D-893A-2AC235A7F501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0" creationId="{DA89E45A-4872-4727-9F9D-F12CB5853F16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1" creationId="{FCFD0131-BE51-454A-9544-D1A74D8F6327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2" creationId="{DC078401-F8BE-4ED8-BE45-968E70B68B4C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3" creationId="{E8D261D0-DF36-4B3E-BCA5-BBA6F9CD314D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4" creationId="{845ED0E9-3D73-4CA9-875C-5720636F9BEB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5" creationId="{D61868BF-74F0-4674-BB4A-A65AE16CC7B5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6" creationId="{9F367F73-72B8-48A9-BDD3-A858996B2C06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7" creationId="{43388106-2573-4D3F-A28D-A0E845ED3C3C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8" creationId="{9C6DBDD3-DE50-4F58-AF98-74F6D1CE63A2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19" creationId="{BC06E663-710A-4A60-838E-E0892ADCA7FC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20" creationId="{FB00E6F4-34CE-43DB-B95A-64705F57257D}"/>
          </ac:spMkLst>
        </pc:spChg>
        <pc:spChg chg="mod">
          <ac:chgData name="Nguyen The An 20204865" userId="99bb5a18-a600-4746-92a4-c4eba09d9b1d" providerId="ADAL" clId="{49808239-4C15-4A39-B4F5-3CF50EC11BBA}" dt="2021-12-21T16:37:22.626" v="848"/>
          <ac:spMkLst>
            <pc:docMk/>
            <pc:sldMk cId="1564578202" sldId="308"/>
            <ac:spMk id="121" creationId="{72F408C9-3C76-4396-A3C9-311C0B5E5EF3}"/>
          </ac:spMkLst>
        </pc:spChg>
        <pc:spChg chg="add del mod">
          <ac:chgData name="Nguyen The An 20204865" userId="99bb5a18-a600-4746-92a4-c4eba09d9b1d" providerId="ADAL" clId="{49808239-4C15-4A39-B4F5-3CF50EC11BBA}" dt="2021-12-21T17:04:33.568" v="1661" actId="478"/>
          <ac:spMkLst>
            <pc:docMk/>
            <pc:sldMk cId="1564578202" sldId="308"/>
            <ac:spMk id="126" creationId="{2C8BFF05-5F41-4313-A354-37C03F0E9E4C}"/>
          </ac:spMkLst>
        </pc:spChg>
        <pc:spChg chg="add mod">
          <ac:chgData name="Nguyen The An 20204865" userId="99bb5a18-a600-4746-92a4-c4eba09d9b1d" providerId="ADAL" clId="{49808239-4C15-4A39-B4F5-3CF50EC11BBA}" dt="2021-12-21T16:44:56.176" v="993" actId="571"/>
          <ac:spMkLst>
            <pc:docMk/>
            <pc:sldMk cId="1564578202" sldId="308"/>
            <ac:spMk id="127" creationId="{8A438CE5-BD3D-4C81-AA76-416C95CBB46B}"/>
          </ac:spMkLst>
        </pc:spChg>
        <pc:spChg chg="mod">
          <ac:chgData name="Nguyen The An 20204865" userId="99bb5a18-a600-4746-92a4-c4eba09d9b1d" providerId="ADAL" clId="{49808239-4C15-4A39-B4F5-3CF50EC11BBA}" dt="2021-12-21T16:45:01.539" v="994" actId="571"/>
          <ac:spMkLst>
            <pc:docMk/>
            <pc:sldMk cId="1564578202" sldId="308"/>
            <ac:spMk id="129" creationId="{02F100EE-C6F4-4EA5-A665-6AF790D3EE4E}"/>
          </ac:spMkLst>
        </pc:spChg>
        <pc:spChg chg="mod">
          <ac:chgData name="Nguyen The An 20204865" userId="99bb5a18-a600-4746-92a4-c4eba09d9b1d" providerId="ADAL" clId="{49808239-4C15-4A39-B4F5-3CF50EC11BBA}" dt="2021-12-21T16:45:01.539" v="994" actId="571"/>
          <ac:spMkLst>
            <pc:docMk/>
            <pc:sldMk cId="1564578202" sldId="308"/>
            <ac:spMk id="130" creationId="{1369360C-5E9F-4A3E-91A5-1F02D65EB82A}"/>
          </ac:spMkLst>
        </pc:spChg>
        <pc:spChg chg="add del mod">
          <ac:chgData name="Nguyen The An 20204865" userId="99bb5a18-a600-4746-92a4-c4eba09d9b1d" providerId="ADAL" clId="{49808239-4C15-4A39-B4F5-3CF50EC11BBA}" dt="2021-12-21T17:04:33.568" v="1661" actId="478"/>
          <ac:spMkLst>
            <pc:docMk/>
            <pc:sldMk cId="1564578202" sldId="308"/>
            <ac:spMk id="131" creationId="{8FBBB4D8-A158-48D3-A821-B377DF3DD270}"/>
          </ac:spMkLst>
        </pc:spChg>
        <pc:spChg chg="mod">
          <ac:chgData name="Nguyen The An 20204865" userId="99bb5a18-a600-4746-92a4-c4eba09d9b1d" providerId="ADAL" clId="{49808239-4C15-4A39-B4F5-3CF50EC11BBA}" dt="2021-12-21T16:45:01.539" v="994" actId="571"/>
          <ac:spMkLst>
            <pc:docMk/>
            <pc:sldMk cId="1564578202" sldId="308"/>
            <ac:spMk id="133" creationId="{6813FD61-A09A-4039-9920-F92681DE8ADC}"/>
          </ac:spMkLst>
        </pc:spChg>
        <pc:spChg chg="mod">
          <ac:chgData name="Nguyen The An 20204865" userId="99bb5a18-a600-4746-92a4-c4eba09d9b1d" providerId="ADAL" clId="{49808239-4C15-4A39-B4F5-3CF50EC11BBA}" dt="2021-12-21T16:45:01.539" v="994" actId="571"/>
          <ac:spMkLst>
            <pc:docMk/>
            <pc:sldMk cId="1564578202" sldId="308"/>
            <ac:spMk id="134" creationId="{704152C0-9A1E-4D7C-9CE8-49347A2F43F2}"/>
          </ac:spMkLst>
        </pc:spChg>
        <pc:spChg chg="mod">
          <ac:chgData name="Nguyen The An 20204865" userId="99bb5a18-a600-4746-92a4-c4eba09d9b1d" providerId="ADAL" clId="{49808239-4C15-4A39-B4F5-3CF50EC11BBA}" dt="2021-12-21T16:49:57.518" v="1181" actId="571"/>
          <ac:spMkLst>
            <pc:docMk/>
            <pc:sldMk cId="1564578202" sldId="308"/>
            <ac:spMk id="137" creationId="{AC517C3A-4EF5-40BB-93FC-F4CBE7CD22AF}"/>
          </ac:spMkLst>
        </pc:spChg>
        <pc:spChg chg="mod">
          <ac:chgData name="Nguyen The An 20204865" userId="99bb5a18-a600-4746-92a4-c4eba09d9b1d" providerId="ADAL" clId="{49808239-4C15-4A39-B4F5-3CF50EC11BBA}" dt="2021-12-21T16:49:57.518" v="1181" actId="571"/>
          <ac:spMkLst>
            <pc:docMk/>
            <pc:sldMk cId="1564578202" sldId="308"/>
            <ac:spMk id="138" creationId="{A1B368CB-E628-475E-ACB7-1617EC63DEE1}"/>
          </ac:spMkLst>
        </pc:spChg>
        <pc:spChg chg="add mod">
          <ac:chgData name="Nguyen The An 20204865" userId="99bb5a18-a600-4746-92a4-c4eba09d9b1d" providerId="ADAL" clId="{49808239-4C15-4A39-B4F5-3CF50EC11BBA}" dt="2021-12-21T17:04:37.545" v="1662" actId="1076"/>
          <ac:spMkLst>
            <pc:docMk/>
            <pc:sldMk cId="1564578202" sldId="308"/>
            <ac:spMk id="139" creationId="{1EA90C8D-832E-4B7A-BDE6-ADE15FF52650}"/>
          </ac:spMkLst>
        </pc:spChg>
        <pc:spChg chg="add del mod">
          <ac:chgData name="Nguyen The An 20204865" userId="99bb5a18-a600-4746-92a4-c4eba09d9b1d" providerId="ADAL" clId="{49808239-4C15-4A39-B4F5-3CF50EC11BBA}" dt="2021-12-21T16:50:45.791" v="1202" actId="22"/>
          <ac:spMkLst>
            <pc:docMk/>
            <pc:sldMk cId="1564578202" sldId="308"/>
            <ac:spMk id="141" creationId="{BBE92037-B750-47AB-9438-F856F6AD7D24}"/>
          </ac:spMkLst>
        </pc:spChg>
        <pc:spChg chg="add mod">
          <ac:chgData name="Nguyen The An 20204865" userId="99bb5a18-a600-4746-92a4-c4eba09d9b1d" providerId="ADAL" clId="{49808239-4C15-4A39-B4F5-3CF50EC11BBA}" dt="2021-12-21T17:05:25.894" v="1672" actId="14100"/>
          <ac:spMkLst>
            <pc:docMk/>
            <pc:sldMk cId="1564578202" sldId="308"/>
            <ac:spMk id="142" creationId="{8D75938C-9CE0-428E-A38E-168D156B9E9C}"/>
          </ac:spMkLst>
        </pc:spChg>
        <pc:spChg chg="del">
          <ac:chgData name="Nguyen The An 20204865" userId="99bb5a18-a600-4746-92a4-c4eba09d9b1d" providerId="ADAL" clId="{49808239-4C15-4A39-B4F5-3CF50EC11BBA}" dt="2021-12-21T16:27:02.341" v="433" actId="478"/>
          <ac:spMkLst>
            <pc:docMk/>
            <pc:sldMk cId="1564578202" sldId="308"/>
            <ac:spMk id="1134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1T16:44:56.176" v="993" actId="571"/>
          <ac:spMkLst>
            <pc:docMk/>
            <pc:sldMk cId="1564578202" sldId="308"/>
            <ac:spMk id="1136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1T16:44:56.176" v="993" actId="571"/>
          <ac:spMkLst>
            <pc:docMk/>
            <pc:sldMk cId="1564578202" sldId="308"/>
            <ac:spMk id="1137" creationId="{00000000-0000-0000-0000-000000000000}"/>
          </ac:spMkLst>
        </pc:spChg>
        <pc:spChg chg="del">
          <ac:chgData name="Nguyen The An 20204865" userId="99bb5a18-a600-4746-92a4-c4eba09d9b1d" providerId="ADAL" clId="{49808239-4C15-4A39-B4F5-3CF50EC11BBA}" dt="2021-12-21T16:26:59.256" v="428" actId="478"/>
          <ac:spMkLst>
            <pc:docMk/>
            <pc:sldMk cId="1564578202" sldId="308"/>
            <ac:spMk id="1141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1T16:58:41.948" v="1584" actId="1076"/>
          <ac:spMkLst>
            <pc:docMk/>
            <pc:sldMk cId="1564578202" sldId="308"/>
            <ac:spMk id="1145" creationId="{00000000-0000-0000-0000-000000000000}"/>
          </ac:spMkLst>
        </pc:spChg>
        <pc:spChg chg="del mod">
          <ac:chgData name="Nguyen The An 20204865" userId="99bb5a18-a600-4746-92a4-c4eba09d9b1d" providerId="ADAL" clId="{49808239-4C15-4A39-B4F5-3CF50EC11BBA}" dt="2021-12-21T16:43:52.510" v="981" actId="478"/>
          <ac:spMkLst>
            <pc:docMk/>
            <pc:sldMk cId="1564578202" sldId="308"/>
            <ac:spMk id="1146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1T16:35:27.091" v="815" actId="20577"/>
          <ac:spMkLst>
            <pc:docMk/>
            <pc:sldMk cId="1564578202" sldId="308"/>
            <ac:spMk id="1147" creationId="{00000000-0000-0000-0000-000000000000}"/>
          </ac:spMkLst>
        </pc:spChg>
        <pc:spChg chg="del mod">
          <ac:chgData name="Nguyen The An 20204865" userId="99bb5a18-a600-4746-92a4-c4eba09d9b1d" providerId="ADAL" clId="{49808239-4C15-4A39-B4F5-3CF50EC11BBA}" dt="2021-12-21T16:28:07.593" v="533" actId="478"/>
          <ac:spMkLst>
            <pc:docMk/>
            <pc:sldMk cId="1564578202" sldId="308"/>
            <ac:spMk id="1148" creationId="{00000000-0000-0000-0000-000000000000}"/>
          </ac:spMkLst>
        </pc:spChg>
        <pc:spChg chg="del">
          <ac:chgData name="Nguyen The An 20204865" userId="99bb5a18-a600-4746-92a4-c4eba09d9b1d" providerId="ADAL" clId="{49808239-4C15-4A39-B4F5-3CF50EC11BBA}" dt="2021-12-21T16:36:31.201" v="846" actId="478"/>
          <ac:spMkLst>
            <pc:docMk/>
            <pc:sldMk cId="1564578202" sldId="308"/>
            <ac:spMk id="1149" creationId="{00000000-0000-0000-0000-000000000000}"/>
          </ac:spMkLst>
        </pc:spChg>
        <pc:spChg chg="del">
          <ac:chgData name="Nguyen The An 20204865" userId="99bb5a18-a600-4746-92a4-c4eba09d9b1d" providerId="ADAL" clId="{49808239-4C15-4A39-B4F5-3CF50EC11BBA}" dt="2021-12-21T16:41:11.596" v="943" actId="478"/>
          <ac:spMkLst>
            <pc:docMk/>
            <pc:sldMk cId="1564578202" sldId="308"/>
            <ac:spMk id="1150" creationId="{00000000-0000-0000-0000-000000000000}"/>
          </ac:spMkLst>
        </pc:spChg>
        <pc:grpChg chg="add mod">
          <ac:chgData name="Nguyen The An 20204865" userId="99bb5a18-a600-4746-92a4-c4eba09d9b1d" providerId="ADAL" clId="{49808239-4C15-4A39-B4F5-3CF50EC11BBA}" dt="2021-12-21T16:27:08.342" v="436" actId="1076"/>
          <ac:grpSpMkLst>
            <pc:docMk/>
            <pc:sldMk cId="1564578202" sldId="308"/>
            <ac:grpSpMk id="55" creationId="{24DDF0AD-DF69-4362-BACE-7736CA850CE1}"/>
          </ac:grpSpMkLst>
        </pc:grpChg>
        <pc:grpChg chg="add del mod">
          <ac:chgData name="Nguyen The An 20204865" userId="99bb5a18-a600-4746-92a4-c4eba09d9b1d" providerId="ADAL" clId="{49808239-4C15-4A39-B4F5-3CF50EC11BBA}" dt="2021-12-21T16:43:52.510" v="981" actId="478"/>
          <ac:grpSpMkLst>
            <pc:docMk/>
            <pc:sldMk cId="1564578202" sldId="308"/>
            <ac:grpSpMk id="64" creationId="{9B86A16E-D750-48CE-AAF4-9FA905B5FACE}"/>
          </ac:grpSpMkLst>
        </pc:grpChg>
        <pc:grpChg chg="add del mod">
          <ac:chgData name="Nguyen The An 20204865" userId="99bb5a18-a600-4746-92a4-c4eba09d9b1d" providerId="ADAL" clId="{49808239-4C15-4A39-B4F5-3CF50EC11BBA}" dt="2021-12-21T16:43:52.510" v="981" actId="478"/>
          <ac:grpSpMkLst>
            <pc:docMk/>
            <pc:sldMk cId="1564578202" sldId="308"/>
            <ac:grpSpMk id="72" creationId="{65D76067-E087-4351-88F8-94265F3F1285}"/>
          </ac:grpSpMkLst>
        </pc:grpChg>
        <pc:grpChg chg="add del mod">
          <ac:chgData name="Nguyen The An 20204865" userId="99bb5a18-a600-4746-92a4-c4eba09d9b1d" providerId="ADAL" clId="{49808239-4C15-4A39-B4F5-3CF50EC11BBA}" dt="2021-12-21T16:43:52.510" v="981" actId="478"/>
          <ac:grpSpMkLst>
            <pc:docMk/>
            <pc:sldMk cId="1564578202" sldId="308"/>
            <ac:grpSpMk id="79" creationId="{BAD69892-E4A8-44FC-9CD4-61CA1A8DB5E6}"/>
          </ac:grpSpMkLst>
        </pc:grpChg>
        <pc:grpChg chg="add del mod">
          <ac:chgData name="Nguyen The An 20204865" userId="99bb5a18-a600-4746-92a4-c4eba09d9b1d" providerId="ADAL" clId="{49808239-4C15-4A39-B4F5-3CF50EC11BBA}" dt="2021-12-21T16:43:52.510" v="981" actId="478"/>
          <ac:grpSpMkLst>
            <pc:docMk/>
            <pc:sldMk cId="1564578202" sldId="308"/>
            <ac:grpSpMk id="83" creationId="{BEFE532E-8A1E-4435-A46E-F44F93AD2E51}"/>
          </ac:grpSpMkLst>
        </pc:grpChg>
        <pc:grpChg chg="add del mod">
          <ac:chgData name="Nguyen The An 20204865" userId="99bb5a18-a600-4746-92a4-c4eba09d9b1d" providerId="ADAL" clId="{49808239-4C15-4A39-B4F5-3CF50EC11BBA}" dt="2021-12-21T17:04:33.568" v="1661" actId="478"/>
          <ac:grpSpMkLst>
            <pc:docMk/>
            <pc:sldMk cId="1564578202" sldId="308"/>
            <ac:grpSpMk id="128" creationId="{7DCE3D0D-1FA6-4978-930A-B8A7C5D661CB}"/>
          </ac:grpSpMkLst>
        </pc:grpChg>
        <pc:grpChg chg="add del mod">
          <ac:chgData name="Nguyen The An 20204865" userId="99bb5a18-a600-4746-92a4-c4eba09d9b1d" providerId="ADAL" clId="{49808239-4C15-4A39-B4F5-3CF50EC11BBA}" dt="2021-12-21T16:45:03.476" v="995" actId="478"/>
          <ac:grpSpMkLst>
            <pc:docMk/>
            <pc:sldMk cId="1564578202" sldId="308"/>
            <ac:grpSpMk id="132" creationId="{67664F5F-D663-463C-A98F-1702EA010A6E}"/>
          </ac:grpSpMkLst>
        </pc:grpChg>
        <pc:grpChg chg="add mod">
          <ac:chgData name="Nguyen The An 20204865" userId="99bb5a18-a600-4746-92a4-c4eba09d9b1d" providerId="ADAL" clId="{49808239-4C15-4A39-B4F5-3CF50EC11BBA}" dt="2021-12-21T17:04:37.545" v="1662" actId="1076"/>
          <ac:grpSpMkLst>
            <pc:docMk/>
            <pc:sldMk cId="1564578202" sldId="308"/>
            <ac:grpSpMk id="136" creationId="{DD7E9BA6-6678-4066-BB31-A984C31FAE6A}"/>
          </ac:grpSpMkLst>
        </pc:grpChg>
        <pc:grpChg chg="del">
          <ac:chgData name="Nguyen The An 20204865" userId="99bb5a18-a600-4746-92a4-c4eba09d9b1d" providerId="ADAL" clId="{49808239-4C15-4A39-B4F5-3CF50EC11BBA}" dt="2021-12-21T16:27:01.885" v="432" actId="478"/>
          <ac:grpSpMkLst>
            <pc:docMk/>
            <pc:sldMk cId="1564578202" sldId="308"/>
            <ac:grpSpMk id="1125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1T16:27:01.556" v="431" actId="478"/>
          <ac:grpSpMkLst>
            <pc:docMk/>
            <pc:sldMk cId="1564578202" sldId="308"/>
            <ac:grpSpMk id="1128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1T16:27:00.844" v="430" actId="478"/>
          <ac:grpSpMkLst>
            <pc:docMk/>
            <pc:sldMk cId="1564578202" sldId="308"/>
            <ac:grpSpMk id="1131" creationId="{00000000-0000-0000-0000-000000000000}"/>
          </ac:grpSpMkLst>
        </pc:grpChg>
        <pc:grpChg chg="mod">
          <ac:chgData name="Nguyen The An 20204865" userId="99bb5a18-a600-4746-92a4-c4eba09d9b1d" providerId="ADAL" clId="{49808239-4C15-4A39-B4F5-3CF50EC11BBA}" dt="2021-12-21T16:48:02.322" v="1163" actId="14100"/>
          <ac:grpSpMkLst>
            <pc:docMk/>
            <pc:sldMk cId="1564578202" sldId="308"/>
            <ac:grpSpMk id="1135" creationId="{00000000-0000-0000-0000-000000000000}"/>
          </ac:grpSpMkLst>
        </pc:grpChg>
        <pc:grpChg chg="del mod">
          <ac:chgData name="Nguyen The An 20204865" userId="99bb5a18-a600-4746-92a4-c4eba09d9b1d" providerId="ADAL" clId="{49808239-4C15-4A39-B4F5-3CF50EC11BBA}" dt="2021-12-21T16:43:54.846" v="983" actId="478"/>
          <ac:grpSpMkLst>
            <pc:docMk/>
            <pc:sldMk cId="1564578202" sldId="308"/>
            <ac:grpSpMk id="1138" creationId="{00000000-0000-0000-0000-000000000000}"/>
          </ac:grpSpMkLst>
        </pc:grpChg>
        <pc:grpChg chg="mod">
          <ac:chgData name="Nguyen The An 20204865" userId="99bb5a18-a600-4746-92a4-c4eba09d9b1d" providerId="ADAL" clId="{49808239-4C15-4A39-B4F5-3CF50EC11BBA}" dt="2021-12-21T16:58:38.785" v="1583" actId="1076"/>
          <ac:grpSpMkLst>
            <pc:docMk/>
            <pc:sldMk cId="1564578202" sldId="308"/>
            <ac:grpSpMk id="1142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1T16:27:03.142" v="434" actId="478"/>
          <ac:grpSpMkLst>
            <pc:docMk/>
            <pc:sldMk cId="1564578202" sldId="308"/>
            <ac:grpSpMk id="1151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1T16:43:52.510" v="981" actId="478"/>
          <ac:grpSpMkLst>
            <pc:docMk/>
            <pc:sldMk cId="1564578202" sldId="308"/>
            <ac:grpSpMk id="1165" creationId="{00000000-0000-0000-0000-000000000000}"/>
          </ac:grpSpMkLst>
        </pc:grpChg>
        <pc:picChg chg="add mod">
          <ac:chgData name="Nguyen The An 20204865" userId="99bb5a18-a600-4746-92a4-c4eba09d9b1d" providerId="ADAL" clId="{49808239-4C15-4A39-B4F5-3CF50EC11BBA}" dt="2021-12-25T08:13:36.426" v="5203" actId="14100"/>
          <ac:picMkLst>
            <pc:docMk/>
            <pc:sldMk cId="1564578202" sldId="308"/>
            <ac:picMk id="3" creationId="{22E92FF6-7F7A-4A39-A83D-21AEE9A04054}"/>
          </ac:picMkLst>
        </pc:picChg>
        <pc:picChg chg="add del mod">
          <ac:chgData name="Nguyen The An 20204865" userId="99bb5a18-a600-4746-92a4-c4eba09d9b1d" providerId="ADAL" clId="{49808239-4C15-4A39-B4F5-3CF50EC11BBA}" dt="2021-12-21T16:49:33.499" v="1176" actId="478"/>
          <ac:picMkLst>
            <pc:docMk/>
            <pc:sldMk cId="1564578202" sldId="308"/>
            <ac:picMk id="135" creationId="{9272DFD5-D658-4BB1-AC9D-6393C5B8D35C}"/>
          </ac:picMkLst>
        </pc:picChg>
        <pc:picChg chg="add del mod">
          <ac:chgData name="Nguyen The An 20204865" userId="99bb5a18-a600-4746-92a4-c4eba09d9b1d" providerId="ADAL" clId="{49808239-4C15-4A39-B4F5-3CF50EC11BBA}" dt="2021-12-21T17:00:31.159" v="1604" actId="478"/>
          <ac:picMkLst>
            <pc:docMk/>
            <pc:sldMk cId="1564578202" sldId="308"/>
            <ac:picMk id="143" creationId="{06AC3D6E-15BB-4289-831C-10B0C2A3F206}"/>
          </ac:picMkLst>
        </pc:picChg>
        <pc:picChg chg="add del mod">
          <ac:chgData name="Nguyen The An 20204865" userId="99bb5a18-a600-4746-92a4-c4eba09d9b1d" providerId="ADAL" clId="{49808239-4C15-4A39-B4F5-3CF50EC11BBA}" dt="2021-12-25T08:13:28.834" v="5199" actId="478"/>
          <ac:picMkLst>
            <pc:docMk/>
            <pc:sldMk cId="1564578202" sldId="308"/>
            <ac:picMk id="144" creationId="{4D225227-352B-4A07-B3CA-F977762B0C3E}"/>
          </ac:picMkLst>
        </pc:picChg>
        <pc:cxnChg chg="add del mod">
          <ac:chgData name="Nguyen The An 20204865" userId="99bb5a18-a600-4746-92a4-c4eba09d9b1d" providerId="ADAL" clId="{49808239-4C15-4A39-B4F5-3CF50EC11BBA}" dt="2021-12-21T17:06:13.222" v="1678" actId="478"/>
          <ac:cxnSpMkLst>
            <pc:docMk/>
            <pc:sldMk cId="1564578202" sldId="308"/>
            <ac:cxnSpMk id="145" creationId="{358B03C6-626B-4CC1-BE92-F14678D9783D}"/>
          </ac:cxnSpMkLst>
        </pc:cxnChg>
      </pc:sldChg>
      <pc:sldChg chg="modSp add del mod">
        <pc:chgData name="Nguyen The An 20204865" userId="99bb5a18-a600-4746-92a4-c4eba09d9b1d" providerId="ADAL" clId="{49808239-4C15-4A39-B4F5-3CF50EC11BBA}" dt="2021-12-22T06:38:10.217" v="1989" actId="47"/>
        <pc:sldMkLst>
          <pc:docMk/>
          <pc:sldMk cId="1826175925" sldId="309"/>
        </pc:sldMkLst>
        <pc:spChg chg="mod">
          <ac:chgData name="Nguyen The An 20204865" userId="99bb5a18-a600-4746-92a4-c4eba09d9b1d" providerId="ADAL" clId="{49808239-4C15-4A39-B4F5-3CF50EC11BBA}" dt="2021-12-22T06:36:42.652" v="1949" actId="1076"/>
          <ac:spMkLst>
            <pc:docMk/>
            <pc:sldMk cId="1826175925" sldId="309"/>
            <ac:spMk id="1001" creationId="{00000000-0000-0000-0000-000000000000}"/>
          </ac:spMkLst>
        </pc:spChg>
      </pc:sldChg>
      <pc:sldChg chg="addSp delSp modSp add mod">
        <pc:chgData name="Nguyen The An 20204865" userId="99bb5a18-a600-4746-92a4-c4eba09d9b1d" providerId="ADAL" clId="{49808239-4C15-4A39-B4F5-3CF50EC11BBA}" dt="2021-12-22T06:38:07.171" v="1988" actId="478"/>
        <pc:sldMkLst>
          <pc:docMk/>
          <pc:sldMk cId="2110749749" sldId="310"/>
        </pc:sldMkLst>
        <pc:spChg chg="mod">
          <ac:chgData name="Nguyen The An 20204865" userId="99bb5a18-a600-4746-92a4-c4eba09d9b1d" providerId="ADAL" clId="{49808239-4C15-4A39-B4F5-3CF50EC11BBA}" dt="2021-12-22T06:37:59.199" v="1985" actId="14100"/>
          <ac:spMkLst>
            <pc:docMk/>
            <pc:sldMk cId="2110749749" sldId="310"/>
            <ac:spMk id="904" creationId="{00000000-0000-0000-0000-000000000000}"/>
          </ac:spMkLst>
        </pc:spChg>
        <pc:grpChg chg="mod">
          <ac:chgData name="Nguyen The An 20204865" userId="99bb5a18-a600-4746-92a4-c4eba09d9b1d" providerId="ADAL" clId="{49808239-4C15-4A39-B4F5-3CF50EC11BBA}" dt="2021-12-22T06:38:01.820" v="1986" actId="1076"/>
          <ac:grpSpMkLst>
            <pc:docMk/>
            <pc:sldMk cId="2110749749" sldId="310"/>
            <ac:grpSpMk id="914" creationId="{00000000-0000-0000-0000-000000000000}"/>
          </ac:grpSpMkLst>
        </pc:grpChg>
        <pc:grpChg chg="add del">
          <ac:chgData name="Nguyen The An 20204865" userId="99bb5a18-a600-4746-92a4-c4eba09d9b1d" providerId="ADAL" clId="{49808239-4C15-4A39-B4F5-3CF50EC11BBA}" dt="2021-12-22T06:38:07.171" v="1988" actId="478"/>
          <ac:grpSpMkLst>
            <pc:docMk/>
            <pc:sldMk cId="2110749749" sldId="310"/>
            <ac:grpSpMk id="917" creationId="{00000000-0000-0000-0000-000000000000}"/>
          </ac:grpSpMkLst>
        </pc:grpChg>
      </pc:sldChg>
      <pc:sldChg chg="addSp delSp modSp add del mod">
        <pc:chgData name="Nguyen The An 20204865" userId="99bb5a18-a600-4746-92a4-c4eba09d9b1d" providerId="ADAL" clId="{49808239-4C15-4A39-B4F5-3CF50EC11BBA}" dt="2021-12-25T08:35:24.162" v="6112" actId="47"/>
        <pc:sldMkLst>
          <pc:docMk/>
          <pc:sldMk cId="2779587262" sldId="311"/>
        </pc:sldMkLst>
        <pc:spChg chg="add del mod">
          <ac:chgData name="Nguyen The An 20204865" userId="99bb5a18-a600-4746-92a4-c4eba09d9b1d" providerId="ADAL" clId="{49808239-4C15-4A39-B4F5-3CF50EC11BBA}" dt="2021-12-25T08:14:44.465" v="5207" actId="478"/>
          <ac:spMkLst>
            <pc:docMk/>
            <pc:sldMk cId="2779587262" sldId="311"/>
            <ac:spMk id="3" creationId="{0015F28D-4F15-4D25-8139-CD99A6E4471E}"/>
          </ac:spMkLst>
        </pc:spChg>
        <pc:spChg chg="add del mod">
          <ac:chgData name="Nguyen The An 20204865" userId="99bb5a18-a600-4746-92a4-c4eba09d9b1d" providerId="ADAL" clId="{49808239-4C15-4A39-B4F5-3CF50EC11BBA}" dt="2021-12-25T08:15:14.996" v="5212" actId="478"/>
          <ac:spMkLst>
            <pc:docMk/>
            <pc:sldMk cId="2779587262" sldId="311"/>
            <ac:spMk id="5" creationId="{AD71E554-83DA-4A50-AD1D-2D6BF9E21784}"/>
          </ac:spMkLst>
        </pc:spChg>
        <pc:spChg chg="add del mod">
          <ac:chgData name="Nguyen The An 20204865" userId="99bb5a18-a600-4746-92a4-c4eba09d9b1d" providerId="ADAL" clId="{49808239-4C15-4A39-B4F5-3CF50EC11BBA}" dt="2021-12-22T06:52:41.009" v="2582"/>
          <ac:spMkLst>
            <pc:docMk/>
            <pc:sldMk cId="2779587262" sldId="311"/>
            <ac:spMk id="33" creationId="{03273D79-6EB9-403D-AFCE-D47429AF5CD4}"/>
          </ac:spMkLst>
        </pc:spChg>
        <pc:spChg chg="add del mod">
          <ac:chgData name="Nguyen The An 20204865" userId="99bb5a18-a600-4746-92a4-c4eba09d9b1d" providerId="ADAL" clId="{49808239-4C15-4A39-B4F5-3CF50EC11BBA}" dt="2021-12-22T06:52:41.009" v="2582"/>
          <ac:spMkLst>
            <pc:docMk/>
            <pc:sldMk cId="2779587262" sldId="311"/>
            <ac:spMk id="36" creationId="{514C0D8C-12EA-4A82-A92B-F73012BCB9B7}"/>
          </ac:spMkLst>
        </pc:spChg>
        <pc:spChg chg="add del mod">
          <ac:chgData name="Nguyen The An 20204865" userId="99bb5a18-a600-4746-92a4-c4eba09d9b1d" providerId="ADAL" clId="{49808239-4C15-4A39-B4F5-3CF50EC11BBA}" dt="2021-12-22T06:52:41.009" v="2582"/>
          <ac:spMkLst>
            <pc:docMk/>
            <pc:sldMk cId="2779587262" sldId="311"/>
            <ac:spMk id="37" creationId="{1AD66764-CBE2-4BD3-AB90-21D381249539}"/>
          </ac:spMkLst>
        </pc:spChg>
        <pc:spChg chg="add del mod">
          <ac:chgData name="Nguyen The An 20204865" userId="99bb5a18-a600-4746-92a4-c4eba09d9b1d" providerId="ADAL" clId="{49808239-4C15-4A39-B4F5-3CF50EC11BBA}" dt="2021-12-22T06:52:41.009" v="2582"/>
          <ac:spMkLst>
            <pc:docMk/>
            <pc:sldMk cId="2779587262" sldId="311"/>
            <ac:spMk id="39" creationId="{7B245D67-58F5-420B-8D38-03AF99E12674}"/>
          </ac:spMkLst>
        </pc:spChg>
        <pc:spChg chg="add del mod">
          <ac:chgData name="Nguyen The An 20204865" userId="99bb5a18-a600-4746-92a4-c4eba09d9b1d" providerId="ADAL" clId="{49808239-4C15-4A39-B4F5-3CF50EC11BBA}" dt="2021-12-22T06:52:41.009" v="2582"/>
          <ac:spMkLst>
            <pc:docMk/>
            <pc:sldMk cId="2779587262" sldId="311"/>
            <ac:spMk id="41" creationId="{73408047-DFB0-4820-A317-C0B7CE21AA63}"/>
          </ac:spMkLst>
        </pc:spChg>
        <pc:spChg chg="add del mod">
          <ac:chgData name="Nguyen The An 20204865" userId="99bb5a18-a600-4746-92a4-c4eba09d9b1d" providerId="ADAL" clId="{49808239-4C15-4A39-B4F5-3CF50EC11BBA}" dt="2021-12-22T06:52:41.009" v="2582"/>
          <ac:spMkLst>
            <pc:docMk/>
            <pc:sldMk cId="2779587262" sldId="311"/>
            <ac:spMk id="42" creationId="{D8E261D9-4F08-4D92-87CD-E5C9E1564FFB}"/>
          </ac:spMkLst>
        </pc:spChg>
        <pc:spChg chg="mod">
          <ac:chgData name="Nguyen The An 20204865" userId="99bb5a18-a600-4746-92a4-c4eba09d9b1d" providerId="ADAL" clId="{49808239-4C15-4A39-B4F5-3CF50EC11BBA}" dt="2021-12-25T08:16:15.605" v="5267" actId="1076"/>
          <ac:spMkLst>
            <pc:docMk/>
            <pc:sldMk cId="2779587262" sldId="311"/>
            <ac:spMk id="54" creationId="{481A8C81-CFFF-4741-BD35-0581F3604331}"/>
          </ac:spMkLst>
        </pc:spChg>
        <pc:spChg chg="del mod">
          <ac:chgData name="Nguyen The An 20204865" userId="99bb5a18-a600-4746-92a4-c4eba09d9b1d" providerId="ADAL" clId="{49808239-4C15-4A39-B4F5-3CF50EC11BBA}" dt="2021-12-25T08:15:12.814" v="5210" actId="478"/>
          <ac:spMkLst>
            <pc:docMk/>
            <pc:sldMk cId="2779587262" sldId="311"/>
            <ac:spMk id="60" creationId="{CF49B473-955A-4A0F-9BF0-E5128495E463}"/>
          </ac:spMkLst>
        </pc:spChg>
        <pc:spChg chg="del mod">
          <ac:chgData name="Nguyen The An 20204865" userId="99bb5a18-a600-4746-92a4-c4eba09d9b1d" providerId="ADAL" clId="{49808239-4C15-4A39-B4F5-3CF50EC11BBA}" dt="2021-12-25T08:14:42.372" v="5205" actId="478"/>
          <ac:spMkLst>
            <pc:docMk/>
            <pc:sldMk cId="2779587262" sldId="311"/>
            <ac:spMk id="61" creationId="{C2D17261-2529-445F-8191-67F27AFDD69B}"/>
          </ac:spMkLst>
        </pc:spChg>
        <pc:spChg chg="add del mod">
          <ac:chgData name="Nguyen The An 20204865" userId="99bb5a18-a600-4746-92a4-c4eba09d9b1d" providerId="ADAL" clId="{49808239-4C15-4A39-B4F5-3CF50EC11BBA}" dt="2021-12-22T06:58:47.083" v="2591"/>
          <ac:spMkLst>
            <pc:docMk/>
            <pc:sldMk cId="2779587262" sldId="311"/>
            <ac:spMk id="70" creationId="{5BCBF091-55C5-49EB-B874-41A64368BE83}"/>
          </ac:spMkLst>
        </pc:spChg>
        <pc:spChg chg="add del mod">
          <ac:chgData name="Nguyen The An 20204865" userId="99bb5a18-a600-4746-92a4-c4eba09d9b1d" providerId="ADAL" clId="{49808239-4C15-4A39-B4F5-3CF50EC11BBA}" dt="2021-12-22T06:58:47.083" v="2591"/>
          <ac:spMkLst>
            <pc:docMk/>
            <pc:sldMk cId="2779587262" sldId="311"/>
            <ac:spMk id="73" creationId="{1F6F7074-2D69-4413-8B0F-8E0EC4B47CB4}"/>
          </ac:spMkLst>
        </pc:spChg>
        <pc:spChg chg="add del mod">
          <ac:chgData name="Nguyen The An 20204865" userId="99bb5a18-a600-4746-92a4-c4eba09d9b1d" providerId="ADAL" clId="{49808239-4C15-4A39-B4F5-3CF50EC11BBA}" dt="2021-12-22T06:58:47.083" v="2591"/>
          <ac:spMkLst>
            <pc:docMk/>
            <pc:sldMk cId="2779587262" sldId="311"/>
            <ac:spMk id="74" creationId="{F36DCD15-BF40-400F-8899-4A48DD21A7C9}"/>
          </ac:spMkLst>
        </pc:spChg>
        <pc:spChg chg="add del mod">
          <ac:chgData name="Nguyen The An 20204865" userId="99bb5a18-a600-4746-92a4-c4eba09d9b1d" providerId="ADAL" clId="{49808239-4C15-4A39-B4F5-3CF50EC11BBA}" dt="2021-12-22T06:58:50.071" v="2595"/>
          <ac:spMkLst>
            <pc:docMk/>
            <pc:sldMk cId="2779587262" sldId="311"/>
            <ac:spMk id="86" creationId="{448F2D8D-348A-4E52-BC3B-9F395F04E619}"/>
          </ac:spMkLst>
        </pc:spChg>
        <pc:spChg chg="add del mod">
          <ac:chgData name="Nguyen The An 20204865" userId="99bb5a18-a600-4746-92a4-c4eba09d9b1d" providerId="ADAL" clId="{49808239-4C15-4A39-B4F5-3CF50EC11BBA}" dt="2021-12-22T06:58:50.071" v="2595"/>
          <ac:spMkLst>
            <pc:docMk/>
            <pc:sldMk cId="2779587262" sldId="311"/>
            <ac:spMk id="89" creationId="{A7E40FDE-3A0F-4986-AE33-4AD4AC7BF71E}"/>
          </ac:spMkLst>
        </pc:spChg>
        <pc:spChg chg="add del mod">
          <ac:chgData name="Nguyen The An 20204865" userId="99bb5a18-a600-4746-92a4-c4eba09d9b1d" providerId="ADAL" clId="{49808239-4C15-4A39-B4F5-3CF50EC11BBA}" dt="2021-12-22T06:58:50.071" v="2595"/>
          <ac:spMkLst>
            <pc:docMk/>
            <pc:sldMk cId="2779587262" sldId="311"/>
            <ac:spMk id="90" creationId="{8150CBBD-D786-402A-85DB-82734511CD32}"/>
          </ac:spMkLst>
        </pc:spChg>
        <pc:spChg chg="add del mod">
          <ac:chgData name="Nguyen The An 20204865" userId="99bb5a18-a600-4746-92a4-c4eba09d9b1d" providerId="ADAL" clId="{49808239-4C15-4A39-B4F5-3CF50EC11BBA}" dt="2021-12-25T08:14:46.599" v="5208" actId="478"/>
          <ac:spMkLst>
            <pc:docMk/>
            <pc:sldMk cId="2779587262" sldId="311"/>
            <ac:spMk id="102" creationId="{50ADF737-B97A-40B6-988F-EA23A5C66E16}"/>
          </ac:spMkLst>
        </pc:spChg>
        <pc:spChg chg="add del mod">
          <ac:chgData name="Nguyen The An 20204865" userId="99bb5a18-a600-4746-92a4-c4eba09d9b1d" providerId="ADAL" clId="{49808239-4C15-4A39-B4F5-3CF50EC11BBA}" dt="2021-12-25T08:14:42.372" v="5205" actId="478"/>
          <ac:spMkLst>
            <pc:docMk/>
            <pc:sldMk cId="2779587262" sldId="311"/>
            <ac:spMk id="105" creationId="{B7EBA475-EA1A-44DA-B44A-6C0AFA4E0178}"/>
          </ac:spMkLst>
        </pc:spChg>
        <pc:spChg chg="add del mod">
          <ac:chgData name="Nguyen The An 20204865" userId="99bb5a18-a600-4746-92a4-c4eba09d9b1d" providerId="ADAL" clId="{49808239-4C15-4A39-B4F5-3CF50EC11BBA}" dt="2021-12-25T08:14:42.372" v="5205" actId="478"/>
          <ac:spMkLst>
            <pc:docMk/>
            <pc:sldMk cId="2779587262" sldId="311"/>
            <ac:spMk id="106" creationId="{19124290-8D4E-4051-B8F6-0C49658268B4}"/>
          </ac:spMkLst>
        </pc:spChg>
        <pc:spChg chg="add del mod">
          <ac:chgData name="Nguyen The An 20204865" userId="99bb5a18-a600-4746-92a4-c4eba09d9b1d" providerId="ADAL" clId="{49808239-4C15-4A39-B4F5-3CF50EC11BBA}" dt="2021-12-25T08:14:46.599" v="5208" actId="478"/>
          <ac:spMkLst>
            <pc:docMk/>
            <pc:sldMk cId="2779587262" sldId="311"/>
            <ac:spMk id="107" creationId="{8A904394-B779-4F26-B896-FA2056C42B62}"/>
          </ac:spMkLst>
        </pc:spChg>
        <pc:spChg chg="del mod">
          <ac:chgData name="Nguyen The An 20204865" userId="99bb5a18-a600-4746-92a4-c4eba09d9b1d" providerId="ADAL" clId="{49808239-4C15-4A39-B4F5-3CF50EC11BBA}" dt="2021-12-25T08:14:48.089" v="5209" actId="478"/>
          <ac:spMkLst>
            <pc:docMk/>
            <pc:sldMk cId="2779587262" sldId="311"/>
            <ac:spMk id="139" creationId="{1EA90C8D-832E-4B7A-BDE6-ADE15FF52650}"/>
          </ac:spMkLst>
        </pc:spChg>
        <pc:spChg chg="del mod">
          <ac:chgData name="Nguyen The An 20204865" userId="99bb5a18-a600-4746-92a4-c4eba09d9b1d" providerId="ADAL" clId="{49808239-4C15-4A39-B4F5-3CF50EC11BBA}" dt="2021-12-25T08:14:46.599" v="5208" actId="478"/>
          <ac:spMkLst>
            <pc:docMk/>
            <pc:sldMk cId="2779587262" sldId="311"/>
            <ac:spMk id="142" creationId="{8D75938C-9CE0-428E-A38E-168D156B9E9C}"/>
          </ac:spMkLst>
        </pc:spChg>
        <pc:spChg chg="del mod">
          <ac:chgData name="Nguyen The An 20204865" userId="99bb5a18-a600-4746-92a4-c4eba09d9b1d" providerId="ADAL" clId="{49808239-4C15-4A39-B4F5-3CF50EC11BBA}" dt="2021-12-25T08:14:42.372" v="5205" actId="478"/>
          <ac:spMkLst>
            <pc:docMk/>
            <pc:sldMk cId="2779587262" sldId="311"/>
            <ac:spMk id="1145" creationId="{00000000-0000-0000-0000-000000000000}"/>
          </ac:spMkLst>
        </pc:spChg>
        <pc:spChg chg="del mod">
          <ac:chgData name="Nguyen The An 20204865" userId="99bb5a18-a600-4746-92a4-c4eba09d9b1d" providerId="ADAL" clId="{49808239-4C15-4A39-B4F5-3CF50EC11BBA}" dt="2021-12-25T08:15:12.814" v="5210" actId="478"/>
          <ac:spMkLst>
            <pc:docMk/>
            <pc:sldMk cId="2779587262" sldId="311"/>
            <ac:spMk id="1147" creationId="{00000000-0000-0000-0000-000000000000}"/>
          </ac:spMkLst>
        </pc:spChg>
        <pc:grpChg chg="mod">
          <ac:chgData name="Nguyen The An 20204865" userId="99bb5a18-a600-4746-92a4-c4eba09d9b1d" providerId="ADAL" clId="{49808239-4C15-4A39-B4F5-3CF50EC11BBA}" dt="2021-12-25T08:16:15.605" v="5267" actId="1076"/>
          <ac:grpSpMkLst>
            <pc:docMk/>
            <pc:sldMk cId="2779587262" sldId="311"/>
            <ac:grpSpMk id="55" creationId="{24DDF0AD-DF69-4362-BACE-7736CA850CE1}"/>
          </ac:grpSpMkLst>
        </pc:grpChg>
        <pc:grpChg chg="del mod">
          <ac:chgData name="Nguyen The An 20204865" userId="99bb5a18-a600-4746-92a4-c4eba09d9b1d" providerId="ADAL" clId="{49808239-4C15-4A39-B4F5-3CF50EC11BBA}" dt="2021-12-25T08:14:48.089" v="5209" actId="478"/>
          <ac:grpSpMkLst>
            <pc:docMk/>
            <pc:sldMk cId="2779587262" sldId="311"/>
            <ac:grpSpMk id="136" creationId="{DD7E9BA6-6678-4066-BB31-A984C31FAE6A}"/>
          </ac:grpSpMkLst>
        </pc:grpChg>
        <pc:grpChg chg="del">
          <ac:chgData name="Nguyen The An 20204865" userId="99bb5a18-a600-4746-92a4-c4eba09d9b1d" providerId="ADAL" clId="{49808239-4C15-4A39-B4F5-3CF50EC11BBA}" dt="2021-12-25T08:15:13.940" v="5211" actId="478"/>
          <ac:grpSpMkLst>
            <pc:docMk/>
            <pc:sldMk cId="2779587262" sldId="311"/>
            <ac:grpSpMk id="1135" creationId="{00000000-0000-0000-0000-000000000000}"/>
          </ac:grpSpMkLst>
        </pc:grpChg>
        <pc:grpChg chg="del mod">
          <ac:chgData name="Nguyen The An 20204865" userId="99bb5a18-a600-4746-92a4-c4eba09d9b1d" providerId="ADAL" clId="{49808239-4C15-4A39-B4F5-3CF50EC11BBA}" dt="2021-12-25T08:14:42.372" v="5205" actId="478"/>
          <ac:grpSpMkLst>
            <pc:docMk/>
            <pc:sldMk cId="2779587262" sldId="311"/>
            <ac:grpSpMk id="1142" creationId="{00000000-0000-0000-0000-000000000000}"/>
          </ac:grpSpMkLst>
        </pc:grpChg>
        <pc:picChg chg="add del mod">
          <ac:chgData name="Nguyen The An 20204865" userId="99bb5a18-a600-4746-92a4-c4eba09d9b1d" providerId="ADAL" clId="{49808239-4C15-4A39-B4F5-3CF50EC11BBA}" dt="2021-12-22T06:52:41.009" v="2582"/>
          <ac:picMkLst>
            <pc:docMk/>
            <pc:sldMk cId="2779587262" sldId="311"/>
            <ac:picMk id="22" creationId="{34A22E69-575B-4667-B499-3E93308B89B4}"/>
          </ac:picMkLst>
        </pc:picChg>
        <pc:picChg chg="add del mod">
          <ac:chgData name="Nguyen The An 20204865" userId="99bb5a18-a600-4746-92a4-c4eba09d9b1d" providerId="ADAL" clId="{49808239-4C15-4A39-B4F5-3CF50EC11BBA}" dt="2021-12-22T06:58:47.083" v="2591"/>
          <ac:picMkLst>
            <pc:docMk/>
            <pc:sldMk cId="2779587262" sldId="311"/>
            <ac:picMk id="53" creationId="{D5861967-F157-430A-8688-CD396254F350}"/>
          </ac:picMkLst>
        </pc:picChg>
        <pc:picChg chg="add del mod">
          <ac:chgData name="Nguyen The An 20204865" userId="99bb5a18-a600-4746-92a4-c4eba09d9b1d" providerId="ADAL" clId="{49808239-4C15-4A39-B4F5-3CF50EC11BBA}" dt="2021-12-22T06:58:50.071" v="2595"/>
          <ac:picMkLst>
            <pc:docMk/>
            <pc:sldMk cId="2779587262" sldId="311"/>
            <ac:picMk id="75" creationId="{CAF70F1D-6487-4321-B20B-583853E6AEED}"/>
          </ac:picMkLst>
        </pc:picChg>
        <pc:picChg chg="add del mod">
          <ac:chgData name="Nguyen The An 20204865" userId="99bb5a18-a600-4746-92a4-c4eba09d9b1d" providerId="ADAL" clId="{49808239-4C15-4A39-B4F5-3CF50EC11BBA}" dt="2021-12-25T08:14:46.599" v="5208" actId="478"/>
          <ac:picMkLst>
            <pc:docMk/>
            <pc:sldMk cId="2779587262" sldId="311"/>
            <ac:picMk id="91" creationId="{841DFECB-4D79-4D90-A319-6B484598A637}"/>
          </ac:picMkLst>
        </pc:picChg>
        <pc:picChg chg="del">
          <ac:chgData name="Nguyen The An 20204865" userId="99bb5a18-a600-4746-92a4-c4eba09d9b1d" providerId="ADAL" clId="{49808239-4C15-4A39-B4F5-3CF50EC11BBA}" dt="2021-12-22T06:52:31.948" v="2578" actId="478"/>
          <ac:picMkLst>
            <pc:docMk/>
            <pc:sldMk cId="2779587262" sldId="311"/>
            <ac:picMk id="144" creationId="{4D225227-352B-4A07-B3CA-F977762B0C3E}"/>
          </ac:picMkLst>
        </pc:pic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23" creationId="{452F1CC9-9C58-4C90-9839-4236F30AC6A2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24" creationId="{AEFAB049-4A9D-486A-8A48-72A242E7B0C0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25" creationId="{C3FAD0D7-A9E0-486E-9BFA-86FAE3ED2590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26" creationId="{7F447BA6-4B0A-477D-9BF2-8D080E747489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27" creationId="{2AE51D48-E57C-4F2B-AA6F-2097D5F0CD1D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28" creationId="{AD3D5DDE-4C45-49CC-A868-4CDC6867F28D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29" creationId="{B71693C5-FDF7-4665-9109-CD7B241928D4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30" creationId="{1FE693B9-4B3F-410F-9096-A2FCB12EBAF0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31" creationId="{B01880E4-A63A-4B72-B401-54440802F6D8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32" creationId="{D9236F33-EEAB-45FD-98B5-D58D478FD0D1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34" creationId="{AD0DA6C0-55F9-401C-AF28-E869881F867D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35" creationId="{63A89D8A-1181-4682-B061-942AF02DE1ED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38" creationId="{DECBA43E-B881-44AA-AB0E-B4261AA86223}"/>
          </ac:cxnSpMkLst>
        </pc:cxnChg>
        <pc:cxnChg chg="add del mod">
          <ac:chgData name="Nguyen The An 20204865" userId="99bb5a18-a600-4746-92a4-c4eba09d9b1d" providerId="ADAL" clId="{49808239-4C15-4A39-B4F5-3CF50EC11BBA}" dt="2021-12-22T06:52:41.009" v="2582"/>
          <ac:cxnSpMkLst>
            <pc:docMk/>
            <pc:sldMk cId="2779587262" sldId="311"/>
            <ac:cxnSpMk id="40" creationId="{AC1A94FF-81BB-42A0-BC2F-736646A5112A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58" creationId="{EB827FE9-C5B3-4122-B818-51E4ED67EE57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59" creationId="{AC09583E-566D-435A-83FA-E3850FCDEA4D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62" creationId="{7E557846-379D-4BCB-B249-94A01AED990B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63" creationId="{D27EDCD3-B26A-4211-B195-32D50A11E5DC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64" creationId="{7E939443-4031-4AA1-A22B-B994E6392421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65" creationId="{2AB89977-B688-4237-9D91-8666FAA705F0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66" creationId="{4F799B03-F522-478A-BEA1-3336345FDC00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67" creationId="{C193B9AE-589A-473E-A554-B48A9542835C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68" creationId="{51ADFCCA-E2D8-4D67-88F2-429CD81B0921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69" creationId="{8F974143-DD74-49D5-B186-73C86C753D79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71" creationId="{2F381B01-9A56-4102-89B8-6BA72291B7E7}"/>
          </ac:cxnSpMkLst>
        </pc:cxnChg>
        <pc:cxnChg chg="add del mod">
          <ac:chgData name="Nguyen The An 20204865" userId="99bb5a18-a600-4746-92a4-c4eba09d9b1d" providerId="ADAL" clId="{49808239-4C15-4A39-B4F5-3CF50EC11BBA}" dt="2021-12-22T06:58:47.083" v="2591"/>
          <ac:cxnSpMkLst>
            <pc:docMk/>
            <pc:sldMk cId="2779587262" sldId="311"/>
            <ac:cxnSpMk id="72" creationId="{82BA68F2-D7ED-4A08-AF53-472886EEAE84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76" creationId="{06F251D7-D182-4508-8792-8FEA2FAC192C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77" creationId="{799755C7-64F0-48BE-8283-C1C0545D7464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78" creationId="{DEC4F218-6C59-4207-8B91-315E1CF0BFC4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79" creationId="{E3D23A2F-7FCE-4067-91F9-A8F01A17835E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80" creationId="{7940707C-D2C0-4606-A1BE-71CB213A482D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81" creationId="{E1049841-6632-4A45-877D-63FB0B6582FF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82" creationId="{9A9D72F7-014E-4929-BA14-BB80238AEA06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83" creationId="{08F3AC07-EF3C-412F-B689-CB47B77FC43A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84" creationId="{849689AA-541C-469D-8011-5FA11C498B56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85" creationId="{0B5CB1E8-B46B-42FB-9AE5-9755B56D6B82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87" creationId="{8ED82D08-6300-4D85-A181-4C72EB19470E}"/>
          </ac:cxnSpMkLst>
        </pc:cxnChg>
        <pc:cxnChg chg="add del mod">
          <ac:chgData name="Nguyen The An 20204865" userId="99bb5a18-a600-4746-92a4-c4eba09d9b1d" providerId="ADAL" clId="{49808239-4C15-4A39-B4F5-3CF50EC11BBA}" dt="2021-12-22T06:58:50.071" v="2595"/>
          <ac:cxnSpMkLst>
            <pc:docMk/>
            <pc:sldMk cId="2779587262" sldId="311"/>
            <ac:cxnSpMk id="88" creationId="{DF675AC0-0851-4111-8F41-0D197DD0C158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92" creationId="{81034508-0B69-4ACD-9566-83466B5FC95E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93" creationId="{189E4B47-8662-40B9-9CCC-2D4E4FE6705A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94" creationId="{C2FDB5D0-E683-4E2C-AF9A-25A3D7AA62D0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95" creationId="{76A2EE30-3307-41D3-B62A-0AC3EE43D03B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96" creationId="{C3AAC609-FA25-47D5-8C79-E90C245F4D5B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97" creationId="{3E51A297-F262-4DAC-8EE3-DF02CFF6FCFD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98" creationId="{FEF29E7C-5998-45F1-BC4A-E539D619FFAA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99" creationId="{A18DB244-197C-4BCA-913A-853FDFD7CBDD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100" creationId="{89503400-4080-432F-AFFA-653CF540C2D4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101" creationId="{8FE16273-CB6B-4ADF-B6B2-AEC41EF3CF4F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103" creationId="{2E63928F-F780-430C-9CFA-FE44CA27D1AA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104" creationId="{65BFE2CF-83B7-41B5-B80B-07768ABBF7F5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108" creationId="{3C5F7C6E-170D-489F-8B13-F3E3CE603271}"/>
          </ac:cxnSpMkLst>
        </pc:cxnChg>
        <pc:cxnChg chg="add del mod">
          <ac:chgData name="Nguyen The An 20204865" userId="99bb5a18-a600-4746-92a4-c4eba09d9b1d" providerId="ADAL" clId="{49808239-4C15-4A39-B4F5-3CF50EC11BBA}" dt="2021-12-25T08:14:42.372" v="5205" actId="478"/>
          <ac:cxnSpMkLst>
            <pc:docMk/>
            <pc:sldMk cId="2779587262" sldId="311"/>
            <ac:cxnSpMk id="109" creationId="{A72CA894-EEBD-42A9-88CB-B7F227CC6BF7}"/>
          </ac:cxnSpMkLst>
        </pc:cxnChg>
      </pc:sldChg>
      <pc:sldChg chg="addSp delSp modSp add mod">
        <pc:chgData name="Nguyen The An 20204865" userId="99bb5a18-a600-4746-92a4-c4eba09d9b1d" providerId="ADAL" clId="{49808239-4C15-4A39-B4F5-3CF50EC11BBA}" dt="2021-12-25T08:52:30.444" v="6535" actId="1076"/>
        <pc:sldMkLst>
          <pc:docMk/>
          <pc:sldMk cId="1093290643" sldId="312"/>
        </pc:sldMkLst>
        <pc:spChg chg="add del mod">
          <ac:chgData name="Nguyen The An 20204865" userId="99bb5a18-a600-4746-92a4-c4eba09d9b1d" providerId="ADAL" clId="{49808239-4C15-4A39-B4F5-3CF50EC11BBA}" dt="2021-12-25T08:43:16.517" v="6293"/>
          <ac:spMkLst>
            <pc:docMk/>
            <pc:sldMk cId="1093290643" sldId="312"/>
            <ac:spMk id="4" creationId="{EBE2CEE5-E867-46E5-994A-A0750618D459}"/>
          </ac:spMkLst>
        </pc:spChg>
        <pc:spChg chg="add mod">
          <ac:chgData name="Nguyen The An 20204865" userId="99bb5a18-a600-4746-92a4-c4eba09d9b1d" providerId="ADAL" clId="{49808239-4C15-4A39-B4F5-3CF50EC11BBA}" dt="2021-12-25T08:44:37.034" v="6329" actId="1076"/>
          <ac:spMkLst>
            <pc:docMk/>
            <pc:sldMk cId="1093290643" sldId="312"/>
            <ac:spMk id="5" creationId="{5C1F89A0-E77D-4D2D-898E-A1979E049BB0}"/>
          </ac:spMkLst>
        </pc:spChg>
        <pc:spChg chg="add mod">
          <ac:chgData name="Nguyen The An 20204865" userId="99bb5a18-a600-4746-92a4-c4eba09d9b1d" providerId="ADAL" clId="{49808239-4C15-4A39-B4F5-3CF50EC11BBA}" dt="2021-12-25T08:46:21.698" v="6366" actId="14100"/>
          <ac:spMkLst>
            <pc:docMk/>
            <pc:sldMk cId="1093290643" sldId="312"/>
            <ac:spMk id="6" creationId="{4E59094F-AD4A-40E0-92EA-91F9722577FF}"/>
          </ac:spMkLst>
        </pc:spChg>
        <pc:spChg chg="add mod">
          <ac:chgData name="Nguyen The An 20204865" userId="99bb5a18-a600-4746-92a4-c4eba09d9b1d" providerId="ADAL" clId="{49808239-4C15-4A39-B4F5-3CF50EC11BBA}" dt="2021-12-25T08:48:39.635" v="6368" actId="1037"/>
          <ac:spMkLst>
            <pc:docMk/>
            <pc:sldMk cId="1093290643" sldId="312"/>
            <ac:spMk id="30" creationId="{3C2AC17C-1BE7-466C-A366-9FA8A1B861C4}"/>
          </ac:spMkLst>
        </pc:spChg>
        <pc:spChg chg="add mod">
          <ac:chgData name="Nguyen The An 20204865" userId="99bb5a18-a600-4746-92a4-c4eba09d9b1d" providerId="ADAL" clId="{49808239-4C15-4A39-B4F5-3CF50EC11BBA}" dt="2021-12-25T08:48:41.975" v="6370" actId="1037"/>
          <ac:spMkLst>
            <pc:docMk/>
            <pc:sldMk cId="1093290643" sldId="312"/>
            <ac:spMk id="31" creationId="{475F3930-FBE4-4A26-B8BE-0AAAB3F1B415}"/>
          </ac:spMkLst>
        </pc:spChg>
        <pc:spChg chg="add mod">
          <ac:chgData name="Nguyen The An 20204865" userId="99bb5a18-a600-4746-92a4-c4eba09d9b1d" providerId="ADAL" clId="{49808239-4C15-4A39-B4F5-3CF50EC11BBA}" dt="2021-12-25T08:44:40.508" v="6330" actId="1076"/>
          <ac:spMkLst>
            <pc:docMk/>
            <pc:sldMk cId="1093290643" sldId="312"/>
            <ac:spMk id="32" creationId="{BA554078-0CC2-45E5-A310-DCDC5F436A6C}"/>
          </ac:spMkLst>
        </pc:spChg>
        <pc:spChg chg="add mod">
          <ac:chgData name="Nguyen The An 20204865" userId="99bb5a18-a600-4746-92a4-c4eba09d9b1d" providerId="ADAL" clId="{49808239-4C15-4A39-B4F5-3CF50EC11BBA}" dt="2021-12-25T08:44:44.128" v="6331" actId="571"/>
          <ac:spMkLst>
            <pc:docMk/>
            <pc:sldMk cId="1093290643" sldId="312"/>
            <ac:spMk id="33" creationId="{07E76CB7-6394-4DAC-9D46-913EE235D7E8}"/>
          </ac:spMkLst>
        </pc:spChg>
        <pc:spChg chg="add mod">
          <ac:chgData name="Nguyen The An 20204865" userId="99bb5a18-a600-4746-92a4-c4eba09d9b1d" providerId="ADAL" clId="{49808239-4C15-4A39-B4F5-3CF50EC11BBA}" dt="2021-12-25T08:44:51.295" v="6334" actId="571"/>
          <ac:spMkLst>
            <pc:docMk/>
            <pc:sldMk cId="1093290643" sldId="312"/>
            <ac:spMk id="35" creationId="{1C59634F-8C72-4028-92B7-DF7924CF3CD6}"/>
          </ac:spMkLst>
        </pc:spChg>
        <pc:spChg chg="add mod">
          <ac:chgData name="Nguyen The An 20204865" userId="99bb5a18-a600-4746-92a4-c4eba09d9b1d" providerId="ADAL" clId="{49808239-4C15-4A39-B4F5-3CF50EC11BBA}" dt="2021-12-25T08:44:53.560" v="6336" actId="571"/>
          <ac:spMkLst>
            <pc:docMk/>
            <pc:sldMk cId="1093290643" sldId="312"/>
            <ac:spMk id="37" creationId="{30A5F47A-6394-494E-BF89-F2B08F694A78}"/>
          </ac:spMkLst>
        </pc:spChg>
        <pc:spChg chg="add mod">
          <ac:chgData name="Nguyen The An 20204865" userId="99bb5a18-a600-4746-92a4-c4eba09d9b1d" providerId="ADAL" clId="{49808239-4C15-4A39-B4F5-3CF50EC11BBA}" dt="2021-12-25T08:48:44.147" v="6373" actId="1037"/>
          <ac:spMkLst>
            <pc:docMk/>
            <pc:sldMk cId="1093290643" sldId="312"/>
            <ac:spMk id="38" creationId="{27F8A5EB-4D15-42F9-824B-8D4426628F65}"/>
          </ac:spMkLst>
        </pc:spChg>
        <pc:spChg chg="add mod">
          <ac:chgData name="Nguyen The An 20204865" userId="99bb5a18-a600-4746-92a4-c4eba09d9b1d" providerId="ADAL" clId="{49808239-4C15-4A39-B4F5-3CF50EC11BBA}" dt="2021-12-25T08:48:48.128" v="6375" actId="1037"/>
          <ac:spMkLst>
            <pc:docMk/>
            <pc:sldMk cId="1093290643" sldId="312"/>
            <ac:spMk id="39" creationId="{2B4556C6-7DB7-46F5-88F0-36DEAB7A6239}"/>
          </ac:spMkLst>
        </pc:spChg>
        <pc:spChg chg="add del mod">
          <ac:chgData name="Nguyen The An 20204865" userId="99bb5a18-a600-4746-92a4-c4eba09d9b1d" providerId="ADAL" clId="{49808239-4C15-4A39-B4F5-3CF50EC11BBA}" dt="2021-12-22T07:05:36.356" v="2952"/>
          <ac:spMkLst>
            <pc:docMk/>
            <pc:sldMk cId="1093290643" sldId="312"/>
            <ac:spMk id="40" creationId="{3DCEB2EA-D2E5-4700-9DF1-08D9497913C7}"/>
          </ac:spMkLst>
        </pc:spChg>
        <pc:spChg chg="add mod">
          <ac:chgData name="Nguyen The An 20204865" userId="99bb5a18-a600-4746-92a4-c4eba09d9b1d" providerId="ADAL" clId="{49808239-4C15-4A39-B4F5-3CF50EC11BBA}" dt="2021-12-25T08:48:50.293" v="6376" actId="1037"/>
          <ac:spMkLst>
            <pc:docMk/>
            <pc:sldMk cId="1093290643" sldId="312"/>
            <ac:spMk id="40" creationId="{A295DDC5-4ED9-4161-9AC7-A3540543FF0D}"/>
          </ac:spMkLst>
        </pc:spChg>
        <pc:spChg chg="mod">
          <ac:chgData name="Nguyen The An 20204865" userId="99bb5a18-a600-4746-92a4-c4eba09d9b1d" providerId="ADAL" clId="{49808239-4C15-4A39-B4F5-3CF50EC11BBA}" dt="2021-12-22T07:05:39.463" v="2953"/>
          <ac:spMkLst>
            <pc:docMk/>
            <pc:sldMk cId="1093290643" sldId="312"/>
            <ac:spMk id="42" creationId="{BDE9CB9A-67CC-40F9-B94F-257C3B15C928}"/>
          </ac:spMkLst>
        </pc:spChg>
        <pc:spChg chg="mod">
          <ac:chgData name="Nguyen The An 20204865" userId="99bb5a18-a600-4746-92a4-c4eba09d9b1d" providerId="ADAL" clId="{49808239-4C15-4A39-B4F5-3CF50EC11BBA}" dt="2021-12-22T07:05:39.463" v="2953"/>
          <ac:spMkLst>
            <pc:docMk/>
            <pc:sldMk cId="1093290643" sldId="312"/>
            <ac:spMk id="43" creationId="{FECAB9CA-8C20-4540-A7DA-024E8B9229FB}"/>
          </ac:spMkLst>
        </pc:spChg>
        <pc:spChg chg="add del mod">
          <ac:chgData name="Nguyen The An 20204865" userId="99bb5a18-a600-4746-92a4-c4eba09d9b1d" providerId="ADAL" clId="{49808239-4C15-4A39-B4F5-3CF50EC11BBA}" dt="2021-12-25T08:37:10.956" v="6187" actId="478"/>
          <ac:spMkLst>
            <pc:docMk/>
            <pc:sldMk cId="1093290643" sldId="312"/>
            <ac:spMk id="44" creationId="{9BCD80C8-A128-4EA4-93D0-86D7207692D5}"/>
          </ac:spMkLst>
        </pc:spChg>
        <pc:spChg chg="add mod">
          <ac:chgData name="Nguyen The An 20204865" userId="99bb5a18-a600-4746-92a4-c4eba09d9b1d" providerId="ADAL" clId="{49808239-4C15-4A39-B4F5-3CF50EC11BBA}" dt="2021-12-25T08:36:46.135" v="6186" actId="1076"/>
          <ac:spMkLst>
            <pc:docMk/>
            <pc:sldMk cId="1093290643" sldId="312"/>
            <ac:spMk id="45" creationId="{CB80A5A0-0FA2-4999-B60B-A509BBFBC243}"/>
          </ac:spMkLst>
        </pc:spChg>
        <pc:spChg chg="add del mod">
          <ac:chgData name="Nguyen The An 20204865" userId="99bb5a18-a600-4746-92a4-c4eba09d9b1d" providerId="ADAL" clId="{49808239-4C15-4A39-B4F5-3CF50EC11BBA}" dt="2021-12-25T08:37:10.956" v="6187" actId="478"/>
          <ac:spMkLst>
            <pc:docMk/>
            <pc:sldMk cId="1093290643" sldId="312"/>
            <ac:spMk id="46" creationId="{0CC74A96-3498-4404-9013-73212D86E6B9}"/>
          </ac:spMkLst>
        </pc:spChg>
        <pc:spChg chg="add del mod">
          <ac:chgData name="Nguyen The An 20204865" userId="99bb5a18-a600-4746-92a4-c4eba09d9b1d" providerId="ADAL" clId="{49808239-4C15-4A39-B4F5-3CF50EC11BBA}" dt="2021-12-25T08:37:10.956" v="6187" actId="478"/>
          <ac:spMkLst>
            <pc:docMk/>
            <pc:sldMk cId="1093290643" sldId="312"/>
            <ac:spMk id="47" creationId="{77F36DC1-546B-4E36-A952-AE4B9EC77915}"/>
          </ac:spMkLst>
        </pc:spChg>
        <pc:spChg chg="add mod">
          <ac:chgData name="Nguyen The An 20204865" userId="99bb5a18-a600-4746-92a4-c4eba09d9b1d" providerId="ADAL" clId="{49808239-4C15-4A39-B4F5-3CF50EC11BBA}" dt="2021-12-25T08:48:53.238" v="6379" actId="1038"/>
          <ac:spMkLst>
            <pc:docMk/>
            <pc:sldMk cId="1093290643" sldId="312"/>
            <ac:spMk id="48" creationId="{0CDC15BF-AA68-470A-BABD-B8F5BF78CE16}"/>
          </ac:spMkLst>
        </pc:spChg>
        <pc:spChg chg="add mod">
          <ac:chgData name="Nguyen The An 20204865" userId="99bb5a18-a600-4746-92a4-c4eba09d9b1d" providerId="ADAL" clId="{49808239-4C15-4A39-B4F5-3CF50EC11BBA}" dt="2021-12-25T08:50:34.438" v="6406" actId="1076"/>
          <ac:spMkLst>
            <pc:docMk/>
            <pc:sldMk cId="1093290643" sldId="312"/>
            <ac:spMk id="49" creationId="{101E5784-EB47-4FD3-BB10-B83990C59EF1}"/>
          </ac:spMkLst>
        </pc:spChg>
        <pc:spChg chg="add mod">
          <ac:chgData name="Nguyen The An 20204865" userId="99bb5a18-a600-4746-92a4-c4eba09d9b1d" providerId="ADAL" clId="{49808239-4C15-4A39-B4F5-3CF50EC11BBA}" dt="2021-12-25T08:50:51.464" v="6415" actId="1076"/>
          <ac:spMkLst>
            <pc:docMk/>
            <pc:sldMk cId="1093290643" sldId="312"/>
            <ac:spMk id="50" creationId="{E4F53C81-CBD6-460E-AA2E-3E7976A1417D}"/>
          </ac:spMkLst>
        </pc:spChg>
        <pc:spChg chg="add mod">
          <ac:chgData name="Nguyen The An 20204865" userId="99bb5a18-a600-4746-92a4-c4eba09d9b1d" providerId="ADAL" clId="{49808239-4C15-4A39-B4F5-3CF50EC11BBA}" dt="2021-12-25T08:49:45.917" v="6392" actId="20577"/>
          <ac:spMkLst>
            <pc:docMk/>
            <pc:sldMk cId="1093290643" sldId="312"/>
            <ac:spMk id="51" creationId="{5DDFCA0E-181E-42E7-99D1-409892D73615}"/>
          </ac:spMkLst>
        </pc:spChg>
        <pc:spChg chg="add mod">
          <ac:chgData name="Nguyen The An 20204865" userId="99bb5a18-a600-4746-92a4-c4eba09d9b1d" providerId="ADAL" clId="{49808239-4C15-4A39-B4F5-3CF50EC11BBA}" dt="2021-12-25T08:51:10.215" v="6424" actId="1076"/>
          <ac:spMkLst>
            <pc:docMk/>
            <pc:sldMk cId="1093290643" sldId="312"/>
            <ac:spMk id="52" creationId="{1946EFA6-EA40-4914-BB8D-926CD1068429}"/>
          </ac:spMkLst>
        </pc:spChg>
        <pc:spChg chg="add mod">
          <ac:chgData name="Nguyen The An 20204865" userId="99bb5a18-a600-4746-92a4-c4eba09d9b1d" providerId="ADAL" clId="{49808239-4C15-4A39-B4F5-3CF50EC11BBA}" dt="2021-12-25T08:51:24.741" v="6432" actId="1076"/>
          <ac:spMkLst>
            <pc:docMk/>
            <pc:sldMk cId="1093290643" sldId="312"/>
            <ac:spMk id="53" creationId="{2B63EAE6-2E14-4F43-90E7-A12FA9C0C468}"/>
          </ac:spMkLst>
        </pc:spChg>
        <pc:spChg chg="mod">
          <ac:chgData name="Nguyen The An 20204865" userId="99bb5a18-a600-4746-92a4-c4eba09d9b1d" providerId="ADAL" clId="{49808239-4C15-4A39-B4F5-3CF50EC11BBA}" dt="2021-12-25T08:34:13.341" v="6105" actId="1076"/>
          <ac:spMkLst>
            <pc:docMk/>
            <pc:sldMk cId="1093290643" sldId="312"/>
            <ac:spMk id="54" creationId="{481A8C81-CFFF-4741-BD35-0581F3604331}"/>
          </ac:spMkLst>
        </pc:spChg>
        <pc:spChg chg="add mod">
          <ac:chgData name="Nguyen The An 20204865" userId="99bb5a18-a600-4746-92a4-c4eba09d9b1d" providerId="ADAL" clId="{49808239-4C15-4A39-B4F5-3CF50EC11BBA}" dt="2021-12-25T08:51:17.734" v="6428" actId="1076"/>
          <ac:spMkLst>
            <pc:docMk/>
            <pc:sldMk cId="1093290643" sldId="312"/>
            <ac:spMk id="58" creationId="{4503A11D-C76B-4930-A562-9412987691CB}"/>
          </ac:spMkLst>
        </pc:spChg>
        <pc:spChg chg="add mod">
          <ac:chgData name="Nguyen The An 20204865" userId="99bb5a18-a600-4746-92a4-c4eba09d9b1d" providerId="ADAL" clId="{49808239-4C15-4A39-B4F5-3CF50EC11BBA}" dt="2021-12-25T08:51:31.220" v="6436" actId="1076"/>
          <ac:spMkLst>
            <pc:docMk/>
            <pc:sldMk cId="1093290643" sldId="312"/>
            <ac:spMk id="59" creationId="{776E76FF-0AAE-49D7-9F1E-576D461883D8}"/>
          </ac:spMkLst>
        </pc:spChg>
        <pc:spChg chg="del mod">
          <ac:chgData name="Nguyen The An 20204865" userId="99bb5a18-a600-4746-92a4-c4eba09d9b1d" providerId="ADAL" clId="{49808239-4C15-4A39-B4F5-3CF50EC11BBA}" dt="2021-12-22T07:05:56.414" v="2966"/>
          <ac:spMkLst>
            <pc:docMk/>
            <pc:sldMk cId="1093290643" sldId="312"/>
            <ac:spMk id="60" creationId="{CF49B473-955A-4A0F-9BF0-E5128495E463}"/>
          </ac:spMkLst>
        </pc:spChg>
        <pc:spChg chg="mod">
          <ac:chgData name="Nguyen The An 20204865" userId="99bb5a18-a600-4746-92a4-c4eba09d9b1d" providerId="ADAL" clId="{49808239-4C15-4A39-B4F5-3CF50EC11BBA}" dt="2021-12-25T08:52:08.245" v="6531" actId="20577"/>
          <ac:spMkLst>
            <pc:docMk/>
            <pc:sldMk cId="1093290643" sldId="312"/>
            <ac:spMk id="61" creationId="{C2D17261-2529-445F-8191-67F27AFDD69B}"/>
          </ac:spMkLst>
        </pc:spChg>
        <pc:spChg chg="del">
          <ac:chgData name="Nguyen The An 20204865" userId="99bb5a18-a600-4746-92a4-c4eba09d9b1d" providerId="ADAL" clId="{49808239-4C15-4A39-B4F5-3CF50EC11BBA}" dt="2021-12-22T07:05:16.357" v="2931" actId="478"/>
          <ac:spMkLst>
            <pc:docMk/>
            <pc:sldMk cId="1093290643" sldId="312"/>
            <ac:spMk id="102" creationId="{50ADF737-B97A-40B6-988F-EA23A5C66E16}"/>
          </ac:spMkLst>
        </pc:spChg>
        <pc:spChg chg="del">
          <ac:chgData name="Nguyen The An 20204865" userId="99bb5a18-a600-4746-92a4-c4eba09d9b1d" providerId="ADAL" clId="{49808239-4C15-4A39-B4F5-3CF50EC11BBA}" dt="2021-12-22T07:05:16.357" v="2931" actId="478"/>
          <ac:spMkLst>
            <pc:docMk/>
            <pc:sldMk cId="1093290643" sldId="312"/>
            <ac:spMk id="105" creationId="{B7EBA475-EA1A-44DA-B44A-6C0AFA4E0178}"/>
          </ac:spMkLst>
        </pc:spChg>
        <pc:spChg chg="del">
          <ac:chgData name="Nguyen The An 20204865" userId="99bb5a18-a600-4746-92a4-c4eba09d9b1d" providerId="ADAL" clId="{49808239-4C15-4A39-B4F5-3CF50EC11BBA}" dt="2021-12-22T07:05:16.357" v="2931" actId="478"/>
          <ac:spMkLst>
            <pc:docMk/>
            <pc:sldMk cId="1093290643" sldId="312"/>
            <ac:spMk id="106" creationId="{19124290-8D4E-4051-B8F6-0C49658268B4}"/>
          </ac:spMkLst>
        </pc:spChg>
        <pc:spChg chg="del">
          <ac:chgData name="Nguyen The An 20204865" userId="99bb5a18-a600-4746-92a4-c4eba09d9b1d" providerId="ADAL" clId="{49808239-4C15-4A39-B4F5-3CF50EC11BBA}" dt="2021-12-22T07:05:16.357" v="2931" actId="478"/>
          <ac:spMkLst>
            <pc:docMk/>
            <pc:sldMk cId="1093290643" sldId="312"/>
            <ac:spMk id="107" creationId="{8A904394-B779-4F26-B896-FA2056C42B62}"/>
          </ac:spMkLst>
        </pc:spChg>
        <pc:spChg chg="del mod">
          <ac:chgData name="Nguyen The An 20204865" userId="99bb5a18-a600-4746-92a4-c4eba09d9b1d" providerId="ADAL" clId="{49808239-4C15-4A39-B4F5-3CF50EC11BBA}" dt="2021-12-25T08:37:10.956" v="6187" actId="478"/>
          <ac:spMkLst>
            <pc:docMk/>
            <pc:sldMk cId="1093290643" sldId="312"/>
            <ac:spMk id="139" creationId="{1EA90C8D-832E-4B7A-BDE6-ADE15FF52650}"/>
          </ac:spMkLst>
        </pc:spChg>
        <pc:spChg chg="del mod">
          <ac:chgData name="Nguyen The An 20204865" userId="99bb5a18-a600-4746-92a4-c4eba09d9b1d" providerId="ADAL" clId="{49808239-4C15-4A39-B4F5-3CF50EC11BBA}" dt="2021-12-22T07:06:08.237" v="2993" actId="478"/>
          <ac:spMkLst>
            <pc:docMk/>
            <pc:sldMk cId="1093290643" sldId="312"/>
            <ac:spMk id="142" creationId="{8D75938C-9CE0-428E-A38E-168D156B9E9C}"/>
          </ac:spMkLst>
        </pc:spChg>
        <pc:spChg chg="mod">
          <ac:chgData name="Nguyen The An 20204865" userId="99bb5a18-a600-4746-92a4-c4eba09d9b1d" providerId="ADAL" clId="{49808239-4C15-4A39-B4F5-3CF50EC11BBA}" dt="2021-12-25T08:52:22.423" v="6532" actId="1076"/>
          <ac:spMkLst>
            <pc:docMk/>
            <pc:sldMk cId="1093290643" sldId="312"/>
            <ac:spMk id="1145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08:36:06.050" v="6127" actId="1076"/>
          <ac:spMkLst>
            <pc:docMk/>
            <pc:sldMk cId="1093290643" sldId="312"/>
            <ac:spMk id="1147" creationId="{00000000-0000-0000-0000-000000000000}"/>
          </ac:spMkLst>
        </pc:spChg>
        <pc:grpChg chg="add del mod">
          <ac:chgData name="Nguyen The An 20204865" userId="99bb5a18-a600-4746-92a4-c4eba09d9b1d" providerId="ADAL" clId="{49808239-4C15-4A39-B4F5-3CF50EC11BBA}" dt="2021-12-25T08:37:10.956" v="6187" actId="478"/>
          <ac:grpSpMkLst>
            <pc:docMk/>
            <pc:sldMk cId="1093290643" sldId="312"/>
            <ac:grpSpMk id="41" creationId="{030F8F77-FB2A-4E62-8519-0A42CB2F4C88}"/>
          </ac:grpSpMkLst>
        </pc:grpChg>
        <pc:grpChg chg="mod">
          <ac:chgData name="Nguyen The An 20204865" userId="99bb5a18-a600-4746-92a4-c4eba09d9b1d" providerId="ADAL" clId="{49808239-4C15-4A39-B4F5-3CF50EC11BBA}" dt="2021-12-25T08:34:20.867" v="6109" actId="14100"/>
          <ac:grpSpMkLst>
            <pc:docMk/>
            <pc:sldMk cId="1093290643" sldId="312"/>
            <ac:grpSpMk id="55" creationId="{24DDF0AD-DF69-4362-BACE-7736CA850CE1}"/>
          </ac:grpSpMkLst>
        </pc:grpChg>
        <pc:grpChg chg="del mod">
          <ac:chgData name="Nguyen The An 20204865" userId="99bb5a18-a600-4746-92a4-c4eba09d9b1d" providerId="ADAL" clId="{49808239-4C15-4A39-B4F5-3CF50EC11BBA}" dt="2021-12-25T08:37:10.956" v="6187" actId="478"/>
          <ac:grpSpMkLst>
            <pc:docMk/>
            <pc:sldMk cId="1093290643" sldId="312"/>
            <ac:grpSpMk id="136" creationId="{DD7E9BA6-6678-4066-BB31-A984C31FAE6A}"/>
          </ac:grpSpMkLst>
        </pc:grpChg>
        <pc:grpChg chg="mod">
          <ac:chgData name="Nguyen The An 20204865" userId="99bb5a18-a600-4746-92a4-c4eba09d9b1d" providerId="ADAL" clId="{49808239-4C15-4A39-B4F5-3CF50EC11BBA}" dt="2021-12-25T08:39:24.577" v="6217" actId="14100"/>
          <ac:grpSpMkLst>
            <pc:docMk/>
            <pc:sldMk cId="1093290643" sldId="312"/>
            <ac:grpSpMk id="1135" creationId="{00000000-0000-0000-0000-000000000000}"/>
          </ac:grpSpMkLst>
        </pc:grpChg>
        <pc:grpChg chg="mod">
          <ac:chgData name="Nguyen The An 20204865" userId="99bb5a18-a600-4746-92a4-c4eba09d9b1d" providerId="ADAL" clId="{49808239-4C15-4A39-B4F5-3CF50EC11BBA}" dt="2021-12-25T08:52:30.444" v="6535" actId="1076"/>
          <ac:grpSpMkLst>
            <pc:docMk/>
            <pc:sldMk cId="1093290643" sldId="312"/>
            <ac:grpSpMk id="1142" creationId="{00000000-0000-0000-0000-000000000000}"/>
          </ac:grpSpMkLst>
        </pc:grpChg>
        <pc:picChg chg="add mod">
          <ac:chgData name="Nguyen The An 20204865" userId="99bb5a18-a600-4746-92a4-c4eba09d9b1d" providerId="ADAL" clId="{49808239-4C15-4A39-B4F5-3CF50EC11BBA}" dt="2021-12-25T08:44:34.418" v="6328" actId="1076"/>
          <ac:picMkLst>
            <pc:docMk/>
            <pc:sldMk cId="1093290643" sldId="312"/>
            <ac:picMk id="3" creationId="{57419CD6-E249-48C1-ACD4-2C832ACCA582}"/>
          </ac:picMkLst>
        </pc:picChg>
        <pc:picChg chg="add mod">
          <ac:chgData name="Nguyen The An 20204865" userId="99bb5a18-a600-4746-92a4-c4eba09d9b1d" providerId="ADAL" clId="{49808239-4C15-4A39-B4F5-3CF50EC11BBA}" dt="2021-12-25T08:44:51.295" v="6334" actId="571"/>
          <ac:picMkLst>
            <pc:docMk/>
            <pc:sldMk cId="1093290643" sldId="312"/>
            <ac:picMk id="34" creationId="{0AED7890-04E3-4844-95C9-AA2E263346F1}"/>
          </ac:picMkLst>
        </pc:picChg>
        <pc:picChg chg="add mod">
          <ac:chgData name="Nguyen The An 20204865" userId="99bb5a18-a600-4746-92a4-c4eba09d9b1d" providerId="ADAL" clId="{49808239-4C15-4A39-B4F5-3CF50EC11BBA}" dt="2021-12-25T08:44:53.560" v="6336" actId="571"/>
          <ac:picMkLst>
            <pc:docMk/>
            <pc:sldMk cId="1093290643" sldId="312"/>
            <ac:picMk id="36" creationId="{E05F9DB4-4C98-4A45-96A7-4BE08400EAAB}"/>
          </ac:picMkLst>
        </pc:picChg>
        <pc:picChg chg="del">
          <ac:chgData name="Nguyen The An 20204865" userId="99bb5a18-a600-4746-92a4-c4eba09d9b1d" providerId="ADAL" clId="{49808239-4C15-4A39-B4F5-3CF50EC11BBA}" dt="2021-12-22T07:05:16.357" v="2931" actId="478"/>
          <ac:picMkLst>
            <pc:docMk/>
            <pc:sldMk cId="1093290643" sldId="312"/>
            <ac:picMk id="91" creationId="{841DFECB-4D79-4D90-A319-6B484598A637}"/>
          </ac:picMkLst>
        </pc:picChg>
        <pc:cxnChg chg="add mod">
          <ac:chgData name="Nguyen The An 20204865" userId="99bb5a18-a600-4746-92a4-c4eba09d9b1d" providerId="ADAL" clId="{49808239-4C15-4A39-B4F5-3CF50EC11BBA}" dt="2021-12-25T08:50:48.570" v="6414" actId="14100"/>
          <ac:cxnSpMkLst>
            <pc:docMk/>
            <pc:sldMk cId="1093290643" sldId="312"/>
            <ac:cxnSpMk id="8" creationId="{46936ED6-0847-427C-B469-9974F90D4069}"/>
          </ac:cxnSpMkLst>
        </pc:cxnChg>
        <pc:cxnChg chg="add mod">
          <ac:chgData name="Nguyen The An 20204865" userId="99bb5a18-a600-4746-92a4-c4eba09d9b1d" providerId="ADAL" clId="{49808239-4C15-4A39-B4F5-3CF50EC11BBA}" dt="2021-12-25T08:51:10.215" v="6424" actId="1076"/>
          <ac:cxnSpMkLst>
            <pc:docMk/>
            <pc:sldMk cId="1093290643" sldId="312"/>
            <ac:cxnSpMk id="60" creationId="{43CA4986-2A13-482A-A85E-CF749E796371}"/>
          </ac:cxnSpMkLst>
        </pc:cxnChg>
        <pc:cxnChg chg="add mod">
          <ac:chgData name="Nguyen The An 20204865" userId="99bb5a18-a600-4746-92a4-c4eba09d9b1d" providerId="ADAL" clId="{49808239-4C15-4A39-B4F5-3CF50EC11BBA}" dt="2021-12-25T08:51:03.493" v="6422" actId="14100"/>
          <ac:cxnSpMkLst>
            <pc:docMk/>
            <pc:sldMk cId="1093290643" sldId="312"/>
            <ac:cxnSpMk id="63" creationId="{79EF822C-C281-49D3-AA5B-0C691FD235BD}"/>
          </ac:cxnSpMkLst>
        </pc:cxnChg>
        <pc:cxnChg chg="add mod">
          <ac:chgData name="Nguyen The An 20204865" userId="99bb5a18-a600-4746-92a4-c4eba09d9b1d" providerId="ADAL" clId="{49808239-4C15-4A39-B4F5-3CF50EC11BBA}" dt="2021-12-25T08:51:17.734" v="6428" actId="1076"/>
          <ac:cxnSpMkLst>
            <pc:docMk/>
            <pc:sldMk cId="1093290643" sldId="312"/>
            <ac:cxnSpMk id="68" creationId="{F29FD886-2FC6-48BF-A01F-7B9CAB8E72E8}"/>
          </ac:cxnSpMkLst>
        </pc:cxnChg>
        <pc:cxnChg chg="add mod">
          <ac:chgData name="Nguyen The An 20204865" userId="99bb5a18-a600-4746-92a4-c4eba09d9b1d" providerId="ADAL" clId="{49808239-4C15-4A39-B4F5-3CF50EC11BBA}" dt="2021-12-25T08:51:24.741" v="6432" actId="1076"/>
          <ac:cxnSpMkLst>
            <pc:docMk/>
            <pc:sldMk cId="1093290643" sldId="312"/>
            <ac:cxnSpMk id="72" creationId="{0F4B2620-319D-48BE-B35A-DC03B0C8F91E}"/>
          </ac:cxnSpMkLst>
        </pc:cxnChg>
        <pc:cxnChg chg="add mod">
          <ac:chgData name="Nguyen The An 20204865" userId="99bb5a18-a600-4746-92a4-c4eba09d9b1d" providerId="ADAL" clId="{49808239-4C15-4A39-B4F5-3CF50EC11BBA}" dt="2021-12-25T08:51:31.220" v="6436" actId="1076"/>
          <ac:cxnSpMkLst>
            <pc:docMk/>
            <pc:sldMk cId="1093290643" sldId="312"/>
            <ac:cxnSpMk id="76" creationId="{2D513D60-BC3E-47D1-9242-27B1827303F0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92" creationId="{81034508-0B69-4ACD-9566-83466B5FC95E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93" creationId="{189E4B47-8662-40B9-9CCC-2D4E4FE6705A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94" creationId="{C2FDB5D0-E683-4E2C-AF9A-25A3D7AA62D0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95" creationId="{76A2EE30-3307-41D3-B62A-0AC3EE43D03B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96" creationId="{C3AAC609-FA25-47D5-8C79-E90C245F4D5B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97" creationId="{3E51A297-F262-4DAC-8EE3-DF02CFF6FCFD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98" creationId="{FEF29E7C-5998-45F1-BC4A-E539D619FFAA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99" creationId="{A18DB244-197C-4BCA-913A-853FDFD7CBDD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100" creationId="{89503400-4080-432F-AFFA-653CF540C2D4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101" creationId="{8FE16273-CB6B-4ADF-B6B2-AEC41EF3CF4F}"/>
          </ac:cxnSpMkLst>
        </pc:cxnChg>
        <pc:cxnChg chg="del mod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103" creationId="{2E63928F-F780-430C-9CFA-FE44CA27D1AA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104" creationId="{65BFE2CF-83B7-41B5-B80B-07768ABBF7F5}"/>
          </ac:cxnSpMkLst>
        </pc:cxnChg>
        <pc:cxnChg chg="del mod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108" creationId="{3C5F7C6E-170D-489F-8B13-F3E3CE603271}"/>
          </ac:cxnSpMkLst>
        </pc:cxnChg>
        <pc:cxnChg chg="del">
          <ac:chgData name="Nguyen The An 20204865" userId="99bb5a18-a600-4746-92a4-c4eba09d9b1d" providerId="ADAL" clId="{49808239-4C15-4A39-B4F5-3CF50EC11BBA}" dt="2021-12-22T07:05:16.357" v="2931" actId="478"/>
          <ac:cxnSpMkLst>
            <pc:docMk/>
            <pc:sldMk cId="1093290643" sldId="312"/>
            <ac:cxnSpMk id="109" creationId="{A72CA894-EEBD-42A9-88CB-B7F227CC6BF7}"/>
          </ac:cxnSpMkLst>
        </pc:cxnChg>
      </pc:sldChg>
      <pc:sldChg chg="addSp delSp modSp add mod">
        <pc:chgData name="Nguyen The An 20204865" userId="99bb5a18-a600-4746-92a4-c4eba09d9b1d" providerId="ADAL" clId="{49808239-4C15-4A39-B4F5-3CF50EC11BBA}" dt="2021-12-25T10:46:37.378" v="9172" actId="20577"/>
        <pc:sldMkLst>
          <pc:docMk/>
          <pc:sldMk cId="2245719796" sldId="313"/>
        </pc:sldMkLst>
        <pc:spChg chg="add del mod">
          <ac:chgData name="Nguyen The An 20204865" userId="99bb5a18-a600-4746-92a4-c4eba09d9b1d" providerId="ADAL" clId="{49808239-4C15-4A39-B4F5-3CF50EC11BBA}" dt="2021-12-22T07:07:24.272" v="3033" actId="478"/>
          <ac:spMkLst>
            <pc:docMk/>
            <pc:sldMk cId="2245719796" sldId="313"/>
            <ac:spMk id="3" creationId="{E91BF098-2374-4CA0-9241-0F3F3F95D8D6}"/>
          </ac:spMkLst>
        </pc:spChg>
        <pc:spChg chg="add del mod">
          <ac:chgData name="Nguyen The An 20204865" userId="99bb5a18-a600-4746-92a4-c4eba09d9b1d" providerId="ADAL" clId="{49808239-4C15-4A39-B4F5-3CF50EC11BBA}" dt="2021-12-22T07:07:29.149" v="3035" actId="478"/>
          <ac:spMkLst>
            <pc:docMk/>
            <pc:sldMk cId="2245719796" sldId="313"/>
            <ac:spMk id="5" creationId="{5EA8151F-D5DB-47D8-8962-6F99CED43A3E}"/>
          </ac:spMkLst>
        </pc:spChg>
        <pc:spChg chg="mod">
          <ac:chgData name="Nguyen The An 20204865" userId="99bb5a18-a600-4746-92a4-c4eba09d9b1d" providerId="ADAL" clId="{49808239-4C15-4A39-B4F5-3CF50EC11BBA}" dt="2021-12-25T09:27:39.866" v="7424"/>
          <ac:spMkLst>
            <pc:docMk/>
            <pc:sldMk cId="2245719796" sldId="313"/>
            <ac:spMk id="22" creationId="{87C3821A-C685-49F1-A33A-3D2819A9E708}"/>
          </ac:spMkLst>
        </pc:spChg>
        <pc:spChg chg="mod">
          <ac:chgData name="Nguyen The An 20204865" userId="99bb5a18-a600-4746-92a4-c4eba09d9b1d" providerId="ADAL" clId="{49808239-4C15-4A39-B4F5-3CF50EC11BBA}" dt="2021-12-25T09:27:39.866" v="7424"/>
          <ac:spMkLst>
            <pc:docMk/>
            <pc:sldMk cId="2245719796" sldId="313"/>
            <ac:spMk id="23" creationId="{2FA285EF-E8F6-46E2-9033-9D4463886ECC}"/>
          </ac:spMkLst>
        </pc:spChg>
        <pc:spChg chg="add del mod">
          <ac:chgData name="Nguyen The An 20204865" userId="99bb5a18-a600-4746-92a4-c4eba09d9b1d" providerId="ADAL" clId="{49808239-4C15-4A39-B4F5-3CF50EC11BBA}" dt="2021-12-25T09:27:45.484" v="7427"/>
          <ac:spMkLst>
            <pc:docMk/>
            <pc:sldMk cId="2245719796" sldId="313"/>
            <ac:spMk id="24" creationId="{96B28069-2AE5-44B2-A967-FF2AF7642C1D}"/>
          </ac:spMkLst>
        </pc:spChg>
        <pc:spChg chg="mod">
          <ac:chgData name="Nguyen The An 20204865" userId="99bb5a18-a600-4746-92a4-c4eba09d9b1d" providerId="ADAL" clId="{49808239-4C15-4A39-B4F5-3CF50EC11BBA}" dt="2021-12-25T09:27:39.866" v="7424"/>
          <ac:spMkLst>
            <pc:docMk/>
            <pc:sldMk cId="2245719796" sldId="313"/>
            <ac:spMk id="26" creationId="{6D8626FC-239D-49FA-A032-C81605075381}"/>
          </ac:spMkLst>
        </pc:spChg>
        <pc:spChg chg="mod">
          <ac:chgData name="Nguyen The An 20204865" userId="99bb5a18-a600-4746-92a4-c4eba09d9b1d" providerId="ADAL" clId="{49808239-4C15-4A39-B4F5-3CF50EC11BBA}" dt="2021-12-25T09:27:39.866" v="7424"/>
          <ac:spMkLst>
            <pc:docMk/>
            <pc:sldMk cId="2245719796" sldId="313"/>
            <ac:spMk id="27" creationId="{09011FDE-A21F-4546-B448-D9D12D65CA88}"/>
          </ac:spMkLst>
        </pc:spChg>
        <pc:spChg chg="add del mod">
          <ac:chgData name="Nguyen The An 20204865" userId="99bb5a18-a600-4746-92a4-c4eba09d9b1d" providerId="ADAL" clId="{49808239-4C15-4A39-B4F5-3CF50EC11BBA}" dt="2021-12-25T09:27:45.484" v="7427"/>
          <ac:spMkLst>
            <pc:docMk/>
            <pc:sldMk cId="2245719796" sldId="313"/>
            <ac:spMk id="28" creationId="{D5B6CE26-6EEA-4222-88A6-C1E479DC1F1B}"/>
          </ac:spMkLst>
        </pc:spChg>
        <pc:spChg chg="mod">
          <ac:chgData name="Nguyen The An 20204865" userId="99bb5a18-a600-4746-92a4-c4eba09d9b1d" providerId="ADAL" clId="{49808239-4C15-4A39-B4F5-3CF50EC11BBA}" dt="2021-12-25T09:27:46.671" v="7428"/>
          <ac:spMkLst>
            <pc:docMk/>
            <pc:sldMk cId="2245719796" sldId="313"/>
            <ac:spMk id="30" creationId="{FC51D904-7883-4FD9-AE00-6406B08A4DAD}"/>
          </ac:spMkLst>
        </pc:spChg>
        <pc:spChg chg="mod">
          <ac:chgData name="Nguyen The An 20204865" userId="99bb5a18-a600-4746-92a4-c4eba09d9b1d" providerId="ADAL" clId="{49808239-4C15-4A39-B4F5-3CF50EC11BBA}" dt="2021-12-25T09:27:46.671" v="7428"/>
          <ac:spMkLst>
            <pc:docMk/>
            <pc:sldMk cId="2245719796" sldId="313"/>
            <ac:spMk id="31" creationId="{D182CE95-371F-4FCA-B4E4-11AA241BAEA5}"/>
          </ac:spMkLst>
        </pc:spChg>
        <pc:spChg chg="add mod">
          <ac:chgData name="Nguyen The An 20204865" userId="99bb5a18-a600-4746-92a4-c4eba09d9b1d" providerId="ADAL" clId="{49808239-4C15-4A39-B4F5-3CF50EC11BBA}" dt="2021-12-25T09:51:07.278" v="7613" actId="1076"/>
          <ac:spMkLst>
            <pc:docMk/>
            <pc:sldMk cId="2245719796" sldId="313"/>
            <ac:spMk id="32" creationId="{F9603A3E-2B73-4F63-BF72-6C115A5327F9}"/>
          </ac:spMkLst>
        </pc:spChg>
        <pc:spChg chg="mod">
          <ac:chgData name="Nguyen The An 20204865" userId="99bb5a18-a600-4746-92a4-c4eba09d9b1d" providerId="ADAL" clId="{49808239-4C15-4A39-B4F5-3CF50EC11BBA}" dt="2021-12-25T09:27:46.671" v="7428"/>
          <ac:spMkLst>
            <pc:docMk/>
            <pc:sldMk cId="2245719796" sldId="313"/>
            <ac:spMk id="34" creationId="{ACD2CD2F-804E-4FCD-985B-896AB4C59FE5}"/>
          </ac:spMkLst>
        </pc:spChg>
        <pc:spChg chg="mod">
          <ac:chgData name="Nguyen The An 20204865" userId="99bb5a18-a600-4746-92a4-c4eba09d9b1d" providerId="ADAL" clId="{49808239-4C15-4A39-B4F5-3CF50EC11BBA}" dt="2021-12-25T09:27:46.671" v="7428"/>
          <ac:spMkLst>
            <pc:docMk/>
            <pc:sldMk cId="2245719796" sldId="313"/>
            <ac:spMk id="35" creationId="{9689D329-7AE0-45E8-80FD-075631658273}"/>
          </ac:spMkLst>
        </pc:spChg>
        <pc:spChg chg="add mod">
          <ac:chgData name="Nguyen The An 20204865" userId="99bb5a18-a600-4746-92a4-c4eba09d9b1d" providerId="ADAL" clId="{49808239-4C15-4A39-B4F5-3CF50EC11BBA}" dt="2021-12-25T09:51:07.278" v="7613" actId="1076"/>
          <ac:spMkLst>
            <pc:docMk/>
            <pc:sldMk cId="2245719796" sldId="313"/>
            <ac:spMk id="36" creationId="{C56C2609-65CC-4DF4-9D94-62FE336AA26A}"/>
          </ac:spMkLst>
        </pc:spChg>
        <pc:spChg chg="mod">
          <ac:chgData name="Nguyen The An 20204865" userId="99bb5a18-a600-4746-92a4-c4eba09d9b1d" providerId="ADAL" clId="{49808239-4C15-4A39-B4F5-3CF50EC11BBA}" dt="2021-12-25T10:00:43.461" v="7614" actId="571"/>
          <ac:spMkLst>
            <pc:docMk/>
            <pc:sldMk cId="2245719796" sldId="313"/>
            <ac:spMk id="38" creationId="{D3D7BDCD-1A12-4FA0-B27A-8112A6C24F7F}"/>
          </ac:spMkLst>
        </pc:spChg>
        <pc:spChg chg="mod">
          <ac:chgData name="Nguyen The An 20204865" userId="99bb5a18-a600-4746-92a4-c4eba09d9b1d" providerId="ADAL" clId="{49808239-4C15-4A39-B4F5-3CF50EC11BBA}" dt="2021-12-25T10:00:43.461" v="7614" actId="571"/>
          <ac:spMkLst>
            <pc:docMk/>
            <pc:sldMk cId="2245719796" sldId="313"/>
            <ac:spMk id="39" creationId="{6AEF48EE-1076-40C5-9D2C-4EF82C8F47EB}"/>
          </ac:spMkLst>
        </pc:spChg>
        <pc:spChg chg="add mod">
          <ac:chgData name="Nguyen The An 20204865" userId="99bb5a18-a600-4746-92a4-c4eba09d9b1d" providerId="ADAL" clId="{49808239-4C15-4A39-B4F5-3CF50EC11BBA}" dt="2021-12-25T10:00:55.652" v="7644" actId="14100"/>
          <ac:spMkLst>
            <pc:docMk/>
            <pc:sldMk cId="2245719796" sldId="313"/>
            <ac:spMk id="40" creationId="{39AC79A0-F25D-42BD-8FCB-F511A80443D8}"/>
          </ac:spMkLst>
        </pc:spChg>
        <pc:spChg chg="del mod">
          <ac:chgData name="Nguyen The An 20204865" userId="99bb5a18-a600-4746-92a4-c4eba09d9b1d" providerId="ADAL" clId="{49808239-4C15-4A39-B4F5-3CF50EC11BBA}" dt="2021-12-25T09:42:23.350" v="7612" actId="478"/>
          <ac:spMkLst>
            <pc:docMk/>
            <pc:sldMk cId="2245719796" sldId="313"/>
            <ac:spMk id="44" creationId="{9BCD80C8-A128-4EA4-93D0-86D7207692D5}"/>
          </ac:spMkLst>
        </pc:spChg>
        <pc:spChg chg="mod">
          <ac:chgData name="Nguyen The An 20204865" userId="99bb5a18-a600-4746-92a4-c4eba09d9b1d" providerId="ADAL" clId="{49808239-4C15-4A39-B4F5-3CF50EC11BBA}" dt="2021-12-25T09:27:14.614" v="7421" actId="20577"/>
          <ac:spMkLst>
            <pc:docMk/>
            <pc:sldMk cId="2245719796" sldId="313"/>
            <ac:spMk id="45" creationId="{CB80A5A0-0FA2-4999-B60B-A509BBFBC243}"/>
          </ac:spMkLst>
        </pc:spChg>
        <pc:spChg chg="del mod">
          <ac:chgData name="Nguyen The An 20204865" userId="99bb5a18-a600-4746-92a4-c4eba09d9b1d" providerId="ADAL" clId="{49808239-4C15-4A39-B4F5-3CF50EC11BBA}" dt="2021-12-25T09:42:23.350" v="7612" actId="478"/>
          <ac:spMkLst>
            <pc:docMk/>
            <pc:sldMk cId="2245719796" sldId="313"/>
            <ac:spMk id="46" creationId="{0CC74A96-3498-4404-9013-73212D86E6B9}"/>
          </ac:spMkLst>
        </pc:spChg>
        <pc:spChg chg="del mod">
          <ac:chgData name="Nguyen The An 20204865" userId="99bb5a18-a600-4746-92a4-c4eba09d9b1d" providerId="ADAL" clId="{49808239-4C15-4A39-B4F5-3CF50EC11BBA}" dt="2021-12-25T09:42:23.350" v="7612" actId="478"/>
          <ac:spMkLst>
            <pc:docMk/>
            <pc:sldMk cId="2245719796" sldId="313"/>
            <ac:spMk id="47" creationId="{77F36DC1-546B-4E36-A952-AE4B9EC77915}"/>
          </ac:spMkLst>
        </pc:spChg>
        <pc:spChg chg="add del mod">
          <ac:chgData name="Nguyen The An 20204865" userId="99bb5a18-a600-4746-92a4-c4eba09d9b1d" providerId="ADAL" clId="{49808239-4C15-4A39-B4F5-3CF50EC11BBA}" dt="2021-12-25T10:27:32.768" v="8426" actId="478"/>
          <ac:spMkLst>
            <pc:docMk/>
            <pc:sldMk cId="2245719796" sldId="313"/>
            <ac:spMk id="48" creationId="{9F0570BF-DC0B-4AB0-A088-6595C1EC2C02}"/>
          </ac:spMkLst>
        </pc:spChg>
        <pc:spChg chg="add mod">
          <ac:chgData name="Nguyen The An 20204865" userId="99bb5a18-a600-4746-92a4-c4eba09d9b1d" providerId="ADAL" clId="{49808239-4C15-4A39-B4F5-3CF50EC11BBA}" dt="2021-12-25T10:46:37.378" v="9172" actId="20577"/>
          <ac:spMkLst>
            <pc:docMk/>
            <pc:sldMk cId="2245719796" sldId="313"/>
            <ac:spMk id="49" creationId="{248EA20F-91F5-4EB6-B943-D2D623BB8EF2}"/>
          </ac:spMkLst>
        </pc:spChg>
        <pc:spChg chg="mod">
          <ac:chgData name="Nguyen The An 20204865" userId="99bb5a18-a600-4746-92a4-c4eba09d9b1d" providerId="ADAL" clId="{49808239-4C15-4A39-B4F5-3CF50EC11BBA}" dt="2021-12-22T07:06:31.089" v="3011" actId="20577"/>
          <ac:spMkLst>
            <pc:docMk/>
            <pc:sldMk cId="2245719796" sldId="313"/>
            <ac:spMk id="54" creationId="{481A8C81-CFFF-4741-BD35-0581F3604331}"/>
          </ac:spMkLst>
        </pc:spChg>
        <pc:spChg chg="del">
          <ac:chgData name="Nguyen The An 20204865" userId="99bb5a18-a600-4746-92a4-c4eba09d9b1d" providerId="ADAL" clId="{49808239-4C15-4A39-B4F5-3CF50EC11BBA}" dt="2021-12-22T07:07:30.703" v="3036" actId="478"/>
          <ac:spMkLst>
            <pc:docMk/>
            <pc:sldMk cId="2245719796" sldId="313"/>
            <ac:spMk id="61" creationId="{C2D17261-2529-445F-8191-67F27AFDD69B}"/>
          </ac:spMkLst>
        </pc:spChg>
        <pc:spChg chg="del mod">
          <ac:chgData name="Nguyen The An 20204865" userId="99bb5a18-a600-4746-92a4-c4eba09d9b1d" providerId="ADAL" clId="{49808239-4C15-4A39-B4F5-3CF50EC11BBA}" dt="2021-12-25T09:42:23.350" v="7612" actId="478"/>
          <ac:spMkLst>
            <pc:docMk/>
            <pc:sldMk cId="2245719796" sldId="313"/>
            <ac:spMk id="139" creationId="{1EA90C8D-832E-4B7A-BDE6-ADE15FF52650}"/>
          </ac:spMkLst>
        </pc:spChg>
        <pc:spChg chg="add del">
          <ac:chgData name="Nguyen The An 20204865" userId="99bb5a18-a600-4746-92a4-c4eba09d9b1d" providerId="ADAL" clId="{49808239-4C15-4A39-B4F5-3CF50EC11BBA}" dt="2021-12-22T07:07:27.416" v="3034" actId="478"/>
          <ac:spMkLst>
            <pc:docMk/>
            <pc:sldMk cId="2245719796" sldId="313"/>
            <ac:spMk id="1145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09:24:44.760" v="7296" actId="14100"/>
          <ac:spMkLst>
            <pc:docMk/>
            <pc:sldMk cId="2245719796" sldId="313"/>
            <ac:spMk id="1147" creationId="{00000000-0000-0000-0000-000000000000}"/>
          </ac:spMkLst>
        </pc:spChg>
        <pc:grpChg chg="add del mod">
          <ac:chgData name="Nguyen The An 20204865" userId="99bb5a18-a600-4746-92a4-c4eba09d9b1d" providerId="ADAL" clId="{49808239-4C15-4A39-B4F5-3CF50EC11BBA}" dt="2021-12-25T09:27:45.484" v="7427"/>
          <ac:grpSpMkLst>
            <pc:docMk/>
            <pc:sldMk cId="2245719796" sldId="313"/>
            <ac:grpSpMk id="21" creationId="{0AE23CAF-7FCB-4678-B75B-5CA3F653B434}"/>
          </ac:grpSpMkLst>
        </pc:grpChg>
        <pc:grpChg chg="add del mod">
          <ac:chgData name="Nguyen The An 20204865" userId="99bb5a18-a600-4746-92a4-c4eba09d9b1d" providerId="ADAL" clId="{49808239-4C15-4A39-B4F5-3CF50EC11BBA}" dt="2021-12-25T09:27:45.484" v="7427"/>
          <ac:grpSpMkLst>
            <pc:docMk/>
            <pc:sldMk cId="2245719796" sldId="313"/>
            <ac:grpSpMk id="25" creationId="{95345650-F783-4CBC-825C-FFCED860D14E}"/>
          </ac:grpSpMkLst>
        </pc:grpChg>
        <pc:grpChg chg="add mod">
          <ac:chgData name="Nguyen The An 20204865" userId="99bb5a18-a600-4746-92a4-c4eba09d9b1d" providerId="ADAL" clId="{49808239-4C15-4A39-B4F5-3CF50EC11BBA}" dt="2021-12-25T09:51:07.278" v="7613" actId="1076"/>
          <ac:grpSpMkLst>
            <pc:docMk/>
            <pc:sldMk cId="2245719796" sldId="313"/>
            <ac:grpSpMk id="29" creationId="{F1FDD117-DBE5-4A46-BC91-A2E1C4B474EB}"/>
          </ac:grpSpMkLst>
        </pc:grpChg>
        <pc:grpChg chg="add del mod">
          <ac:chgData name="Nguyen The An 20204865" userId="99bb5a18-a600-4746-92a4-c4eba09d9b1d" providerId="ADAL" clId="{49808239-4C15-4A39-B4F5-3CF50EC11BBA}" dt="2021-12-25T09:34:40.582" v="7439" actId="478"/>
          <ac:grpSpMkLst>
            <pc:docMk/>
            <pc:sldMk cId="2245719796" sldId="313"/>
            <ac:grpSpMk id="33" creationId="{26B660E1-E8E6-47FA-AB9D-BA9C472B2920}"/>
          </ac:grpSpMkLst>
        </pc:grpChg>
        <pc:grpChg chg="add mod">
          <ac:chgData name="Nguyen The An 20204865" userId="99bb5a18-a600-4746-92a4-c4eba09d9b1d" providerId="ADAL" clId="{49808239-4C15-4A39-B4F5-3CF50EC11BBA}" dt="2021-12-25T10:01:00.465" v="7647" actId="1076"/>
          <ac:grpSpMkLst>
            <pc:docMk/>
            <pc:sldMk cId="2245719796" sldId="313"/>
            <ac:grpSpMk id="37" creationId="{0EE8F35B-206F-4BFA-9930-A8491E36C9E6}"/>
          </ac:grpSpMkLst>
        </pc:grpChg>
        <pc:grpChg chg="del mod">
          <ac:chgData name="Nguyen The An 20204865" userId="99bb5a18-a600-4746-92a4-c4eba09d9b1d" providerId="ADAL" clId="{49808239-4C15-4A39-B4F5-3CF50EC11BBA}" dt="2021-12-25T09:42:23.350" v="7612" actId="478"/>
          <ac:grpSpMkLst>
            <pc:docMk/>
            <pc:sldMk cId="2245719796" sldId="313"/>
            <ac:grpSpMk id="41" creationId="{030F8F77-FB2A-4E62-8519-0A42CB2F4C88}"/>
          </ac:grpSpMkLst>
        </pc:grpChg>
        <pc:grpChg chg="mod">
          <ac:chgData name="Nguyen The An 20204865" userId="99bb5a18-a600-4746-92a4-c4eba09d9b1d" providerId="ADAL" clId="{49808239-4C15-4A39-B4F5-3CF50EC11BBA}" dt="2021-12-22T07:23:37.723" v="3818" actId="1076"/>
          <ac:grpSpMkLst>
            <pc:docMk/>
            <pc:sldMk cId="2245719796" sldId="313"/>
            <ac:grpSpMk id="55" creationId="{24DDF0AD-DF69-4362-BACE-7736CA850CE1}"/>
          </ac:grpSpMkLst>
        </pc:grpChg>
        <pc:grpChg chg="del mod">
          <ac:chgData name="Nguyen The An 20204865" userId="99bb5a18-a600-4746-92a4-c4eba09d9b1d" providerId="ADAL" clId="{49808239-4C15-4A39-B4F5-3CF50EC11BBA}" dt="2021-12-25T09:42:23.350" v="7612" actId="478"/>
          <ac:grpSpMkLst>
            <pc:docMk/>
            <pc:sldMk cId="2245719796" sldId="313"/>
            <ac:grpSpMk id="136" creationId="{DD7E9BA6-6678-4066-BB31-A984C31FAE6A}"/>
          </ac:grpSpMkLst>
        </pc:grpChg>
        <pc:grpChg chg="mod">
          <ac:chgData name="Nguyen The An 20204865" userId="99bb5a18-a600-4746-92a4-c4eba09d9b1d" providerId="ADAL" clId="{49808239-4C15-4A39-B4F5-3CF50EC11BBA}" dt="2021-12-25T09:24:48.503" v="7297" actId="14100"/>
          <ac:grpSpMkLst>
            <pc:docMk/>
            <pc:sldMk cId="2245719796" sldId="313"/>
            <ac:grpSpMk id="1135" creationId="{00000000-0000-0000-0000-000000000000}"/>
          </ac:grpSpMkLst>
        </pc:grpChg>
        <pc:grpChg chg="add del">
          <ac:chgData name="Nguyen The An 20204865" userId="99bb5a18-a600-4746-92a4-c4eba09d9b1d" providerId="ADAL" clId="{49808239-4C15-4A39-B4F5-3CF50EC11BBA}" dt="2021-12-22T07:07:27.416" v="3034" actId="478"/>
          <ac:grpSpMkLst>
            <pc:docMk/>
            <pc:sldMk cId="2245719796" sldId="313"/>
            <ac:grpSpMk id="1142" creationId="{00000000-0000-0000-0000-000000000000}"/>
          </ac:grpSpMkLst>
        </pc:grpChg>
        <pc:picChg chg="add del mod">
          <ac:chgData name="Nguyen The An 20204865" userId="99bb5a18-a600-4746-92a4-c4eba09d9b1d" providerId="ADAL" clId="{49808239-4C15-4A39-B4F5-3CF50EC11BBA}" dt="2021-12-25T10:01:36.968" v="7653" actId="478"/>
          <ac:picMkLst>
            <pc:docMk/>
            <pc:sldMk cId="2245719796" sldId="313"/>
            <ac:picMk id="3" creationId="{62EE6E8F-CF2B-4183-9D0C-6A754EA5B7BF}"/>
          </ac:picMkLst>
        </pc:picChg>
      </pc:sldChg>
      <pc:sldChg chg="addSp delSp modSp add mod">
        <pc:chgData name="Nguyen The An 20204865" userId="99bb5a18-a600-4746-92a4-c4eba09d9b1d" providerId="ADAL" clId="{49808239-4C15-4A39-B4F5-3CF50EC11BBA}" dt="2021-12-25T10:50:59.504" v="9260" actId="20577"/>
        <pc:sldMkLst>
          <pc:docMk/>
          <pc:sldMk cId="2209669706" sldId="314"/>
        </pc:sldMkLst>
        <pc:spChg chg="mod">
          <ac:chgData name="Nguyen The An 20204865" userId="99bb5a18-a600-4746-92a4-c4eba09d9b1d" providerId="ADAL" clId="{49808239-4C15-4A39-B4F5-3CF50EC11BBA}" dt="2021-12-22T07:37:45.840" v="4121" actId="1076"/>
          <ac:spMkLst>
            <pc:docMk/>
            <pc:sldMk cId="2209669706" sldId="314"/>
            <ac:spMk id="1001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10:50:59.504" v="9260" actId="20577"/>
          <ac:spMkLst>
            <pc:docMk/>
            <pc:sldMk cId="2209669706" sldId="314"/>
            <ac:spMk id="1002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2T07:37:22.734" v="4102" actId="20577"/>
          <ac:spMkLst>
            <pc:docMk/>
            <pc:sldMk cId="2209669706" sldId="314"/>
            <ac:spMk id="1003" creationId="{00000000-0000-0000-0000-000000000000}"/>
          </ac:spMkLst>
        </pc:spChg>
        <pc:grpChg chg="add del mod">
          <ac:chgData name="Nguyen The An 20204865" userId="99bb5a18-a600-4746-92a4-c4eba09d9b1d" providerId="ADAL" clId="{49808239-4C15-4A39-B4F5-3CF50EC11BBA}" dt="2021-12-25T10:50:44.053" v="9192" actId="478"/>
          <ac:grpSpMkLst>
            <pc:docMk/>
            <pc:sldMk cId="2209669706" sldId="314"/>
            <ac:grpSpMk id="989" creationId="{00000000-0000-0000-0000-000000000000}"/>
          </ac:grpSpMkLst>
        </pc:grpChg>
        <pc:grpChg chg="del mod">
          <ac:chgData name="Nguyen The An 20204865" userId="99bb5a18-a600-4746-92a4-c4eba09d9b1d" providerId="ADAL" clId="{49808239-4C15-4A39-B4F5-3CF50EC11BBA}" dt="2021-12-22T07:38:01.936" v="4124" actId="478"/>
          <ac:grpSpMkLst>
            <pc:docMk/>
            <pc:sldMk cId="2209669706" sldId="314"/>
            <ac:grpSpMk id="1042" creationId="{00000000-0000-0000-0000-000000000000}"/>
          </ac:grpSpMkLst>
        </pc:grpChg>
      </pc:sldChg>
      <pc:sldChg chg="addSp delSp modSp add del mod">
        <pc:chgData name="Nguyen The An 20204865" userId="99bb5a18-a600-4746-92a4-c4eba09d9b1d" providerId="ADAL" clId="{49808239-4C15-4A39-B4F5-3CF50EC11BBA}" dt="2021-12-25T10:28:39.852" v="8429" actId="47"/>
        <pc:sldMkLst>
          <pc:docMk/>
          <pc:sldMk cId="2616647472" sldId="315"/>
        </pc:sldMkLst>
        <pc:spChg chg="add mod">
          <ac:chgData name="Nguyen The An 20204865" userId="99bb5a18-a600-4746-92a4-c4eba09d9b1d" providerId="ADAL" clId="{49808239-4C15-4A39-B4F5-3CF50EC11BBA}" dt="2021-12-22T07:40:38.338" v="4130" actId="1076"/>
          <ac:spMkLst>
            <pc:docMk/>
            <pc:sldMk cId="2616647472" sldId="315"/>
            <ac:spMk id="4" creationId="{D45CA4F4-954A-42E7-8393-118A8775E047}"/>
          </ac:spMkLst>
        </pc:spChg>
        <pc:spChg chg="del">
          <ac:chgData name="Nguyen The An 20204865" userId="99bb5a18-a600-4746-92a4-c4eba09d9b1d" providerId="ADAL" clId="{49808239-4C15-4A39-B4F5-3CF50EC11BBA}" dt="2021-12-22T07:40:29.365" v="4128" actId="478"/>
          <ac:spMkLst>
            <pc:docMk/>
            <pc:sldMk cId="2616647472" sldId="315"/>
            <ac:spMk id="6" creationId="{B6201ACA-372A-488E-842D-FF7F5426E4A5}"/>
          </ac:spMkLst>
        </pc:spChg>
        <pc:spChg chg="mod">
          <ac:chgData name="Nguyen The An 20204865" userId="99bb5a18-a600-4746-92a4-c4eba09d9b1d" providerId="ADAL" clId="{49808239-4C15-4A39-B4F5-3CF50EC11BBA}" dt="2021-12-22T07:40:35.348" v="4129"/>
          <ac:spMkLst>
            <pc:docMk/>
            <pc:sldMk cId="2616647472" sldId="315"/>
            <ac:spMk id="7" creationId="{88152FF6-96E8-4205-86A6-EBB99201F887}"/>
          </ac:spMkLst>
        </pc:spChg>
        <pc:spChg chg="mod">
          <ac:chgData name="Nguyen The An 20204865" userId="99bb5a18-a600-4746-92a4-c4eba09d9b1d" providerId="ADAL" clId="{49808239-4C15-4A39-B4F5-3CF50EC11BBA}" dt="2021-12-22T07:40:35.348" v="4129"/>
          <ac:spMkLst>
            <pc:docMk/>
            <pc:sldMk cId="2616647472" sldId="315"/>
            <ac:spMk id="9" creationId="{B15C851B-1421-41B3-8B4E-3536ABBCCC85}"/>
          </ac:spMkLst>
        </pc:spChg>
        <pc:grpChg chg="add mod">
          <ac:chgData name="Nguyen The An 20204865" userId="99bb5a18-a600-4746-92a4-c4eba09d9b1d" providerId="ADAL" clId="{49808239-4C15-4A39-B4F5-3CF50EC11BBA}" dt="2021-12-22T07:40:51.350" v="4134" actId="1076"/>
          <ac:grpSpMkLst>
            <pc:docMk/>
            <pc:sldMk cId="2616647472" sldId="315"/>
            <ac:grpSpMk id="5" creationId="{9AC5AEBF-9702-4A5A-8DEF-B9D1BF917003}"/>
          </ac:grpSpMkLst>
        </pc:grpChg>
        <pc:picChg chg="add mod">
          <ac:chgData name="Nguyen The An 20204865" userId="99bb5a18-a600-4746-92a4-c4eba09d9b1d" providerId="ADAL" clId="{49808239-4C15-4A39-B4F5-3CF50EC11BBA}" dt="2021-12-22T08:22:01.929" v="4176" actId="1076"/>
          <ac:picMkLst>
            <pc:docMk/>
            <pc:sldMk cId="2616647472" sldId="315"/>
            <ac:picMk id="3" creationId="{FA82C994-A138-4C36-876A-A25EA5B01214}"/>
          </ac:picMkLst>
        </pc:picChg>
        <pc:picChg chg="del">
          <ac:chgData name="Nguyen The An 20204865" userId="99bb5a18-a600-4746-92a4-c4eba09d9b1d" providerId="ADAL" clId="{49808239-4C15-4A39-B4F5-3CF50EC11BBA}" dt="2021-12-22T07:40:26.291" v="4127" actId="478"/>
          <ac:picMkLst>
            <pc:docMk/>
            <pc:sldMk cId="2616647472" sldId="315"/>
            <ac:picMk id="8" creationId="{A0D13D39-D8AE-41BE-9D21-91EEB8008481}"/>
          </ac:picMkLst>
        </pc:picChg>
      </pc:sldChg>
      <pc:sldChg chg="addSp delSp modSp add mod">
        <pc:chgData name="Nguyen The An 20204865" userId="99bb5a18-a600-4746-92a4-c4eba09d9b1d" providerId="ADAL" clId="{49808239-4C15-4A39-B4F5-3CF50EC11BBA}" dt="2021-12-22T08:22:04.917" v="4177" actId="1076"/>
        <pc:sldMkLst>
          <pc:docMk/>
          <pc:sldMk cId="1921985103" sldId="316"/>
        </pc:sldMkLst>
        <pc:picChg chg="del mod">
          <ac:chgData name="Nguyen The An 20204865" userId="99bb5a18-a600-4746-92a4-c4eba09d9b1d" providerId="ADAL" clId="{49808239-4C15-4A39-B4F5-3CF50EC11BBA}" dt="2021-12-22T08:19:17.824" v="4159" actId="478"/>
          <ac:picMkLst>
            <pc:docMk/>
            <pc:sldMk cId="1921985103" sldId="316"/>
            <ac:picMk id="3" creationId="{FA82C994-A138-4C36-876A-A25EA5B01214}"/>
          </ac:picMkLst>
        </pc:picChg>
        <pc:picChg chg="add mod">
          <ac:chgData name="Nguyen The An 20204865" userId="99bb5a18-a600-4746-92a4-c4eba09d9b1d" providerId="ADAL" clId="{49808239-4C15-4A39-B4F5-3CF50EC11BBA}" dt="2021-12-22T08:22:04.917" v="4177" actId="1076"/>
          <ac:picMkLst>
            <pc:docMk/>
            <pc:sldMk cId="1921985103" sldId="316"/>
            <ac:picMk id="6" creationId="{48A15299-91A7-4F40-9D6D-753A9E209AC5}"/>
          </ac:picMkLst>
        </pc:picChg>
      </pc:sldChg>
      <pc:sldChg chg="addSp delSp modSp add mod">
        <pc:chgData name="Nguyen The An 20204865" userId="99bb5a18-a600-4746-92a4-c4eba09d9b1d" providerId="ADAL" clId="{49808239-4C15-4A39-B4F5-3CF50EC11BBA}" dt="2021-12-25T10:51:53.175" v="9331"/>
        <pc:sldMkLst>
          <pc:docMk/>
          <pc:sldMk cId="2685702985" sldId="317"/>
        </pc:sldMkLst>
        <pc:spChg chg="add del mod">
          <ac:chgData name="Nguyen The An 20204865" userId="99bb5a18-a600-4746-92a4-c4eba09d9b1d" providerId="ADAL" clId="{49808239-4C15-4A39-B4F5-3CF50EC11BBA}" dt="2021-12-25T10:51:51.050" v="9329"/>
          <ac:spMkLst>
            <pc:docMk/>
            <pc:sldMk cId="2685702985" sldId="317"/>
            <ac:spMk id="8" creationId="{164EA2DE-562F-4C3D-AF75-38FC487CD6B4}"/>
          </ac:spMkLst>
        </pc:spChg>
        <pc:spChg chg="mod">
          <ac:chgData name="Nguyen The An 20204865" userId="99bb5a18-a600-4746-92a4-c4eba09d9b1d" providerId="ADAL" clId="{49808239-4C15-4A39-B4F5-3CF50EC11BBA}" dt="2021-12-25T10:51:49.848" v="9328"/>
          <ac:spMkLst>
            <pc:docMk/>
            <pc:sldMk cId="2685702985" sldId="317"/>
            <ac:spMk id="11" creationId="{DB3BA1C9-082B-471E-A8D7-383E08766129}"/>
          </ac:spMkLst>
        </pc:spChg>
        <pc:spChg chg="mod">
          <ac:chgData name="Nguyen The An 20204865" userId="99bb5a18-a600-4746-92a4-c4eba09d9b1d" providerId="ADAL" clId="{49808239-4C15-4A39-B4F5-3CF50EC11BBA}" dt="2021-12-25T10:51:49.848" v="9328"/>
          <ac:spMkLst>
            <pc:docMk/>
            <pc:sldMk cId="2685702985" sldId="317"/>
            <ac:spMk id="12" creationId="{F4942AF9-B326-4F34-B4A2-3783756EBDDC}"/>
          </ac:spMkLst>
        </pc:spChg>
        <pc:spChg chg="add del mod">
          <ac:chgData name="Nguyen The An 20204865" userId="99bb5a18-a600-4746-92a4-c4eba09d9b1d" providerId="ADAL" clId="{49808239-4C15-4A39-B4F5-3CF50EC11BBA}" dt="2021-12-25T10:51:51.050" v="9329"/>
          <ac:spMkLst>
            <pc:docMk/>
            <pc:sldMk cId="2685702985" sldId="317"/>
            <ac:spMk id="13" creationId="{FF8754FB-011B-45F3-8545-B4B3021854E9}"/>
          </ac:spMkLst>
        </pc:spChg>
        <pc:spChg chg="mod">
          <ac:chgData name="Nguyen The An 20204865" userId="99bb5a18-a600-4746-92a4-c4eba09d9b1d" providerId="ADAL" clId="{49808239-4C15-4A39-B4F5-3CF50EC11BBA}" dt="2021-12-25T10:51:49.848" v="9328"/>
          <ac:spMkLst>
            <pc:docMk/>
            <pc:sldMk cId="2685702985" sldId="317"/>
            <ac:spMk id="15" creationId="{181D3861-C843-4F36-A749-7CA34C63AD90}"/>
          </ac:spMkLst>
        </pc:spChg>
        <pc:spChg chg="mod">
          <ac:chgData name="Nguyen The An 20204865" userId="99bb5a18-a600-4746-92a4-c4eba09d9b1d" providerId="ADAL" clId="{49808239-4C15-4A39-B4F5-3CF50EC11BBA}" dt="2021-12-25T10:51:49.848" v="9328"/>
          <ac:spMkLst>
            <pc:docMk/>
            <pc:sldMk cId="2685702985" sldId="317"/>
            <ac:spMk id="16" creationId="{34C7457D-E5CA-4E4E-9C05-424F6041A9E8}"/>
          </ac:spMkLst>
        </pc:spChg>
        <pc:spChg chg="add del mod">
          <ac:chgData name="Nguyen The An 20204865" userId="99bb5a18-a600-4746-92a4-c4eba09d9b1d" providerId="ADAL" clId="{49808239-4C15-4A39-B4F5-3CF50EC11BBA}" dt="2021-12-25T10:51:51.050" v="9329"/>
          <ac:spMkLst>
            <pc:docMk/>
            <pc:sldMk cId="2685702985" sldId="317"/>
            <ac:spMk id="17" creationId="{61E1A1FC-CF3E-410C-9387-8F6D3A75F60A}"/>
          </ac:spMkLst>
        </pc:spChg>
        <pc:spChg chg="add del mod">
          <ac:chgData name="Nguyen The An 20204865" userId="99bb5a18-a600-4746-92a4-c4eba09d9b1d" providerId="ADAL" clId="{49808239-4C15-4A39-B4F5-3CF50EC11BBA}" dt="2021-12-25T10:51:53.175" v="9331"/>
          <ac:spMkLst>
            <pc:docMk/>
            <pc:sldMk cId="2685702985" sldId="317"/>
            <ac:spMk id="18" creationId="{A5ACE027-7F31-461D-A87A-F15D69B246FE}"/>
          </ac:spMkLst>
        </pc:spChg>
        <pc:spChg chg="mod">
          <ac:chgData name="Nguyen The An 20204865" userId="99bb5a18-a600-4746-92a4-c4eba09d9b1d" providerId="ADAL" clId="{49808239-4C15-4A39-B4F5-3CF50EC11BBA}" dt="2021-12-25T10:51:52.336" v="9330"/>
          <ac:spMkLst>
            <pc:docMk/>
            <pc:sldMk cId="2685702985" sldId="317"/>
            <ac:spMk id="20" creationId="{61E023D7-6446-4639-AE74-C2FB3F7E0BF9}"/>
          </ac:spMkLst>
        </pc:spChg>
        <pc:spChg chg="mod">
          <ac:chgData name="Nguyen The An 20204865" userId="99bb5a18-a600-4746-92a4-c4eba09d9b1d" providerId="ADAL" clId="{49808239-4C15-4A39-B4F5-3CF50EC11BBA}" dt="2021-12-25T10:51:52.336" v="9330"/>
          <ac:spMkLst>
            <pc:docMk/>
            <pc:sldMk cId="2685702985" sldId="317"/>
            <ac:spMk id="21" creationId="{66180F8D-414E-4A75-AE6B-CD6E74179629}"/>
          </ac:spMkLst>
        </pc:spChg>
        <pc:spChg chg="add del mod">
          <ac:chgData name="Nguyen The An 20204865" userId="99bb5a18-a600-4746-92a4-c4eba09d9b1d" providerId="ADAL" clId="{49808239-4C15-4A39-B4F5-3CF50EC11BBA}" dt="2021-12-25T10:51:53.175" v="9331"/>
          <ac:spMkLst>
            <pc:docMk/>
            <pc:sldMk cId="2685702985" sldId="317"/>
            <ac:spMk id="22" creationId="{1ED95C91-177B-4436-A46D-1A3C3EEE99C0}"/>
          </ac:spMkLst>
        </pc:spChg>
        <pc:spChg chg="mod">
          <ac:chgData name="Nguyen The An 20204865" userId="99bb5a18-a600-4746-92a4-c4eba09d9b1d" providerId="ADAL" clId="{49808239-4C15-4A39-B4F5-3CF50EC11BBA}" dt="2021-12-25T10:51:52.336" v="9330"/>
          <ac:spMkLst>
            <pc:docMk/>
            <pc:sldMk cId="2685702985" sldId="317"/>
            <ac:spMk id="24" creationId="{1DE8FD45-6F2D-4C6F-A0A6-D4A5000A6EAA}"/>
          </ac:spMkLst>
        </pc:spChg>
        <pc:spChg chg="mod">
          <ac:chgData name="Nguyen The An 20204865" userId="99bb5a18-a600-4746-92a4-c4eba09d9b1d" providerId="ADAL" clId="{49808239-4C15-4A39-B4F5-3CF50EC11BBA}" dt="2021-12-25T10:51:52.336" v="9330"/>
          <ac:spMkLst>
            <pc:docMk/>
            <pc:sldMk cId="2685702985" sldId="317"/>
            <ac:spMk id="25" creationId="{B9F93525-382C-4BCE-9821-9220C2D9BE65}"/>
          </ac:spMkLst>
        </pc:spChg>
        <pc:spChg chg="add del mod">
          <ac:chgData name="Nguyen The An 20204865" userId="99bb5a18-a600-4746-92a4-c4eba09d9b1d" providerId="ADAL" clId="{49808239-4C15-4A39-B4F5-3CF50EC11BBA}" dt="2021-12-25T10:51:53.175" v="9331"/>
          <ac:spMkLst>
            <pc:docMk/>
            <pc:sldMk cId="2685702985" sldId="317"/>
            <ac:spMk id="26" creationId="{47856121-C76B-4F11-A68F-76A4F0D53725}"/>
          </ac:spMkLst>
        </pc:spChg>
        <pc:grpChg chg="add del mod">
          <ac:chgData name="Nguyen The An 20204865" userId="99bb5a18-a600-4746-92a4-c4eba09d9b1d" providerId="ADAL" clId="{49808239-4C15-4A39-B4F5-3CF50EC11BBA}" dt="2021-12-25T10:51:51.050" v="9329"/>
          <ac:grpSpMkLst>
            <pc:docMk/>
            <pc:sldMk cId="2685702985" sldId="317"/>
            <ac:grpSpMk id="10" creationId="{048B5961-30D0-49E0-B5FD-56083891C241}"/>
          </ac:grpSpMkLst>
        </pc:grpChg>
        <pc:grpChg chg="add del mod">
          <ac:chgData name="Nguyen The An 20204865" userId="99bb5a18-a600-4746-92a4-c4eba09d9b1d" providerId="ADAL" clId="{49808239-4C15-4A39-B4F5-3CF50EC11BBA}" dt="2021-12-25T10:51:51.050" v="9329"/>
          <ac:grpSpMkLst>
            <pc:docMk/>
            <pc:sldMk cId="2685702985" sldId="317"/>
            <ac:grpSpMk id="14" creationId="{B822C315-6F18-457F-8031-3E8A3DEF00A6}"/>
          </ac:grpSpMkLst>
        </pc:grpChg>
        <pc:grpChg chg="add del mod">
          <ac:chgData name="Nguyen The An 20204865" userId="99bb5a18-a600-4746-92a4-c4eba09d9b1d" providerId="ADAL" clId="{49808239-4C15-4A39-B4F5-3CF50EC11BBA}" dt="2021-12-25T10:51:53.175" v="9331"/>
          <ac:grpSpMkLst>
            <pc:docMk/>
            <pc:sldMk cId="2685702985" sldId="317"/>
            <ac:grpSpMk id="19" creationId="{A65ADAC0-8ACF-43AE-8BAC-D8159A15E832}"/>
          </ac:grpSpMkLst>
        </pc:grpChg>
        <pc:grpChg chg="add del mod">
          <ac:chgData name="Nguyen The An 20204865" userId="99bb5a18-a600-4746-92a4-c4eba09d9b1d" providerId="ADAL" clId="{49808239-4C15-4A39-B4F5-3CF50EC11BBA}" dt="2021-12-25T10:51:53.175" v="9331"/>
          <ac:grpSpMkLst>
            <pc:docMk/>
            <pc:sldMk cId="2685702985" sldId="317"/>
            <ac:grpSpMk id="23" creationId="{25853713-DBAD-4DFB-BA96-C0D054091F14}"/>
          </ac:grpSpMkLst>
        </pc:grpChg>
        <pc:picChg chg="add mod">
          <ac:chgData name="Nguyen The An 20204865" userId="99bb5a18-a600-4746-92a4-c4eba09d9b1d" providerId="ADAL" clId="{49808239-4C15-4A39-B4F5-3CF50EC11BBA}" dt="2021-12-22T08:22:07.107" v="4178" actId="1076"/>
          <ac:picMkLst>
            <pc:docMk/>
            <pc:sldMk cId="2685702985" sldId="317"/>
            <ac:picMk id="3" creationId="{4D4631DD-004C-4BA5-99C3-91F24B0A00C2}"/>
          </ac:picMkLst>
        </pc:picChg>
        <pc:picChg chg="del">
          <ac:chgData name="Nguyen The An 20204865" userId="99bb5a18-a600-4746-92a4-c4eba09d9b1d" providerId="ADAL" clId="{49808239-4C15-4A39-B4F5-3CF50EC11BBA}" dt="2021-12-22T08:21:11.910" v="4170" actId="478"/>
          <ac:picMkLst>
            <pc:docMk/>
            <pc:sldMk cId="2685702985" sldId="317"/>
            <ac:picMk id="6" creationId="{48A15299-91A7-4F40-9D6D-753A9E209AC5}"/>
          </ac:picMkLst>
        </pc:picChg>
      </pc:sldChg>
      <pc:sldChg chg="new del">
        <pc:chgData name="Nguyen The An 20204865" userId="99bb5a18-a600-4746-92a4-c4eba09d9b1d" providerId="ADAL" clId="{49808239-4C15-4A39-B4F5-3CF50EC11BBA}" dt="2021-12-22T08:21:08.908" v="4168" actId="680"/>
        <pc:sldMkLst>
          <pc:docMk/>
          <pc:sldMk cId="3170595116" sldId="317"/>
        </pc:sldMkLst>
      </pc:sldChg>
      <pc:sldChg chg="addSp delSp modSp add mod ord">
        <pc:chgData name="Nguyen The An 20204865" userId="99bb5a18-a600-4746-92a4-c4eba09d9b1d" providerId="ADAL" clId="{49808239-4C15-4A39-B4F5-3CF50EC11BBA}" dt="2021-12-25T14:23:17.889" v="10472" actId="20577"/>
        <pc:sldMkLst>
          <pc:docMk/>
          <pc:sldMk cId="879655982" sldId="318"/>
        </pc:sldMkLst>
        <pc:spChg chg="mod">
          <ac:chgData name="Nguyen The An 20204865" userId="99bb5a18-a600-4746-92a4-c4eba09d9b1d" providerId="ADAL" clId="{49808239-4C15-4A39-B4F5-3CF50EC11BBA}" dt="2021-12-25T10:32:51.624" v="8480" actId="20577"/>
          <ac:spMkLst>
            <pc:docMk/>
            <pc:sldMk cId="879655982" sldId="318"/>
            <ac:spMk id="4" creationId="{D45CA4F4-954A-42E7-8393-118A8775E047}"/>
          </ac:spMkLst>
        </pc:spChg>
        <pc:spChg chg="add mod">
          <ac:chgData name="Nguyen The An 20204865" userId="99bb5a18-a600-4746-92a4-c4eba09d9b1d" providerId="ADAL" clId="{49808239-4C15-4A39-B4F5-3CF50EC11BBA}" dt="2021-12-25T10:39:41.202" v="8985" actId="403"/>
          <ac:spMkLst>
            <pc:docMk/>
            <pc:sldMk cId="879655982" sldId="318"/>
            <ac:spMk id="8" creationId="{5FBB8459-5597-45CD-A77A-E026AB59ED4A}"/>
          </ac:spMkLst>
        </pc:spChg>
        <pc:spChg chg="mod">
          <ac:chgData name="Nguyen The An 20204865" userId="99bb5a18-a600-4746-92a4-c4eba09d9b1d" providerId="ADAL" clId="{49808239-4C15-4A39-B4F5-3CF50EC11BBA}" dt="2021-12-25T10:37:29.904" v="8826"/>
          <ac:spMkLst>
            <pc:docMk/>
            <pc:sldMk cId="879655982" sldId="318"/>
            <ac:spMk id="11" creationId="{0671A9B5-CA74-43DC-9F00-DF3D2790DD26}"/>
          </ac:spMkLst>
        </pc:spChg>
        <pc:spChg chg="mod">
          <ac:chgData name="Nguyen The An 20204865" userId="99bb5a18-a600-4746-92a4-c4eba09d9b1d" providerId="ADAL" clId="{49808239-4C15-4A39-B4F5-3CF50EC11BBA}" dt="2021-12-25T10:37:29.904" v="8826"/>
          <ac:spMkLst>
            <pc:docMk/>
            <pc:sldMk cId="879655982" sldId="318"/>
            <ac:spMk id="12" creationId="{1C4D8D88-EB90-4718-AA37-6513BCF2C995}"/>
          </ac:spMkLst>
        </pc:spChg>
        <pc:spChg chg="add mod">
          <ac:chgData name="Nguyen The An 20204865" userId="99bb5a18-a600-4746-92a4-c4eba09d9b1d" providerId="ADAL" clId="{49808239-4C15-4A39-B4F5-3CF50EC11BBA}" dt="2021-12-25T10:37:42.848" v="8848" actId="14100"/>
          <ac:spMkLst>
            <pc:docMk/>
            <pc:sldMk cId="879655982" sldId="318"/>
            <ac:spMk id="13" creationId="{B543E64D-57A1-4FBB-9CAB-E8D9F04A9AF5}"/>
          </ac:spMkLst>
        </pc:spChg>
        <pc:spChg chg="mod">
          <ac:chgData name="Nguyen The An 20204865" userId="99bb5a18-a600-4746-92a4-c4eba09d9b1d" providerId="ADAL" clId="{49808239-4C15-4A39-B4F5-3CF50EC11BBA}" dt="2021-12-25T10:39:48.892" v="8986"/>
          <ac:spMkLst>
            <pc:docMk/>
            <pc:sldMk cId="879655982" sldId="318"/>
            <ac:spMk id="15" creationId="{3A61804F-5D42-4AAA-9DCD-E3B4B4D7E100}"/>
          </ac:spMkLst>
        </pc:spChg>
        <pc:spChg chg="mod">
          <ac:chgData name="Nguyen The An 20204865" userId="99bb5a18-a600-4746-92a4-c4eba09d9b1d" providerId="ADAL" clId="{49808239-4C15-4A39-B4F5-3CF50EC11BBA}" dt="2021-12-25T10:39:48.892" v="8986"/>
          <ac:spMkLst>
            <pc:docMk/>
            <pc:sldMk cId="879655982" sldId="318"/>
            <ac:spMk id="16" creationId="{C9374343-8289-4B4E-9F17-7C99A70B21A7}"/>
          </ac:spMkLst>
        </pc:spChg>
        <pc:spChg chg="add mod">
          <ac:chgData name="Nguyen The An 20204865" userId="99bb5a18-a600-4746-92a4-c4eba09d9b1d" providerId="ADAL" clId="{49808239-4C15-4A39-B4F5-3CF50EC11BBA}" dt="2021-12-25T10:39:58.391" v="9004" actId="1076"/>
          <ac:spMkLst>
            <pc:docMk/>
            <pc:sldMk cId="879655982" sldId="318"/>
            <ac:spMk id="17" creationId="{6C208841-185E-4E52-9FE6-D85B2B549BC7}"/>
          </ac:spMkLst>
        </pc:spChg>
        <pc:spChg chg="add del">
          <ac:chgData name="Nguyen The An 20204865" userId="99bb5a18-a600-4746-92a4-c4eba09d9b1d" providerId="ADAL" clId="{49808239-4C15-4A39-B4F5-3CF50EC11BBA}" dt="2021-12-25T10:42:06.358" v="9006" actId="22"/>
          <ac:spMkLst>
            <pc:docMk/>
            <pc:sldMk cId="879655982" sldId="318"/>
            <ac:spMk id="18" creationId="{9A1E8A78-3323-47DD-BE33-A397F2C3A0DC}"/>
          </ac:spMkLst>
        </pc:spChg>
        <pc:spChg chg="add mod">
          <ac:chgData name="Nguyen The An 20204865" userId="99bb5a18-a600-4746-92a4-c4eba09d9b1d" providerId="ADAL" clId="{49808239-4C15-4A39-B4F5-3CF50EC11BBA}" dt="2021-12-25T14:23:17.889" v="10472" actId="20577"/>
          <ac:spMkLst>
            <pc:docMk/>
            <pc:sldMk cId="879655982" sldId="318"/>
            <ac:spMk id="19" creationId="{5DF81572-DA2D-46E7-82DD-971D89CF15C4}"/>
          </ac:spMkLst>
        </pc:spChg>
        <pc:grpChg chg="mod">
          <ac:chgData name="Nguyen The An 20204865" userId="99bb5a18-a600-4746-92a4-c4eba09d9b1d" providerId="ADAL" clId="{49808239-4C15-4A39-B4F5-3CF50EC11BBA}" dt="2021-12-22T08:23:38.018" v="4230" actId="14100"/>
          <ac:grpSpMkLst>
            <pc:docMk/>
            <pc:sldMk cId="879655982" sldId="318"/>
            <ac:grpSpMk id="5" creationId="{9AC5AEBF-9702-4A5A-8DEF-B9D1BF917003}"/>
          </ac:grpSpMkLst>
        </pc:grpChg>
        <pc:grpChg chg="add mod">
          <ac:chgData name="Nguyen The An 20204865" userId="99bb5a18-a600-4746-92a4-c4eba09d9b1d" providerId="ADAL" clId="{49808239-4C15-4A39-B4F5-3CF50EC11BBA}" dt="2021-12-25T10:37:46.952" v="8850" actId="1076"/>
          <ac:grpSpMkLst>
            <pc:docMk/>
            <pc:sldMk cId="879655982" sldId="318"/>
            <ac:grpSpMk id="10" creationId="{99CDF3BC-D9EA-41E1-B3C5-FF41F31D9925}"/>
          </ac:grpSpMkLst>
        </pc:grpChg>
        <pc:grpChg chg="add mod">
          <ac:chgData name="Nguyen The An 20204865" userId="99bb5a18-a600-4746-92a4-c4eba09d9b1d" providerId="ADAL" clId="{49808239-4C15-4A39-B4F5-3CF50EC11BBA}" dt="2021-12-25T10:39:58.391" v="9004" actId="1076"/>
          <ac:grpSpMkLst>
            <pc:docMk/>
            <pc:sldMk cId="879655982" sldId="318"/>
            <ac:grpSpMk id="14" creationId="{6234DFB4-5911-49C5-934B-885F416E4E30}"/>
          </ac:grpSpMkLst>
        </pc:grpChg>
        <pc:picChg chg="del">
          <ac:chgData name="Nguyen The An 20204865" userId="99bb5a18-a600-4746-92a4-c4eba09d9b1d" providerId="ADAL" clId="{49808239-4C15-4A39-B4F5-3CF50EC11BBA}" dt="2021-12-22T08:22:26.053" v="4180" actId="478"/>
          <ac:picMkLst>
            <pc:docMk/>
            <pc:sldMk cId="879655982" sldId="318"/>
            <ac:picMk id="3" creationId="{4D4631DD-004C-4BA5-99C3-91F24B0A00C2}"/>
          </ac:picMkLst>
        </pc:picChg>
      </pc:sldChg>
      <pc:sldChg chg="addSp delSp modSp add mod">
        <pc:chgData name="Nguyen The An 20204865" userId="99bb5a18-a600-4746-92a4-c4eba09d9b1d" providerId="ADAL" clId="{49808239-4C15-4A39-B4F5-3CF50EC11BBA}" dt="2021-12-25T10:58:51.360" v="9452" actId="120"/>
        <pc:sldMkLst>
          <pc:docMk/>
          <pc:sldMk cId="3616763601" sldId="319"/>
        </pc:sldMkLst>
        <pc:spChg chg="add mod">
          <ac:chgData name="Nguyen The An 20204865" userId="99bb5a18-a600-4746-92a4-c4eba09d9b1d" providerId="ADAL" clId="{49808239-4C15-4A39-B4F5-3CF50EC11BBA}" dt="2021-12-25T10:58:51.360" v="9452" actId="120"/>
          <ac:spMkLst>
            <pc:docMk/>
            <pc:sldMk cId="3616763601" sldId="319"/>
            <ac:spMk id="3" creationId="{95A5B56B-9E2A-4A76-878E-54A2CB7C8152}"/>
          </ac:spMkLst>
        </pc:spChg>
        <pc:spChg chg="mod">
          <ac:chgData name="Nguyen The An 20204865" userId="99bb5a18-a600-4746-92a4-c4eba09d9b1d" providerId="ADAL" clId="{49808239-4C15-4A39-B4F5-3CF50EC11BBA}" dt="2021-12-22T08:33:49.720" v="4684" actId="1076"/>
          <ac:spMkLst>
            <pc:docMk/>
            <pc:sldMk cId="3616763601" sldId="319"/>
            <ac:spMk id="4" creationId="{D45CA4F4-954A-42E7-8393-118A8775E047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17" creationId="{B5BFBCDF-B59D-4423-8F5B-68C9E141DF71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18" creationId="{3D85799E-3227-44F9-A2AD-0FD7CE9D466A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19" creationId="{A68C7D3A-9C80-4272-899F-3E196F314FA2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0" creationId="{C2F54A97-B572-4412-8C3B-8C16FC5FD41A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1" creationId="{2B6D528E-46DB-44ED-B2B4-7E205241EECE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2" creationId="{31C2252B-3A08-44BE-B12F-18752393DE4A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3" creationId="{CDE2E822-470C-43D0-B719-292466F914FE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4" creationId="{7EA32CD1-BBEE-4DB0-82F3-0FE212361AF7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5" creationId="{42DFEC33-1A81-44CC-9423-B95BD5218795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6" creationId="{999F2A2D-B929-4F80-BDC4-37129D227BCF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7" creationId="{5A6E5AF5-7ACB-4A65-9177-6CBA75E75993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29" creationId="{65F0EDA2-61ED-4AC4-90CB-549D242E9A5C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0" creationId="{2B4F8B39-2605-4C6E-B463-B135C8D146F1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1" creationId="{E00093B1-DB5F-4528-9B1B-7D3C5F534218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2" creationId="{480D3A81-1B36-4562-84DA-926C8EC34B8D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3" creationId="{99207322-B4CB-4994-8C67-D112BB1153FC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4" creationId="{A0FCFE4B-D81C-4141-8C54-77084245B746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5" creationId="{B597BCE2-C299-4D53-837F-C111F7EEB61A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6" creationId="{6A508543-2DC1-45A3-A781-BF9BF429DF02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7" creationId="{46D25E2F-E255-4051-9507-0E3B3AEE1084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8" creationId="{A3D53C5D-31A1-4553-A6AD-5CD1D4976315}"/>
          </ac:spMkLst>
        </pc:spChg>
        <pc:spChg chg="mod">
          <ac:chgData name="Nguyen The An 20204865" userId="99bb5a18-a600-4746-92a4-c4eba09d9b1d" providerId="ADAL" clId="{49808239-4C15-4A39-B4F5-3CF50EC11BBA}" dt="2021-12-22T08:33:02.266" v="4671"/>
          <ac:spMkLst>
            <pc:docMk/>
            <pc:sldMk cId="3616763601" sldId="319"/>
            <ac:spMk id="39" creationId="{ADEE8445-C489-493B-9584-C17836B01269}"/>
          </ac:spMkLst>
        </pc:spChg>
        <pc:spChg chg="add del">
          <ac:chgData name="Nguyen The An 20204865" userId="99bb5a18-a600-4746-92a4-c4eba09d9b1d" providerId="ADAL" clId="{49808239-4C15-4A39-B4F5-3CF50EC11BBA}" dt="2021-12-22T08:33:44.468" v="4682" actId="22"/>
          <ac:spMkLst>
            <pc:docMk/>
            <pc:sldMk cId="3616763601" sldId="319"/>
            <ac:spMk id="41" creationId="{C38692B7-4912-43ED-8705-EB63175DD0CA}"/>
          </ac:spMkLst>
        </pc:spChg>
        <pc:spChg chg="add del mod">
          <ac:chgData name="Nguyen The An 20204865" userId="99bb5a18-a600-4746-92a4-c4eba09d9b1d" providerId="ADAL" clId="{49808239-4C15-4A39-B4F5-3CF50EC11BBA}" dt="2021-12-25T10:52:24.465" v="9340" actId="478"/>
          <ac:spMkLst>
            <pc:docMk/>
            <pc:sldMk cId="3616763601" sldId="319"/>
            <ac:spMk id="42" creationId="{F87BC40B-667D-47CF-AAED-B33DDAC4918B}"/>
          </ac:spMkLst>
        </pc:spChg>
        <pc:grpChg chg="add del mod">
          <ac:chgData name="Nguyen The An 20204865" userId="99bb5a18-a600-4746-92a4-c4eba09d9b1d" providerId="ADAL" clId="{49808239-4C15-4A39-B4F5-3CF50EC11BBA}" dt="2021-12-25T10:52:24.465" v="9340" actId="478"/>
          <ac:grpSpMkLst>
            <pc:docMk/>
            <pc:sldMk cId="3616763601" sldId="319"/>
            <ac:grpSpMk id="16" creationId="{D454D791-B045-4B22-B156-EB7F4BDC19BC}"/>
          </ac:grpSpMkLst>
        </pc:grpChg>
        <pc:grpChg chg="add del mod ord">
          <ac:chgData name="Nguyen The An 20204865" userId="99bb5a18-a600-4746-92a4-c4eba09d9b1d" providerId="ADAL" clId="{49808239-4C15-4A39-B4F5-3CF50EC11BBA}" dt="2021-12-25T10:52:24.465" v="9340" actId="478"/>
          <ac:grpSpMkLst>
            <pc:docMk/>
            <pc:sldMk cId="3616763601" sldId="319"/>
            <ac:grpSpMk id="28" creationId="{D166A480-5447-4F51-8517-4737CD6F1A73}"/>
          </ac:grpSpMkLst>
        </pc:grpChg>
        <pc:graphicFrameChg chg="add mod modGraphic">
          <ac:chgData name="Nguyen The An 20204865" userId="99bb5a18-a600-4746-92a4-c4eba09d9b1d" providerId="ADAL" clId="{49808239-4C15-4A39-B4F5-3CF50EC11BBA}" dt="2021-12-25T10:57:29.297" v="9379" actId="1076"/>
          <ac:graphicFrameMkLst>
            <pc:docMk/>
            <pc:sldMk cId="3616763601" sldId="319"/>
            <ac:graphicFrameMk id="2" creationId="{3C8B2647-36D9-4F58-BA90-3B4C18CD5F9E}"/>
          </ac:graphicFrameMkLst>
        </pc:graphicFrameChg>
        <pc:graphicFrameChg chg="add del mod ord modGraphic">
          <ac:chgData name="Nguyen The An 20204865" userId="99bb5a18-a600-4746-92a4-c4eba09d9b1d" providerId="ADAL" clId="{49808239-4C15-4A39-B4F5-3CF50EC11BBA}" dt="2021-12-25T10:52:24.465" v="9340" actId="478"/>
          <ac:graphicFrameMkLst>
            <pc:docMk/>
            <pc:sldMk cId="3616763601" sldId="319"/>
            <ac:graphicFrameMk id="15" creationId="{09FF92C2-E009-4AAC-A1D2-C943C47EDD6A}"/>
          </ac:graphicFrameMkLst>
        </pc:graphicFrameChg>
        <pc:picChg chg="del">
          <ac:chgData name="Nguyen The An 20204865" userId="99bb5a18-a600-4746-92a4-c4eba09d9b1d" providerId="ADAL" clId="{49808239-4C15-4A39-B4F5-3CF50EC11BBA}" dt="2021-12-22T08:29:51.878" v="4580" actId="478"/>
          <ac:picMkLst>
            <pc:docMk/>
            <pc:sldMk cId="3616763601" sldId="319"/>
            <ac:picMk id="3" creationId="{FA82C994-A138-4C36-876A-A25EA5B01214}"/>
          </ac:picMkLst>
        </pc:picChg>
        <pc:picChg chg="add del mod">
          <ac:chgData name="Nguyen The An 20204865" userId="99bb5a18-a600-4746-92a4-c4eba09d9b1d" providerId="ADAL" clId="{49808239-4C15-4A39-B4F5-3CF50EC11BBA}" dt="2021-12-22T08:30:56.344" v="4605" actId="478"/>
          <ac:picMkLst>
            <pc:docMk/>
            <pc:sldMk cId="3616763601" sldId="319"/>
            <ac:picMk id="6" creationId="{649C32F0-75B2-4A93-AEF5-097BA6EAF255}"/>
          </ac:picMkLst>
        </pc:picChg>
        <pc:picChg chg="add del mod">
          <ac:chgData name="Nguyen The An 20204865" userId="99bb5a18-a600-4746-92a4-c4eba09d9b1d" providerId="ADAL" clId="{49808239-4C15-4A39-B4F5-3CF50EC11BBA}" dt="2021-12-22T08:30:26.319" v="4592" actId="478"/>
          <ac:picMkLst>
            <pc:docMk/>
            <pc:sldMk cId="3616763601" sldId="319"/>
            <ac:picMk id="10" creationId="{39A91D96-4FFC-428B-A527-67F13CDC4921}"/>
          </ac:picMkLst>
        </pc:picChg>
        <pc:picChg chg="add del mod">
          <ac:chgData name="Nguyen The An 20204865" userId="99bb5a18-a600-4746-92a4-c4eba09d9b1d" providerId="ADAL" clId="{49808239-4C15-4A39-B4F5-3CF50EC11BBA}" dt="2021-12-22T08:30:26.579" v="4593" actId="478"/>
          <ac:picMkLst>
            <pc:docMk/>
            <pc:sldMk cId="3616763601" sldId="319"/>
            <ac:picMk id="12" creationId="{8EE0F218-4F6F-494E-B8D8-072F4B05685F}"/>
          </ac:picMkLst>
        </pc:picChg>
        <pc:picChg chg="add del mod">
          <ac:chgData name="Nguyen The An 20204865" userId="99bb5a18-a600-4746-92a4-c4eba09d9b1d" providerId="ADAL" clId="{49808239-4C15-4A39-B4F5-3CF50EC11BBA}" dt="2021-12-25T10:52:21.556" v="9339" actId="478"/>
          <ac:picMkLst>
            <pc:docMk/>
            <pc:sldMk cId="3616763601" sldId="319"/>
            <ac:picMk id="14" creationId="{084EE961-3587-4F85-8011-6A5ACD089675}"/>
          </ac:picMkLst>
        </pc:picChg>
      </pc:sldChg>
      <pc:sldChg chg="addSp delSp modSp add del mod">
        <pc:chgData name="Nguyen The An 20204865" userId="99bb5a18-a600-4746-92a4-c4eba09d9b1d" providerId="ADAL" clId="{49808239-4C15-4A39-B4F5-3CF50EC11BBA}" dt="2021-12-25T10:52:36.109" v="9344" actId="47"/>
        <pc:sldMkLst>
          <pc:docMk/>
          <pc:sldMk cId="539751077" sldId="320"/>
        </pc:sldMkLst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13" creationId="{06EFE45C-A9C4-46AC-99FF-90DDD833F27A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14" creationId="{E238648A-15E6-4A80-A4D4-0831B9498280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15" creationId="{CD19C3E7-086B-4A24-940F-63B617310F73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16" creationId="{EC165FA7-3737-42B1-83BD-519B7E81486C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17" creationId="{FC7F5A1C-3CC1-4D0E-B123-D302EF4188EF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18" creationId="{C0B66051-9920-4089-A9BA-6723E9A378DC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19" creationId="{74D9EC2A-0E84-4B05-B275-AD68F83C21DA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0" creationId="{CFD5A664-50B0-418F-9055-5A0AB672A771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1" creationId="{C592A562-AB45-4D3E-8784-0B0D991AB5DB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2" creationId="{4F3CDF57-601D-4A8F-A2C4-5DBDCCC0B584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3" creationId="{3EE05B84-6081-4F61-911C-4E2D2E324EE5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5" creationId="{BBA59C7E-4E77-4673-9E1A-B9B8922CF5B1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6" creationId="{B0E86324-C7EB-47DD-A201-221CE55C62E0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7" creationId="{635E311E-7169-4A11-9300-ADD0E20CA09F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8" creationId="{A4469EA6-5EF0-4F91-8C3D-4432A3AEF5D0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29" creationId="{97EE952E-790D-477A-8F65-A91535B6DE4C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30" creationId="{7E0737F4-30A7-475B-9C4D-17EA5D4D9C55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31" creationId="{FAB0E7F6-CF92-4105-898A-8FF4593EC568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32" creationId="{F7A24D9F-0AC3-4753-AC25-DE730F1C35C4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33" creationId="{25C49678-2D21-4B17-8A74-BA772D74C937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34" creationId="{508317C0-8125-4C6C-81B1-437F55C6BA7D}"/>
          </ac:spMkLst>
        </pc:spChg>
        <pc:spChg chg="mod">
          <ac:chgData name="Nguyen The An 20204865" userId="99bb5a18-a600-4746-92a4-c4eba09d9b1d" providerId="ADAL" clId="{49808239-4C15-4A39-B4F5-3CF50EC11BBA}" dt="2021-12-22T08:36:13.309" v="4730"/>
          <ac:spMkLst>
            <pc:docMk/>
            <pc:sldMk cId="539751077" sldId="320"/>
            <ac:spMk id="35" creationId="{689C6AEC-D168-4C03-8024-17230F6AFF5F}"/>
          </ac:spMkLst>
        </pc:spChg>
        <pc:spChg chg="add del mod">
          <ac:chgData name="Nguyen The An 20204865" userId="99bb5a18-a600-4746-92a4-c4eba09d9b1d" providerId="ADAL" clId="{49808239-4C15-4A39-B4F5-3CF50EC11BBA}" dt="2021-12-25T10:52:31.041" v="9342" actId="478"/>
          <ac:spMkLst>
            <pc:docMk/>
            <pc:sldMk cId="539751077" sldId="320"/>
            <ac:spMk id="37" creationId="{1D235D52-54B8-4270-9B78-348FBF6BDFBC}"/>
          </ac:spMkLst>
        </pc:spChg>
        <pc:grpChg chg="add del mod">
          <ac:chgData name="Nguyen The An 20204865" userId="99bb5a18-a600-4746-92a4-c4eba09d9b1d" providerId="ADAL" clId="{49808239-4C15-4A39-B4F5-3CF50EC11BBA}" dt="2021-12-25T10:52:29.477" v="9341" actId="478"/>
          <ac:grpSpMkLst>
            <pc:docMk/>
            <pc:sldMk cId="539751077" sldId="320"/>
            <ac:grpSpMk id="11" creationId="{31D46473-E541-4AD8-BD7E-0839D751802D}"/>
          </ac:grpSpMkLst>
        </pc:grpChg>
        <pc:grpChg chg="add del mod">
          <ac:chgData name="Nguyen The An 20204865" userId="99bb5a18-a600-4746-92a4-c4eba09d9b1d" providerId="ADAL" clId="{49808239-4C15-4A39-B4F5-3CF50EC11BBA}" dt="2021-12-25T10:52:29.477" v="9341" actId="478"/>
          <ac:grpSpMkLst>
            <pc:docMk/>
            <pc:sldMk cId="539751077" sldId="320"/>
            <ac:grpSpMk id="24" creationId="{4628E17C-8C52-411A-BBA0-2FB6F02C160A}"/>
          </ac:grpSpMkLst>
        </pc:grpChg>
        <pc:graphicFrameChg chg="add del mod modGraphic">
          <ac:chgData name="Nguyen The An 20204865" userId="99bb5a18-a600-4746-92a4-c4eba09d9b1d" providerId="ADAL" clId="{49808239-4C15-4A39-B4F5-3CF50EC11BBA}" dt="2021-12-25T10:52:29.477" v="9341" actId="478"/>
          <ac:graphicFrameMkLst>
            <pc:docMk/>
            <pc:sldMk cId="539751077" sldId="320"/>
            <ac:graphicFrameMk id="36" creationId="{6AF75A8A-7E7D-4B49-847B-98E3481EC8FE}"/>
          </ac:graphicFrameMkLst>
        </pc:graphicFrameChg>
        <pc:picChg chg="del">
          <ac:chgData name="Nguyen The An 20204865" userId="99bb5a18-a600-4746-92a4-c4eba09d9b1d" providerId="ADAL" clId="{49808239-4C15-4A39-B4F5-3CF50EC11BBA}" dt="2021-12-22T08:30:31.138" v="4594" actId="478"/>
          <ac:picMkLst>
            <pc:docMk/>
            <pc:sldMk cId="539751077" sldId="320"/>
            <ac:picMk id="6" creationId="{649C32F0-75B2-4A93-AEF5-097BA6EAF255}"/>
          </ac:picMkLst>
        </pc:picChg>
        <pc:picChg chg="del mod">
          <ac:chgData name="Nguyen The An 20204865" userId="99bb5a18-a600-4746-92a4-c4eba09d9b1d" providerId="ADAL" clId="{49808239-4C15-4A39-B4F5-3CF50EC11BBA}" dt="2021-12-25T10:52:29.477" v="9341" actId="478"/>
          <ac:picMkLst>
            <pc:docMk/>
            <pc:sldMk cId="539751077" sldId="320"/>
            <ac:picMk id="10" creationId="{39A91D96-4FFC-428B-A527-67F13CDC4921}"/>
          </ac:picMkLst>
        </pc:picChg>
        <pc:picChg chg="del">
          <ac:chgData name="Nguyen The An 20204865" userId="99bb5a18-a600-4746-92a4-c4eba09d9b1d" providerId="ADAL" clId="{49808239-4C15-4A39-B4F5-3CF50EC11BBA}" dt="2021-12-22T08:30:31.494" v="4595" actId="478"/>
          <ac:picMkLst>
            <pc:docMk/>
            <pc:sldMk cId="539751077" sldId="320"/>
            <ac:picMk id="12" creationId="{8EE0F218-4F6F-494E-B8D8-072F4B05685F}"/>
          </ac:picMkLst>
        </pc:picChg>
      </pc:sldChg>
      <pc:sldChg chg="addSp delSp modSp add del mod">
        <pc:chgData name="Nguyen The An 20204865" userId="99bb5a18-a600-4746-92a4-c4eba09d9b1d" providerId="ADAL" clId="{49808239-4C15-4A39-B4F5-3CF50EC11BBA}" dt="2021-12-25T10:52:37.030" v="9345" actId="47"/>
        <pc:sldMkLst>
          <pc:docMk/>
          <pc:sldMk cId="591519402" sldId="321"/>
        </pc:sldMkLst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13" creationId="{E4C7CD65-9353-4E31-B65A-8ED963547454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14" creationId="{1F905811-E94A-44C5-AB5E-25651123650B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15" creationId="{7882BFCE-57EB-46CE-BD66-DF95649DAD92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16" creationId="{373AC130-8FE4-46EF-8380-6FCDA53D0ABB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17" creationId="{A61B6FB8-3010-4A9F-9D8A-B4BA2D74B418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18" creationId="{FBC82708-1BC7-4B95-BDF4-F09C42D2407D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19" creationId="{352A17CA-A182-4E59-9095-1C86B73011A8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0" creationId="{C1EA6FDF-F072-476B-A79D-904103B6D77D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1" creationId="{6F5EB137-6504-4690-A4F4-E8C59A5594A4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2" creationId="{7DFA7519-3752-428C-9E40-6BB53E8F26A0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3" creationId="{0FDF3CD4-06F2-4A7A-8595-B907A9EF788C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5" creationId="{6B5FD9BE-F2AD-4826-96F4-93CF718BA96E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6" creationId="{469586B3-6760-4B3E-97AA-5DB8DFCF5542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7" creationId="{52F337C2-913D-432F-999D-0C9EE3A2C9E6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8" creationId="{3754AB69-FAA5-48C5-BB07-6C05C97C58D8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29" creationId="{053E3295-CFF5-4A5E-9363-1EF0C8CA1A6C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30" creationId="{190E7421-BFE4-4D31-98F2-A4306E5E0EC8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31" creationId="{1C48D8BA-7329-4495-8EF4-AAFD282862E5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32" creationId="{6DF27D76-BC2C-49C3-B3F7-54775D4590EC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33" creationId="{251568DD-42B8-45D1-B93C-833D86152168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34" creationId="{5656C9AE-7336-4334-9A69-DEC0B784136A}"/>
          </ac:spMkLst>
        </pc:spChg>
        <pc:spChg chg="mod">
          <ac:chgData name="Nguyen The An 20204865" userId="99bb5a18-a600-4746-92a4-c4eba09d9b1d" providerId="ADAL" clId="{49808239-4C15-4A39-B4F5-3CF50EC11BBA}" dt="2021-12-22T08:36:31.969" v="4736"/>
          <ac:spMkLst>
            <pc:docMk/>
            <pc:sldMk cId="591519402" sldId="321"/>
            <ac:spMk id="35" creationId="{9772A53D-F061-4E73-92A1-18C71FA86807}"/>
          </ac:spMkLst>
        </pc:spChg>
        <pc:spChg chg="add del mod">
          <ac:chgData name="Nguyen The An 20204865" userId="99bb5a18-a600-4746-92a4-c4eba09d9b1d" providerId="ADAL" clId="{49808239-4C15-4A39-B4F5-3CF50EC11BBA}" dt="2021-12-25T10:52:33.874" v="9343" actId="478"/>
          <ac:spMkLst>
            <pc:docMk/>
            <pc:sldMk cId="591519402" sldId="321"/>
            <ac:spMk id="37" creationId="{31A05D44-C4AD-4065-BD7E-DEBE6079422C}"/>
          </ac:spMkLst>
        </pc:spChg>
        <pc:grpChg chg="add del mod">
          <ac:chgData name="Nguyen The An 20204865" userId="99bb5a18-a600-4746-92a4-c4eba09d9b1d" providerId="ADAL" clId="{49808239-4C15-4A39-B4F5-3CF50EC11BBA}" dt="2021-12-25T10:52:33.874" v="9343" actId="478"/>
          <ac:grpSpMkLst>
            <pc:docMk/>
            <pc:sldMk cId="591519402" sldId="321"/>
            <ac:grpSpMk id="11" creationId="{6541A44C-F6DA-4BD2-8BD7-E543BBBF535D}"/>
          </ac:grpSpMkLst>
        </pc:grpChg>
        <pc:grpChg chg="add del mod">
          <ac:chgData name="Nguyen The An 20204865" userId="99bb5a18-a600-4746-92a4-c4eba09d9b1d" providerId="ADAL" clId="{49808239-4C15-4A39-B4F5-3CF50EC11BBA}" dt="2021-12-25T10:52:33.874" v="9343" actId="478"/>
          <ac:grpSpMkLst>
            <pc:docMk/>
            <pc:sldMk cId="591519402" sldId="321"/>
            <ac:grpSpMk id="24" creationId="{7ECB1D49-6E17-4542-9157-33D7AB19D198}"/>
          </ac:grpSpMkLst>
        </pc:grpChg>
        <pc:graphicFrameChg chg="add del mod modGraphic">
          <ac:chgData name="Nguyen The An 20204865" userId="99bb5a18-a600-4746-92a4-c4eba09d9b1d" providerId="ADAL" clId="{49808239-4C15-4A39-B4F5-3CF50EC11BBA}" dt="2021-12-25T10:52:33.874" v="9343" actId="478"/>
          <ac:graphicFrameMkLst>
            <pc:docMk/>
            <pc:sldMk cId="591519402" sldId="321"/>
            <ac:graphicFrameMk id="36" creationId="{E951D828-2A17-4BFA-8B55-41F1FBBFA69B}"/>
          </ac:graphicFrameMkLst>
        </pc:graphicFrameChg>
        <pc:picChg chg="del">
          <ac:chgData name="Nguyen The An 20204865" userId="99bb5a18-a600-4746-92a4-c4eba09d9b1d" providerId="ADAL" clId="{49808239-4C15-4A39-B4F5-3CF50EC11BBA}" dt="2021-12-22T08:30:33.588" v="4597" actId="478"/>
          <ac:picMkLst>
            <pc:docMk/>
            <pc:sldMk cId="591519402" sldId="321"/>
            <ac:picMk id="6" creationId="{649C32F0-75B2-4A93-AEF5-097BA6EAF255}"/>
          </ac:picMkLst>
        </pc:picChg>
        <pc:picChg chg="del">
          <ac:chgData name="Nguyen The An 20204865" userId="99bb5a18-a600-4746-92a4-c4eba09d9b1d" providerId="ADAL" clId="{49808239-4C15-4A39-B4F5-3CF50EC11BBA}" dt="2021-12-22T08:30:33.196" v="4596" actId="478"/>
          <ac:picMkLst>
            <pc:docMk/>
            <pc:sldMk cId="591519402" sldId="321"/>
            <ac:picMk id="10" creationId="{39A91D96-4FFC-428B-A527-67F13CDC4921}"/>
          </ac:picMkLst>
        </pc:picChg>
        <pc:picChg chg="del mod">
          <ac:chgData name="Nguyen The An 20204865" userId="99bb5a18-a600-4746-92a4-c4eba09d9b1d" providerId="ADAL" clId="{49808239-4C15-4A39-B4F5-3CF50EC11BBA}" dt="2021-12-25T10:52:33.874" v="9343" actId="478"/>
          <ac:picMkLst>
            <pc:docMk/>
            <pc:sldMk cId="591519402" sldId="321"/>
            <ac:picMk id="12" creationId="{8EE0F218-4F6F-494E-B8D8-072F4B05685F}"/>
          </ac:picMkLst>
        </pc:picChg>
      </pc:sldChg>
      <pc:sldChg chg="add del">
        <pc:chgData name="Nguyen The An 20204865" userId="99bb5a18-a600-4746-92a4-c4eba09d9b1d" providerId="ADAL" clId="{49808239-4C15-4A39-B4F5-3CF50EC11BBA}" dt="2021-12-25T10:57:18.582" v="9378" actId="47"/>
        <pc:sldMkLst>
          <pc:docMk/>
          <pc:sldMk cId="1921469674" sldId="322"/>
        </pc:sldMkLst>
      </pc:sldChg>
      <pc:sldChg chg="modSp add mod">
        <pc:chgData name="Nguyen The An 20204865" userId="99bb5a18-a600-4746-92a4-c4eba09d9b1d" providerId="ADAL" clId="{49808239-4C15-4A39-B4F5-3CF50EC11BBA}" dt="2021-12-22T08:39:56.729" v="4762" actId="14100"/>
        <pc:sldMkLst>
          <pc:docMk/>
          <pc:sldMk cId="42054560" sldId="323"/>
        </pc:sldMkLst>
        <pc:spChg chg="mod">
          <ac:chgData name="Nguyen The An 20204865" userId="99bb5a18-a600-4746-92a4-c4eba09d9b1d" providerId="ADAL" clId="{49808239-4C15-4A39-B4F5-3CF50EC11BBA}" dt="2021-12-22T08:39:56.729" v="4762" actId="14100"/>
          <ac:spMkLst>
            <pc:docMk/>
            <pc:sldMk cId="42054560" sldId="323"/>
            <ac:spMk id="904" creationId="{00000000-0000-0000-0000-000000000000}"/>
          </ac:spMkLst>
        </pc:spChg>
      </pc:sldChg>
      <pc:sldChg chg="addSp delSp modSp add mod">
        <pc:chgData name="Nguyen The An 20204865" userId="99bb5a18-a600-4746-92a4-c4eba09d9b1d" providerId="ADAL" clId="{49808239-4C15-4A39-B4F5-3CF50EC11BBA}" dt="2021-12-25T14:23:29.861" v="10473" actId="20577"/>
        <pc:sldMkLst>
          <pc:docMk/>
          <pc:sldMk cId="3546577997" sldId="324"/>
        </pc:sldMkLst>
        <pc:spChg chg="mod">
          <ac:chgData name="Nguyen The An 20204865" userId="99bb5a18-a600-4746-92a4-c4eba09d9b1d" providerId="ADAL" clId="{49808239-4C15-4A39-B4F5-3CF50EC11BBA}" dt="2021-12-25T11:05:45.766" v="9797" actId="571"/>
          <ac:spMkLst>
            <pc:docMk/>
            <pc:sldMk cId="3546577997" sldId="324"/>
            <ac:spMk id="21" creationId="{CFD89A76-09E5-49B5-803D-52B34995E25C}"/>
          </ac:spMkLst>
        </pc:spChg>
        <pc:spChg chg="mod">
          <ac:chgData name="Nguyen The An 20204865" userId="99bb5a18-a600-4746-92a4-c4eba09d9b1d" providerId="ADAL" clId="{49808239-4C15-4A39-B4F5-3CF50EC11BBA}" dt="2021-12-25T11:05:45.766" v="9797" actId="571"/>
          <ac:spMkLst>
            <pc:docMk/>
            <pc:sldMk cId="3546577997" sldId="324"/>
            <ac:spMk id="22" creationId="{0C15739D-B61A-49F3-B37C-477E7E413057}"/>
          </ac:spMkLst>
        </pc:spChg>
        <pc:spChg chg="add mod">
          <ac:chgData name="Nguyen The An 20204865" userId="99bb5a18-a600-4746-92a4-c4eba09d9b1d" providerId="ADAL" clId="{49808239-4C15-4A39-B4F5-3CF50EC11BBA}" dt="2021-12-25T11:17:02.802" v="10284" actId="1076"/>
          <ac:spMkLst>
            <pc:docMk/>
            <pc:sldMk cId="3546577997" sldId="324"/>
            <ac:spMk id="23" creationId="{64E07FE7-8EC2-43AC-98C8-F80F920CA35E}"/>
          </ac:spMkLst>
        </pc:spChg>
        <pc:spChg chg="add mod">
          <ac:chgData name="Nguyen The An 20204865" userId="99bb5a18-a600-4746-92a4-c4eba09d9b1d" providerId="ADAL" clId="{49808239-4C15-4A39-B4F5-3CF50EC11BBA}" dt="2021-12-25T11:16:57.299" v="10283" actId="1076"/>
          <ac:spMkLst>
            <pc:docMk/>
            <pc:sldMk cId="3546577997" sldId="324"/>
            <ac:spMk id="24" creationId="{5B04A483-099B-460B-BCEA-3BA98321B4ED}"/>
          </ac:spMkLst>
        </pc:spChg>
        <pc:spChg chg="mod">
          <ac:chgData name="Nguyen The An 20204865" userId="99bb5a18-a600-4746-92a4-c4eba09d9b1d" providerId="ADAL" clId="{49808239-4C15-4A39-B4F5-3CF50EC11BBA}" dt="2021-12-25T11:09:23.195" v="10132"/>
          <ac:spMkLst>
            <pc:docMk/>
            <pc:sldMk cId="3546577997" sldId="324"/>
            <ac:spMk id="26" creationId="{7DF424B0-0D7E-4FCB-A77B-3A3CA878D6E3}"/>
          </ac:spMkLst>
        </pc:spChg>
        <pc:spChg chg="mod">
          <ac:chgData name="Nguyen The An 20204865" userId="99bb5a18-a600-4746-92a4-c4eba09d9b1d" providerId="ADAL" clId="{49808239-4C15-4A39-B4F5-3CF50EC11BBA}" dt="2021-12-25T11:09:23.195" v="10132"/>
          <ac:spMkLst>
            <pc:docMk/>
            <pc:sldMk cId="3546577997" sldId="324"/>
            <ac:spMk id="27" creationId="{9077C2BF-B583-48A9-BACD-02EE201DAD80}"/>
          </ac:spMkLst>
        </pc:spChg>
        <pc:spChg chg="add mod">
          <ac:chgData name="Nguyen The An 20204865" userId="99bb5a18-a600-4746-92a4-c4eba09d9b1d" providerId="ADAL" clId="{49808239-4C15-4A39-B4F5-3CF50EC11BBA}" dt="2021-12-25T11:10:38.752" v="10254" actId="1076"/>
          <ac:spMkLst>
            <pc:docMk/>
            <pc:sldMk cId="3546577997" sldId="324"/>
            <ac:spMk id="28" creationId="{1570ACA1-E091-4EBA-A9AC-AC62A91C8273}"/>
          </ac:spMkLst>
        </pc:spChg>
        <pc:spChg chg="add mod">
          <ac:chgData name="Nguyen The An 20204865" userId="99bb5a18-a600-4746-92a4-c4eba09d9b1d" providerId="ADAL" clId="{49808239-4C15-4A39-B4F5-3CF50EC11BBA}" dt="2021-12-25T11:10:32.352" v="10253" actId="1076"/>
          <ac:spMkLst>
            <pc:docMk/>
            <pc:sldMk cId="3546577997" sldId="324"/>
            <ac:spMk id="29" creationId="{5B773B46-A5E5-44EC-9132-1224475A4961}"/>
          </ac:spMkLst>
        </pc:spChg>
        <pc:spChg chg="mod">
          <ac:chgData name="Nguyen The An 20204865" userId="99bb5a18-a600-4746-92a4-c4eba09d9b1d" providerId="ADAL" clId="{49808239-4C15-4A39-B4F5-3CF50EC11BBA}" dt="2021-12-22T08:41:01.848" v="4786" actId="571"/>
          <ac:spMkLst>
            <pc:docMk/>
            <pc:sldMk cId="3546577997" sldId="324"/>
            <ac:spMk id="44" creationId="{A791FC7C-74B2-4D55-AF30-183713C91F3F}"/>
          </ac:spMkLst>
        </pc:spChg>
        <pc:spChg chg="mod">
          <ac:chgData name="Nguyen The An 20204865" userId="99bb5a18-a600-4746-92a4-c4eba09d9b1d" providerId="ADAL" clId="{49808239-4C15-4A39-B4F5-3CF50EC11BBA}" dt="2021-12-22T08:41:01.848" v="4786" actId="571"/>
          <ac:spMkLst>
            <pc:docMk/>
            <pc:sldMk cId="3546577997" sldId="324"/>
            <ac:spMk id="45" creationId="{2E30010E-CF25-4601-95A1-E15848F96E98}"/>
          </ac:spMkLst>
        </pc:spChg>
        <pc:spChg chg="add mod">
          <ac:chgData name="Nguyen The An 20204865" userId="99bb5a18-a600-4746-92a4-c4eba09d9b1d" providerId="ADAL" clId="{49808239-4C15-4A39-B4F5-3CF50EC11BBA}" dt="2021-12-22T08:41:05.934" v="4800" actId="20577"/>
          <ac:spMkLst>
            <pc:docMk/>
            <pc:sldMk cId="3546577997" sldId="324"/>
            <ac:spMk id="46" creationId="{4F45BF0E-B6A4-453D-870F-75D7340077D5}"/>
          </ac:spMkLst>
        </pc:spChg>
        <pc:spChg chg="mod">
          <ac:chgData name="Nguyen The An 20204865" userId="99bb5a18-a600-4746-92a4-c4eba09d9b1d" providerId="ADAL" clId="{49808239-4C15-4A39-B4F5-3CF50EC11BBA}" dt="2021-12-22T08:40:44.195" v="4780" actId="14100"/>
          <ac:spMkLst>
            <pc:docMk/>
            <pc:sldMk cId="3546577997" sldId="324"/>
            <ac:spMk id="1089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14:23:29.861" v="10473" actId="20577"/>
          <ac:spMkLst>
            <pc:docMk/>
            <pc:sldMk cId="3546577997" sldId="324"/>
            <ac:spMk id="1090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11:10:06.690" v="10209" actId="20577"/>
          <ac:spMkLst>
            <pc:docMk/>
            <pc:sldMk cId="3546577997" sldId="324"/>
            <ac:spMk id="1091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11:16:31.891" v="10256" actId="1076"/>
          <ac:spMkLst>
            <pc:docMk/>
            <pc:sldMk cId="3546577997" sldId="324"/>
            <ac:spMk id="1092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11:09:18.236" v="10131" actId="1076"/>
          <ac:spMkLst>
            <pc:docMk/>
            <pc:sldMk cId="3546577997" sldId="324"/>
            <ac:spMk id="1093" creationId="{00000000-0000-0000-0000-000000000000}"/>
          </ac:spMkLst>
        </pc:spChg>
        <pc:grpChg chg="add mod">
          <ac:chgData name="Nguyen The An 20204865" userId="99bb5a18-a600-4746-92a4-c4eba09d9b1d" providerId="ADAL" clId="{49808239-4C15-4A39-B4F5-3CF50EC11BBA}" dt="2021-12-25T11:17:02.802" v="10284" actId="1076"/>
          <ac:grpSpMkLst>
            <pc:docMk/>
            <pc:sldMk cId="3546577997" sldId="324"/>
            <ac:grpSpMk id="20" creationId="{11EA46C6-5AD9-4CEF-9C26-9606DA58672E}"/>
          </ac:grpSpMkLst>
        </pc:grpChg>
        <pc:grpChg chg="add mod">
          <ac:chgData name="Nguyen The An 20204865" userId="99bb5a18-a600-4746-92a4-c4eba09d9b1d" providerId="ADAL" clId="{49808239-4C15-4A39-B4F5-3CF50EC11BBA}" dt="2021-12-25T11:10:38.752" v="10254" actId="1076"/>
          <ac:grpSpMkLst>
            <pc:docMk/>
            <pc:sldMk cId="3546577997" sldId="324"/>
            <ac:grpSpMk id="25" creationId="{171609AC-E04B-4560-887E-706470BFE717}"/>
          </ac:grpSpMkLst>
        </pc:grpChg>
        <pc:grpChg chg="add mod">
          <ac:chgData name="Nguyen The An 20204865" userId="99bb5a18-a600-4746-92a4-c4eba09d9b1d" providerId="ADAL" clId="{49808239-4C15-4A39-B4F5-3CF50EC11BBA}" dt="2021-12-22T08:41:01.848" v="4786" actId="571"/>
          <ac:grpSpMkLst>
            <pc:docMk/>
            <pc:sldMk cId="3546577997" sldId="324"/>
            <ac:grpSpMk id="43" creationId="{D48F17E7-2DAD-4946-BBE8-8537AB234EAC}"/>
          </ac:grpSpMkLst>
        </pc:grpChg>
        <pc:grpChg chg="mod">
          <ac:chgData name="Nguyen The An 20204865" userId="99bb5a18-a600-4746-92a4-c4eba09d9b1d" providerId="ADAL" clId="{49808239-4C15-4A39-B4F5-3CF50EC11BBA}" dt="2021-12-22T08:40:54.490" v="4783" actId="1076"/>
          <ac:grpSpMkLst>
            <pc:docMk/>
            <pc:sldMk cId="3546577997" sldId="324"/>
            <ac:grpSpMk id="1080" creationId="{00000000-0000-0000-0000-000000000000}"/>
          </ac:grpSpMkLst>
        </pc:grpChg>
        <pc:grpChg chg="mod">
          <ac:chgData name="Nguyen The An 20204865" userId="99bb5a18-a600-4746-92a4-c4eba09d9b1d" providerId="ADAL" clId="{49808239-4C15-4A39-B4F5-3CF50EC11BBA}" dt="2021-12-25T11:16:31.891" v="10256" actId="1076"/>
          <ac:grpSpMkLst>
            <pc:docMk/>
            <pc:sldMk cId="3546577997" sldId="324"/>
            <ac:grpSpMk id="1083" creationId="{00000000-0000-0000-0000-000000000000}"/>
          </ac:grpSpMkLst>
        </pc:grpChg>
        <pc:grpChg chg="mod">
          <ac:chgData name="Nguyen The An 20204865" userId="99bb5a18-a600-4746-92a4-c4eba09d9b1d" providerId="ADAL" clId="{49808239-4C15-4A39-B4F5-3CF50EC11BBA}" dt="2021-12-25T11:08:20.429" v="10006" actId="688"/>
          <ac:grpSpMkLst>
            <pc:docMk/>
            <pc:sldMk cId="3546577997" sldId="324"/>
            <ac:grpSpMk id="1086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2T08:40:35.244" v="4776" actId="478"/>
          <ac:grpSpMkLst>
            <pc:docMk/>
            <pc:sldMk cId="3546577997" sldId="324"/>
            <ac:grpSpMk id="1094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2T08:40:57.193" v="4785" actId="478"/>
          <ac:grpSpMkLst>
            <pc:docMk/>
            <pc:sldMk cId="3546577997" sldId="324"/>
            <ac:grpSpMk id="1097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2T08:40:56.574" v="4784" actId="478"/>
          <ac:grpSpMkLst>
            <pc:docMk/>
            <pc:sldMk cId="3546577997" sldId="324"/>
            <ac:grpSpMk id="1114" creationId="{00000000-0000-0000-0000-000000000000}"/>
          </ac:grpSpMkLst>
        </pc:grpChg>
      </pc:sldChg>
      <pc:sldChg chg="add del">
        <pc:chgData name="Nguyen The An 20204865" userId="99bb5a18-a600-4746-92a4-c4eba09d9b1d" providerId="ADAL" clId="{49808239-4C15-4A39-B4F5-3CF50EC11BBA}" dt="2021-12-25T08:35:17.656" v="6111" actId="47"/>
        <pc:sldMkLst>
          <pc:docMk/>
          <pc:sldMk cId="518304730" sldId="325"/>
        </pc:sldMkLst>
      </pc:sldChg>
      <pc:sldChg chg="addSp delSp modSp new mod">
        <pc:chgData name="Nguyen The An 20204865" userId="99bb5a18-a600-4746-92a4-c4eba09d9b1d" providerId="ADAL" clId="{49808239-4C15-4A39-B4F5-3CF50EC11BBA}" dt="2021-12-25T08:32:35.091" v="6085" actId="14100"/>
        <pc:sldMkLst>
          <pc:docMk/>
          <pc:sldMk cId="1770974555" sldId="326"/>
        </pc:sldMkLst>
        <pc:spChg chg="del">
          <ac:chgData name="Nguyen The An 20204865" userId="99bb5a18-a600-4746-92a4-c4eba09d9b1d" providerId="ADAL" clId="{49808239-4C15-4A39-B4F5-3CF50EC11BBA}" dt="2021-12-25T08:17:35.582" v="5270" actId="478"/>
          <ac:spMkLst>
            <pc:docMk/>
            <pc:sldMk cId="1770974555" sldId="326"/>
            <ac:spMk id="2" creationId="{F1D90299-AE70-4702-9C9F-66DCC88C3169}"/>
          </ac:spMkLst>
        </pc:spChg>
        <pc:spChg chg="del">
          <ac:chgData name="Nguyen The An 20204865" userId="99bb5a18-a600-4746-92a4-c4eba09d9b1d" providerId="ADAL" clId="{49808239-4C15-4A39-B4F5-3CF50EC11BBA}" dt="2021-12-25T08:17:34.122" v="5269" actId="478"/>
          <ac:spMkLst>
            <pc:docMk/>
            <pc:sldMk cId="1770974555" sldId="326"/>
            <ac:spMk id="3" creationId="{B0678C5A-FD04-4298-893A-D90C5BFAA79B}"/>
          </ac:spMkLst>
        </pc:spChg>
        <pc:spChg chg="add mod">
          <ac:chgData name="Nguyen The An 20204865" userId="99bb5a18-a600-4746-92a4-c4eba09d9b1d" providerId="ADAL" clId="{49808239-4C15-4A39-B4F5-3CF50EC11BBA}" dt="2021-12-25T08:17:39.683" v="5272" actId="1076"/>
          <ac:spMkLst>
            <pc:docMk/>
            <pc:sldMk cId="1770974555" sldId="326"/>
            <ac:spMk id="4" creationId="{9D86B7FF-22F1-4882-A1CA-F182338B93C9}"/>
          </ac:spMkLst>
        </pc:spChg>
        <pc:spChg chg="mod">
          <ac:chgData name="Nguyen The An 20204865" userId="99bb5a18-a600-4746-92a4-c4eba09d9b1d" providerId="ADAL" clId="{49808239-4C15-4A39-B4F5-3CF50EC11BBA}" dt="2021-12-25T08:17:36.430" v="5271"/>
          <ac:spMkLst>
            <pc:docMk/>
            <pc:sldMk cId="1770974555" sldId="326"/>
            <ac:spMk id="6" creationId="{8FA4D4F7-3032-413E-845F-043371CB6FB8}"/>
          </ac:spMkLst>
        </pc:spChg>
        <pc:spChg chg="mod">
          <ac:chgData name="Nguyen The An 20204865" userId="99bb5a18-a600-4746-92a4-c4eba09d9b1d" providerId="ADAL" clId="{49808239-4C15-4A39-B4F5-3CF50EC11BBA}" dt="2021-12-25T08:17:36.430" v="5271"/>
          <ac:spMkLst>
            <pc:docMk/>
            <pc:sldMk cId="1770974555" sldId="326"/>
            <ac:spMk id="7" creationId="{A6CDF3FF-3942-4E2B-95CB-BF5700064906}"/>
          </ac:spMkLst>
        </pc:spChg>
        <pc:spChg chg="add del mod">
          <ac:chgData name="Nguyen The An 20204865" userId="99bb5a18-a600-4746-92a4-c4eba09d9b1d" providerId="ADAL" clId="{49808239-4C15-4A39-B4F5-3CF50EC11BBA}" dt="2021-12-25T08:18:13.397" v="5277" actId="478"/>
          <ac:spMkLst>
            <pc:docMk/>
            <pc:sldMk cId="1770974555" sldId="326"/>
            <ac:spMk id="9" creationId="{93F554A3-675C-41BB-8C07-68AE3E1018AF}"/>
          </ac:spMkLst>
        </pc:spChg>
        <pc:spChg chg="add mod">
          <ac:chgData name="Nguyen The An 20204865" userId="99bb5a18-a600-4746-92a4-c4eba09d9b1d" providerId="ADAL" clId="{49808239-4C15-4A39-B4F5-3CF50EC11BBA}" dt="2021-12-25T08:31:49.756" v="6042" actId="1076"/>
          <ac:spMkLst>
            <pc:docMk/>
            <pc:sldMk cId="1770974555" sldId="326"/>
            <ac:spMk id="10" creationId="{1D04D4D6-CD72-48C3-8956-A5CFE91FF7C3}"/>
          </ac:spMkLst>
        </pc:spChg>
        <pc:spChg chg="add mod">
          <ac:chgData name="Nguyen The An 20204865" userId="99bb5a18-a600-4746-92a4-c4eba09d9b1d" providerId="ADAL" clId="{49808239-4C15-4A39-B4F5-3CF50EC11BBA}" dt="2021-12-25T08:22:34.036" v="5660" actId="1076"/>
          <ac:spMkLst>
            <pc:docMk/>
            <pc:sldMk cId="1770974555" sldId="326"/>
            <ac:spMk id="12" creationId="{A88FABA8-5176-49C4-8D38-231CD8EB3252}"/>
          </ac:spMkLst>
        </pc:spChg>
        <pc:spChg chg="add mod">
          <ac:chgData name="Nguyen The An 20204865" userId="99bb5a18-a600-4746-92a4-c4eba09d9b1d" providerId="ADAL" clId="{49808239-4C15-4A39-B4F5-3CF50EC11BBA}" dt="2021-12-25T08:23:39.152" v="5694" actId="14100"/>
          <ac:spMkLst>
            <pc:docMk/>
            <pc:sldMk cId="1770974555" sldId="326"/>
            <ac:spMk id="14" creationId="{73021EC8-2950-4862-9FA8-B739C6C05F4F}"/>
          </ac:spMkLst>
        </pc:spChg>
        <pc:spChg chg="add mod">
          <ac:chgData name="Nguyen The An 20204865" userId="99bb5a18-a600-4746-92a4-c4eba09d9b1d" providerId="ADAL" clId="{49808239-4C15-4A39-B4F5-3CF50EC11BBA}" dt="2021-12-25T08:23:54.734" v="5699" actId="14100"/>
          <ac:spMkLst>
            <pc:docMk/>
            <pc:sldMk cId="1770974555" sldId="326"/>
            <ac:spMk id="20" creationId="{A9105F8C-E44F-4FB8-A6F1-9D4B3150605D}"/>
          </ac:spMkLst>
        </pc:spChg>
        <pc:spChg chg="mod">
          <ac:chgData name="Nguyen The An 20204865" userId="99bb5a18-a600-4746-92a4-c4eba09d9b1d" providerId="ADAL" clId="{49808239-4C15-4A39-B4F5-3CF50EC11BBA}" dt="2021-12-25T08:26:45.840" v="5938"/>
          <ac:spMkLst>
            <pc:docMk/>
            <pc:sldMk cId="1770974555" sldId="326"/>
            <ac:spMk id="27" creationId="{52EF42F5-1D04-4147-A60B-2A2B634000A4}"/>
          </ac:spMkLst>
        </pc:spChg>
        <pc:spChg chg="mod">
          <ac:chgData name="Nguyen The An 20204865" userId="99bb5a18-a600-4746-92a4-c4eba09d9b1d" providerId="ADAL" clId="{49808239-4C15-4A39-B4F5-3CF50EC11BBA}" dt="2021-12-25T08:26:45.840" v="5938"/>
          <ac:spMkLst>
            <pc:docMk/>
            <pc:sldMk cId="1770974555" sldId="326"/>
            <ac:spMk id="28" creationId="{0E1590A5-9C4F-4250-9681-7895248428FB}"/>
          </ac:spMkLst>
        </pc:spChg>
        <pc:spChg chg="add del mod">
          <ac:chgData name="Nguyen The An 20204865" userId="99bb5a18-a600-4746-92a4-c4eba09d9b1d" providerId="ADAL" clId="{49808239-4C15-4A39-B4F5-3CF50EC11BBA}" dt="2021-12-25T08:26:58.256" v="5943"/>
          <ac:spMkLst>
            <pc:docMk/>
            <pc:sldMk cId="1770974555" sldId="326"/>
            <ac:spMk id="29" creationId="{4EF46D28-9C6E-48AB-8689-DB8DB623C6FB}"/>
          </ac:spMkLst>
        </pc:spChg>
        <pc:spChg chg="add mod">
          <ac:chgData name="Nguyen The An 20204865" userId="99bb5a18-a600-4746-92a4-c4eba09d9b1d" providerId="ADAL" clId="{49808239-4C15-4A39-B4F5-3CF50EC11BBA}" dt="2021-12-25T08:29:13.418" v="6028" actId="20577"/>
          <ac:spMkLst>
            <pc:docMk/>
            <pc:sldMk cId="1770974555" sldId="326"/>
            <ac:spMk id="31" creationId="{0D7C6218-CAB9-4A59-97C5-C5C6BFAA7051}"/>
          </ac:spMkLst>
        </pc:spChg>
        <pc:spChg chg="mod">
          <ac:chgData name="Nguyen The An 20204865" userId="99bb5a18-a600-4746-92a4-c4eba09d9b1d" providerId="ADAL" clId="{49808239-4C15-4A39-B4F5-3CF50EC11BBA}" dt="2021-12-25T08:27:17.107" v="5950"/>
          <ac:spMkLst>
            <pc:docMk/>
            <pc:sldMk cId="1770974555" sldId="326"/>
            <ac:spMk id="33" creationId="{0654CDAD-D0EB-418F-93A3-688047204008}"/>
          </ac:spMkLst>
        </pc:spChg>
        <pc:spChg chg="mod">
          <ac:chgData name="Nguyen The An 20204865" userId="99bb5a18-a600-4746-92a4-c4eba09d9b1d" providerId="ADAL" clId="{49808239-4C15-4A39-B4F5-3CF50EC11BBA}" dt="2021-12-25T08:27:17.107" v="5950"/>
          <ac:spMkLst>
            <pc:docMk/>
            <pc:sldMk cId="1770974555" sldId="326"/>
            <ac:spMk id="34" creationId="{B248F73D-44B1-45F9-82EF-27E46CD6F052}"/>
          </ac:spMkLst>
        </pc:spChg>
        <pc:spChg chg="add mod">
          <ac:chgData name="Nguyen The An 20204865" userId="99bb5a18-a600-4746-92a4-c4eba09d9b1d" providerId="ADAL" clId="{49808239-4C15-4A39-B4F5-3CF50EC11BBA}" dt="2021-12-25T08:29:39.254" v="6032" actId="1076"/>
          <ac:spMkLst>
            <pc:docMk/>
            <pc:sldMk cId="1770974555" sldId="326"/>
            <ac:spMk id="35" creationId="{78E5EAF8-11FA-4431-95F5-AE8E3E09CC03}"/>
          </ac:spMkLst>
        </pc:spChg>
        <pc:spChg chg="mod">
          <ac:chgData name="Nguyen The An 20204865" userId="99bb5a18-a600-4746-92a4-c4eba09d9b1d" providerId="ADAL" clId="{49808239-4C15-4A39-B4F5-3CF50EC11BBA}" dt="2021-12-25T08:29:48.148" v="6034"/>
          <ac:spMkLst>
            <pc:docMk/>
            <pc:sldMk cId="1770974555" sldId="326"/>
            <ac:spMk id="37" creationId="{20912998-88E7-40C4-9797-95B8C6B0952C}"/>
          </ac:spMkLst>
        </pc:spChg>
        <pc:spChg chg="mod">
          <ac:chgData name="Nguyen The An 20204865" userId="99bb5a18-a600-4746-92a4-c4eba09d9b1d" providerId="ADAL" clId="{49808239-4C15-4A39-B4F5-3CF50EC11BBA}" dt="2021-12-25T08:29:48.148" v="6034"/>
          <ac:spMkLst>
            <pc:docMk/>
            <pc:sldMk cId="1770974555" sldId="326"/>
            <ac:spMk id="38" creationId="{DD30598D-F889-4649-82C2-9BBA4F6B3487}"/>
          </ac:spMkLst>
        </pc:spChg>
        <pc:spChg chg="add mod">
          <ac:chgData name="Nguyen The An 20204865" userId="99bb5a18-a600-4746-92a4-c4eba09d9b1d" providerId="ADAL" clId="{49808239-4C15-4A39-B4F5-3CF50EC11BBA}" dt="2021-12-25T08:32:26.510" v="6081" actId="20577"/>
          <ac:spMkLst>
            <pc:docMk/>
            <pc:sldMk cId="1770974555" sldId="326"/>
            <ac:spMk id="39" creationId="{0AEF43F0-4363-4D61-835B-DE62B51CE419}"/>
          </ac:spMkLst>
        </pc:spChg>
        <pc:grpChg chg="add mod">
          <ac:chgData name="Nguyen The An 20204865" userId="99bb5a18-a600-4746-92a4-c4eba09d9b1d" providerId="ADAL" clId="{49808239-4C15-4A39-B4F5-3CF50EC11BBA}" dt="2021-12-25T08:17:39.683" v="5272" actId="1076"/>
          <ac:grpSpMkLst>
            <pc:docMk/>
            <pc:sldMk cId="1770974555" sldId="326"/>
            <ac:grpSpMk id="5" creationId="{5F75A22F-7F14-4611-BF90-4F29A3AEE0B8}"/>
          </ac:grpSpMkLst>
        </pc:grpChg>
        <pc:grpChg chg="add del mod">
          <ac:chgData name="Nguyen The An 20204865" userId="99bb5a18-a600-4746-92a4-c4eba09d9b1d" providerId="ADAL" clId="{49808239-4C15-4A39-B4F5-3CF50EC11BBA}" dt="2021-12-25T08:26:58.256" v="5943"/>
          <ac:grpSpMkLst>
            <pc:docMk/>
            <pc:sldMk cId="1770974555" sldId="326"/>
            <ac:grpSpMk id="26" creationId="{E61DB80C-A770-4C73-84E6-19B606E5D58F}"/>
          </ac:grpSpMkLst>
        </pc:grpChg>
        <pc:grpChg chg="add mod">
          <ac:chgData name="Nguyen The An 20204865" userId="99bb5a18-a600-4746-92a4-c4eba09d9b1d" providerId="ADAL" clId="{49808239-4C15-4A39-B4F5-3CF50EC11BBA}" dt="2021-12-25T08:28:56.994" v="6023" actId="688"/>
          <ac:grpSpMkLst>
            <pc:docMk/>
            <pc:sldMk cId="1770974555" sldId="326"/>
            <ac:grpSpMk id="32" creationId="{0684D98A-EEC2-4CC5-94B4-06B720A4AA8D}"/>
          </ac:grpSpMkLst>
        </pc:grpChg>
        <pc:grpChg chg="add mod">
          <ac:chgData name="Nguyen The An 20204865" userId="99bb5a18-a600-4746-92a4-c4eba09d9b1d" providerId="ADAL" clId="{49808239-4C15-4A39-B4F5-3CF50EC11BBA}" dt="2021-12-25T08:32:35.091" v="6085" actId="14100"/>
          <ac:grpSpMkLst>
            <pc:docMk/>
            <pc:sldMk cId="1770974555" sldId="326"/>
            <ac:grpSpMk id="36" creationId="{7CD3F839-FCF5-46F0-835B-7AB82A597502}"/>
          </ac:grpSpMkLst>
        </pc:grpChg>
        <pc:picChg chg="add mod">
          <ac:chgData name="Nguyen The An 20204865" userId="99bb5a18-a600-4746-92a4-c4eba09d9b1d" providerId="ADAL" clId="{49808239-4C15-4A39-B4F5-3CF50EC11BBA}" dt="2021-12-25T08:22:16.323" v="5658" actId="1076"/>
          <ac:picMkLst>
            <pc:docMk/>
            <pc:sldMk cId="1770974555" sldId="326"/>
            <ac:picMk id="8" creationId="{955E8F91-DD7A-4B88-B73E-6819281C98C0}"/>
          </ac:picMkLst>
        </pc:picChg>
        <pc:cxnChg chg="add mod">
          <ac:chgData name="Nguyen The An 20204865" userId="99bb5a18-a600-4746-92a4-c4eba09d9b1d" providerId="ADAL" clId="{49808239-4C15-4A39-B4F5-3CF50EC11BBA}" dt="2021-12-25T08:22:34.036" v="5660" actId="1076"/>
          <ac:cxnSpMkLst>
            <pc:docMk/>
            <pc:sldMk cId="1770974555" sldId="326"/>
            <ac:cxnSpMk id="11" creationId="{D012A49B-683F-4E36-95CE-2265635FF480}"/>
          </ac:cxnSpMkLst>
        </pc:cxnChg>
        <pc:cxnChg chg="add mod">
          <ac:chgData name="Nguyen The An 20204865" userId="99bb5a18-a600-4746-92a4-c4eba09d9b1d" providerId="ADAL" clId="{49808239-4C15-4A39-B4F5-3CF50EC11BBA}" dt="2021-12-25T08:23:39.152" v="5694" actId="14100"/>
          <ac:cxnSpMkLst>
            <pc:docMk/>
            <pc:sldMk cId="1770974555" sldId="326"/>
            <ac:cxnSpMk id="13" creationId="{CA4171B5-5A24-4733-8E66-1C3240BECC20}"/>
          </ac:cxnSpMkLst>
        </pc:cxnChg>
      </pc:sldChg>
      <pc:sldChg chg="addSp delSp modSp add mod">
        <pc:chgData name="Nguyen The An 20204865" userId="99bb5a18-a600-4746-92a4-c4eba09d9b1d" providerId="ADAL" clId="{49808239-4C15-4A39-B4F5-3CF50EC11BBA}" dt="2021-12-25T13:08:00.238" v="10456" actId="20577"/>
        <pc:sldMkLst>
          <pc:docMk/>
          <pc:sldMk cId="749649255" sldId="327"/>
        </pc:sldMkLst>
        <pc:spChg chg="add del mod">
          <ac:chgData name="Nguyen The An 20204865" userId="99bb5a18-a600-4746-92a4-c4eba09d9b1d" providerId="ADAL" clId="{49808239-4C15-4A39-B4F5-3CF50EC11BBA}" dt="2021-12-25T13:00:25.609" v="10407"/>
          <ac:spMkLst>
            <pc:docMk/>
            <pc:sldMk cId="749649255" sldId="327"/>
            <ac:spMk id="2" creationId="{1615068F-780D-439F-90DD-352E0DE26852}"/>
          </ac:spMkLst>
        </pc:spChg>
        <pc:spChg chg="add del mod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4" creationId="{86C8639D-DF56-4810-ADBC-8BDE93815C39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5" creationId="{5C1F89A0-E77D-4D2D-898E-A1979E049BB0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6" creationId="{4E59094F-AD4A-40E0-92EA-91F9722577FF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30" creationId="{3C2AC17C-1BE7-466C-A366-9FA8A1B861C4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31" creationId="{475F3930-FBE4-4A26-B8BE-0AAAB3F1B415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32" creationId="{BA554078-0CC2-45E5-A310-DCDC5F436A6C}"/>
          </ac:spMkLst>
        </pc:spChg>
        <pc:spChg chg="add del mod">
          <ac:chgData name="Nguyen The An 20204865" userId="99bb5a18-a600-4746-92a4-c4eba09d9b1d" providerId="ADAL" clId="{49808239-4C15-4A39-B4F5-3CF50EC11BBA}" dt="2021-12-25T13:00:35.073" v="10410" actId="21"/>
          <ac:spMkLst>
            <pc:docMk/>
            <pc:sldMk cId="749649255" sldId="327"/>
            <ac:spMk id="32" creationId="{F95C8B63-A38C-4871-B1D0-4AD8AF1C988F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33" creationId="{07E76CB7-6394-4DAC-9D46-913EE235D7E8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38" creationId="{27F8A5EB-4D15-42F9-824B-8D4426628F65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39" creationId="{2B4556C6-7DB7-46F5-88F0-36DEAB7A6239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40" creationId="{A295DDC5-4ED9-4161-9AC7-A3540543FF0D}"/>
          </ac:spMkLst>
        </pc:spChg>
        <pc:spChg chg="mod">
          <ac:chgData name="Nguyen The An 20204865" userId="99bb5a18-a600-4746-92a4-c4eba09d9b1d" providerId="ADAL" clId="{49808239-4C15-4A39-B4F5-3CF50EC11BBA}" dt="2021-12-25T08:56:47.399" v="6740" actId="571"/>
          <ac:spMkLst>
            <pc:docMk/>
            <pc:sldMk cId="749649255" sldId="327"/>
            <ac:spMk id="43" creationId="{3A5FC91D-78B0-4126-91EE-EC1BC042A15E}"/>
          </ac:spMkLst>
        </pc:spChg>
        <pc:spChg chg="mod">
          <ac:chgData name="Nguyen The An 20204865" userId="99bb5a18-a600-4746-92a4-c4eba09d9b1d" providerId="ADAL" clId="{49808239-4C15-4A39-B4F5-3CF50EC11BBA}" dt="2021-12-25T08:56:47.399" v="6740" actId="571"/>
          <ac:spMkLst>
            <pc:docMk/>
            <pc:sldMk cId="749649255" sldId="327"/>
            <ac:spMk id="44" creationId="{47BC4511-748A-4F23-8905-0BF9BD413D23}"/>
          </ac:spMkLst>
        </pc:spChg>
        <pc:spChg chg="mod">
          <ac:chgData name="Nguyen The An 20204865" userId="99bb5a18-a600-4746-92a4-c4eba09d9b1d" providerId="ADAL" clId="{49808239-4C15-4A39-B4F5-3CF50EC11BBA}" dt="2021-12-25T13:03:18.710" v="10449" actId="20577"/>
          <ac:spMkLst>
            <pc:docMk/>
            <pc:sldMk cId="749649255" sldId="327"/>
            <ac:spMk id="45" creationId="{CB80A5A0-0FA2-4999-B60B-A509BBFBC243}"/>
          </ac:spMkLst>
        </pc:spChg>
        <pc:spChg chg="add mod">
          <ac:chgData name="Nguyen The An 20204865" userId="99bb5a18-a600-4746-92a4-c4eba09d9b1d" providerId="ADAL" clId="{49808239-4C15-4A39-B4F5-3CF50EC11BBA}" dt="2021-12-25T09:06:52.835" v="6976" actId="1076"/>
          <ac:spMkLst>
            <pc:docMk/>
            <pc:sldMk cId="749649255" sldId="327"/>
            <ac:spMk id="46" creationId="{929C88DE-3685-4CEC-A6B3-0A0106EE977C}"/>
          </ac:spMkLst>
        </pc:spChg>
        <pc:spChg chg="add mod">
          <ac:chgData name="Nguyen The An 20204865" userId="99bb5a18-a600-4746-92a4-c4eba09d9b1d" providerId="ADAL" clId="{49808239-4C15-4A39-B4F5-3CF50EC11BBA}" dt="2021-12-25T09:05:33.870" v="6971" actId="1076"/>
          <ac:spMkLst>
            <pc:docMk/>
            <pc:sldMk cId="749649255" sldId="327"/>
            <ac:spMk id="47" creationId="{81D3526C-5256-42A1-8803-9F323A1A621C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48" creationId="{0CDC15BF-AA68-470A-BABD-B8F5BF78CE16}"/>
          </ac:spMkLst>
        </pc:spChg>
        <pc:spChg chg="add mod">
          <ac:chgData name="Nguyen The An 20204865" userId="99bb5a18-a600-4746-92a4-c4eba09d9b1d" providerId="ADAL" clId="{49808239-4C15-4A39-B4F5-3CF50EC11BBA}" dt="2021-12-25T13:07:46.185" v="10452" actId="1076"/>
          <ac:spMkLst>
            <pc:docMk/>
            <pc:sldMk cId="749649255" sldId="327"/>
            <ac:spMk id="48" creationId="{F37BC826-3DAB-4D79-9CCA-FF6FB404452C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49" creationId="{101E5784-EB47-4FD3-BB10-B83990C59EF1}"/>
          </ac:spMkLst>
        </pc:spChg>
        <pc:spChg chg="add mod">
          <ac:chgData name="Nguyen The An 20204865" userId="99bb5a18-a600-4746-92a4-c4eba09d9b1d" providerId="ADAL" clId="{49808239-4C15-4A39-B4F5-3CF50EC11BBA}" dt="2021-12-25T13:07:53.873" v="10454" actId="20577"/>
          <ac:spMkLst>
            <pc:docMk/>
            <pc:sldMk cId="749649255" sldId="327"/>
            <ac:spMk id="50" creationId="{5DC37537-0A44-4F1A-B507-92BBB761E107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50" creationId="{E4F53C81-CBD6-460E-AA2E-3E7976A1417D}"/>
          </ac:spMkLst>
        </pc:spChg>
        <pc:spChg chg="add mod">
          <ac:chgData name="Nguyen The An 20204865" userId="99bb5a18-a600-4746-92a4-c4eba09d9b1d" providerId="ADAL" clId="{49808239-4C15-4A39-B4F5-3CF50EC11BBA}" dt="2021-12-25T13:08:00.238" v="10456" actId="20577"/>
          <ac:spMkLst>
            <pc:docMk/>
            <pc:sldMk cId="749649255" sldId="327"/>
            <ac:spMk id="51" creationId="{4F668804-39D0-49B8-869E-58C42CDD9540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51" creationId="{5DDFCA0E-181E-42E7-99D1-409892D73615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52" creationId="{1946EFA6-EA40-4914-BB8D-926CD1068429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53" creationId="{2B63EAE6-2E14-4F43-90E7-A12FA9C0C468}"/>
          </ac:spMkLst>
        </pc:spChg>
        <pc:spChg chg="mod">
          <ac:chgData name="Nguyen The An 20204865" userId="99bb5a18-a600-4746-92a4-c4eba09d9b1d" providerId="ADAL" clId="{49808239-4C15-4A39-B4F5-3CF50EC11BBA}" dt="2021-12-25T09:05:21.573" v="6968" actId="1076"/>
          <ac:spMkLst>
            <pc:docMk/>
            <pc:sldMk cId="749649255" sldId="327"/>
            <ac:spMk id="54" creationId="{481A8C81-CFFF-4741-BD35-0581F3604331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58" creationId="{4503A11D-C76B-4930-A562-9412987691CB}"/>
          </ac:spMkLst>
        </pc:spChg>
        <pc:spChg chg="del">
          <ac:chgData name="Nguyen The An 20204865" userId="99bb5a18-a600-4746-92a4-c4eba09d9b1d" providerId="ADAL" clId="{49808239-4C15-4A39-B4F5-3CF50EC11BBA}" dt="2021-12-25T08:55:34.349" v="6736" actId="478"/>
          <ac:spMkLst>
            <pc:docMk/>
            <pc:sldMk cId="749649255" sldId="327"/>
            <ac:spMk id="59" creationId="{776E76FF-0AAE-49D7-9F1E-576D461883D8}"/>
          </ac:spMkLst>
        </pc:spChg>
        <pc:spChg chg="del">
          <ac:chgData name="Nguyen The An 20204865" userId="99bb5a18-a600-4746-92a4-c4eba09d9b1d" providerId="ADAL" clId="{49808239-4C15-4A39-B4F5-3CF50EC11BBA}" dt="2021-12-25T08:55:25.951" v="6734" actId="478"/>
          <ac:spMkLst>
            <pc:docMk/>
            <pc:sldMk cId="749649255" sldId="327"/>
            <ac:spMk id="61" creationId="{C2D17261-2529-445F-8191-67F27AFDD69B}"/>
          </ac:spMkLst>
        </pc:spChg>
        <pc:spChg chg="mod">
          <ac:chgData name="Nguyen The An 20204865" userId="99bb5a18-a600-4746-92a4-c4eba09d9b1d" providerId="ADAL" clId="{49808239-4C15-4A39-B4F5-3CF50EC11BBA}" dt="2021-12-25T09:07:00.769" v="6978" actId="571"/>
          <ac:spMkLst>
            <pc:docMk/>
            <pc:sldMk cId="749649255" sldId="327"/>
            <ac:spMk id="64" creationId="{5C7FBB7A-D040-423A-AA2B-ED273085DCCD}"/>
          </ac:spMkLst>
        </pc:spChg>
        <pc:spChg chg="mod">
          <ac:chgData name="Nguyen The An 20204865" userId="99bb5a18-a600-4746-92a4-c4eba09d9b1d" providerId="ADAL" clId="{49808239-4C15-4A39-B4F5-3CF50EC11BBA}" dt="2021-12-25T09:07:00.769" v="6978" actId="571"/>
          <ac:spMkLst>
            <pc:docMk/>
            <pc:sldMk cId="749649255" sldId="327"/>
            <ac:spMk id="65" creationId="{97FD82F5-66A5-4D51-9874-B5FD88E30105}"/>
          </ac:spMkLst>
        </pc:spChg>
        <pc:spChg chg="add mod">
          <ac:chgData name="Nguyen The An 20204865" userId="99bb5a18-a600-4746-92a4-c4eba09d9b1d" providerId="ADAL" clId="{49808239-4C15-4A39-B4F5-3CF50EC11BBA}" dt="2021-12-25T09:07:00.769" v="6978" actId="571"/>
          <ac:spMkLst>
            <pc:docMk/>
            <pc:sldMk cId="749649255" sldId="327"/>
            <ac:spMk id="66" creationId="{F8CD1541-2E86-43FA-90CA-6F6D0325F099}"/>
          </ac:spMkLst>
        </pc:spChg>
        <pc:spChg chg="add mod">
          <ac:chgData name="Nguyen The An 20204865" userId="99bb5a18-a600-4746-92a4-c4eba09d9b1d" providerId="ADAL" clId="{49808239-4C15-4A39-B4F5-3CF50EC11BBA}" dt="2021-12-25T09:10:41.793" v="7000" actId="1076"/>
          <ac:spMkLst>
            <pc:docMk/>
            <pc:sldMk cId="749649255" sldId="327"/>
            <ac:spMk id="67" creationId="{08239FAF-7F46-46EF-B7FD-E9BE2535DB8D}"/>
          </ac:spMkLst>
        </pc:spChg>
        <pc:spChg chg="add mod">
          <ac:chgData name="Nguyen The An 20204865" userId="99bb5a18-a600-4746-92a4-c4eba09d9b1d" providerId="ADAL" clId="{49808239-4C15-4A39-B4F5-3CF50EC11BBA}" dt="2021-12-25T09:18:00.655" v="7094" actId="1037"/>
          <ac:spMkLst>
            <pc:docMk/>
            <pc:sldMk cId="749649255" sldId="327"/>
            <ac:spMk id="69" creationId="{665CCBBC-C078-4A24-A04A-34AE4659685B}"/>
          </ac:spMkLst>
        </pc:spChg>
        <pc:spChg chg="add mod">
          <ac:chgData name="Nguyen The An 20204865" userId="99bb5a18-a600-4746-92a4-c4eba09d9b1d" providerId="ADAL" clId="{49808239-4C15-4A39-B4F5-3CF50EC11BBA}" dt="2021-12-25T09:17:56.861" v="7081" actId="1035"/>
          <ac:spMkLst>
            <pc:docMk/>
            <pc:sldMk cId="749649255" sldId="327"/>
            <ac:spMk id="70" creationId="{F80F5255-65A4-458B-A12F-C3829EC3436F}"/>
          </ac:spMkLst>
        </pc:spChg>
        <pc:spChg chg="add mod">
          <ac:chgData name="Nguyen The An 20204865" userId="99bb5a18-a600-4746-92a4-c4eba09d9b1d" providerId="ADAL" clId="{49808239-4C15-4A39-B4F5-3CF50EC11BBA}" dt="2021-12-25T13:02:12.047" v="10444" actId="14100"/>
          <ac:spMkLst>
            <pc:docMk/>
            <pc:sldMk cId="749649255" sldId="327"/>
            <ac:spMk id="71" creationId="{BBA29770-CCF1-414D-BF70-1D800A349A46}"/>
          </ac:spMkLst>
        </pc:spChg>
        <pc:spChg chg="add mod">
          <ac:chgData name="Nguyen The An 20204865" userId="99bb5a18-a600-4746-92a4-c4eba09d9b1d" providerId="ADAL" clId="{49808239-4C15-4A39-B4F5-3CF50EC11BBA}" dt="2021-12-25T13:01:34.398" v="10425" actId="1076"/>
          <ac:spMkLst>
            <pc:docMk/>
            <pc:sldMk cId="749649255" sldId="327"/>
            <ac:spMk id="73" creationId="{CD93F73A-368C-4954-8920-8134617235AC}"/>
          </ac:spMkLst>
        </pc:spChg>
        <pc:spChg chg="del mod">
          <ac:chgData name="Nguyen The An 20204865" userId="99bb5a18-a600-4746-92a4-c4eba09d9b1d" providerId="ADAL" clId="{49808239-4C15-4A39-B4F5-3CF50EC11BBA}" dt="2021-12-25T08:55:25.951" v="6734" actId="478"/>
          <ac:spMkLst>
            <pc:docMk/>
            <pc:sldMk cId="749649255" sldId="327"/>
            <ac:spMk id="1145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09:05:45.151" v="6973" actId="1076"/>
          <ac:spMkLst>
            <pc:docMk/>
            <pc:sldMk cId="749649255" sldId="327"/>
            <ac:spMk id="1147" creationId="{00000000-0000-0000-0000-000000000000}"/>
          </ac:spMkLst>
        </pc:spChg>
        <pc:grpChg chg="add mod">
          <ac:chgData name="Nguyen The An 20204865" userId="99bb5a18-a600-4746-92a4-c4eba09d9b1d" providerId="ADAL" clId="{49808239-4C15-4A39-B4F5-3CF50EC11BBA}" dt="2021-12-25T09:06:52.835" v="6976" actId="1076"/>
          <ac:grpSpMkLst>
            <pc:docMk/>
            <pc:sldMk cId="749649255" sldId="327"/>
            <ac:grpSpMk id="42" creationId="{4C1B1A3D-37DB-4960-8F97-08BBF9129DA2}"/>
          </ac:grpSpMkLst>
        </pc:grpChg>
        <pc:grpChg chg="mod">
          <ac:chgData name="Nguyen The An 20204865" userId="99bb5a18-a600-4746-92a4-c4eba09d9b1d" providerId="ADAL" clId="{49808239-4C15-4A39-B4F5-3CF50EC11BBA}" dt="2021-12-25T09:05:21.573" v="6968" actId="1076"/>
          <ac:grpSpMkLst>
            <pc:docMk/>
            <pc:sldMk cId="749649255" sldId="327"/>
            <ac:grpSpMk id="55" creationId="{24DDF0AD-DF69-4362-BACE-7736CA850CE1}"/>
          </ac:grpSpMkLst>
        </pc:grpChg>
        <pc:grpChg chg="add mod">
          <ac:chgData name="Nguyen The An 20204865" userId="99bb5a18-a600-4746-92a4-c4eba09d9b1d" providerId="ADAL" clId="{49808239-4C15-4A39-B4F5-3CF50EC11BBA}" dt="2021-12-25T09:07:00.769" v="6978" actId="571"/>
          <ac:grpSpMkLst>
            <pc:docMk/>
            <pc:sldMk cId="749649255" sldId="327"/>
            <ac:grpSpMk id="62" creationId="{5EC2F533-CABA-4134-B926-4ECB8E44826B}"/>
          </ac:grpSpMkLst>
        </pc:grpChg>
        <pc:grpChg chg="mod">
          <ac:chgData name="Nguyen The An 20204865" userId="99bb5a18-a600-4746-92a4-c4eba09d9b1d" providerId="ADAL" clId="{49808239-4C15-4A39-B4F5-3CF50EC11BBA}" dt="2021-12-25T09:05:45.151" v="6973" actId="1076"/>
          <ac:grpSpMkLst>
            <pc:docMk/>
            <pc:sldMk cId="749649255" sldId="327"/>
            <ac:grpSpMk id="1135" creationId="{00000000-0000-0000-0000-000000000000}"/>
          </ac:grpSpMkLst>
        </pc:grpChg>
        <pc:grpChg chg="del mod">
          <ac:chgData name="Nguyen The An 20204865" userId="99bb5a18-a600-4746-92a4-c4eba09d9b1d" providerId="ADAL" clId="{49808239-4C15-4A39-B4F5-3CF50EC11BBA}" dt="2021-12-25T08:55:25.951" v="6734" actId="478"/>
          <ac:grpSpMkLst>
            <pc:docMk/>
            <pc:sldMk cId="749649255" sldId="327"/>
            <ac:grpSpMk id="1142" creationId="{00000000-0000-0000-0000-000000000000}"/>
          </ac:grpSpMkLst>
        </pc:grpChg>
        <pc:picChg chg="del">
          <ac:chgData name="Nguyen The An 20204865" userId="99bb5a18-a600-4746-92a4-c4eba09d9b1d" providerId="ADAL" clId="{49808239-4C15-4A39-B4F5-3CF50EC11BBA}" dt="2021-12-25T08:55:34.349" v="6736" actId="478"/>
          <ac:picMkLst>
            <pc:docMk/>
            <pc:sldMk cId="749649255" sldId="327"/>
            <ac:picMk id="3" creationId="{57419CD6-E249-48C1-ACD4-2C832ACCA582}"/>
          </ac:picMkLst>
        </pc:picChg>
        <pc:picChg chg="add mod">
          <ac:chgData name="Nguyen The An 20204865" userId="99bb5a18-a600-4746-92a4-c4eba09d9b1d" providerId="ADAL" clId="{49808239-4C15-4A39-B4F5-3CF50EC11BBA}" dt="2021-12-25T09:17:48.648" v="7066" actId="14100"/>
          <ac:picMkLst>
            <pc:docMk/>
            <pc:sldMk cId="749649255" sldId="327"/>
            <ac:picMk id="9" creationId="{7DCC563A-DCEF-443C-B82D-95EEFEBFFC30}"/>
          </ac:picMkLst>
        </pc:picChg>
        <pc:picChg chg="add mod">
          <ac:chgData name="Nguyen The An 20204865" userId="99bb5a18-a600-4746-92a4-c4eba09d9b1d" providerId="ADAL" clId="{49808239-4C15-4A39-B4F5-3CF50EC11BBA}" dt="2021-12-25T09:17:51.300" v="7067" actId="14100"/>
          <ac:picMkLst>
            <pc:docMk/>
            <pc:sldMk cId="749649255" sldId="327"/>
            <ac:picMk id="11" creationId="{94036261-633F-45CA-AE35-D53149B83E39}"/>
          </ac:picMkLst>
        </pc:picChg>
        <pc:picChg chg="add mod">
          <ac:chgData name="Nguyen The An 20204865" userId="99bb5a18-a600-4746-92a4-c4eba09d9b1d" providerId="ADAL" clId="{49808239-4C15-4A39-B4F5-3CF50EC11BBA}" dt="2021-12-25T13:00:08.343" v="10397" actId="1076"/>
          <ac:picMkLst>
            <pc:docMk/>
            <pc:sldMk cId="749649255" sldId="327"/>
            <ac:picMk id="13" creationId="{2F580595-F4D5-489A-AA4E-1375DD4480AA}"/>
          </ac:picMkLst>
        </pc:picChg>
        <pc:picChg chg="add mod">
          <ac:chgData name="Nguyen The An 20204865" userId="99bb5a18-a600-4746-92a4-c4eba09d9b1d" providerId="ADAL" clId="{49808239-4C15-4A39-B4F5-3CF50EC11BBA}" dt="2021-12-25T09:18:24.604" v="7102" actId="1076"/>
          <ac:picMkLst>
            <pc:docMk/>
            <pc:sldMk cId="749649255" sldId="327"/>
            <ac:picMk id="15" creationId="{F5BCE137-C51A-47DC-BA8A-BB8E58FC35CB}"/>
          </ac:picMkLst>
        </pc:picChg>
        <pc:picChg chg="add mod">
          <ac:chgData name="Nguyen The An 20204865" userId="99bb5a18-a600-4746-92a4-c4eba09d9b1d" providerId="ADAL" clId="{49808239-4C15-4A39-B4F5-3CF50EC11BBA}" dt="2021-12-25T13:07:40.511" v="10450" actId="1076"/>
          <ac:picMkLst>
            <pc:docMk/>
            <pc:sldMk cId="749649255" sldId="327"/>
            <ac:picMk id="29" creationId="{6D43DAF8-8C72-4809-AFFA-EBA07B361DB5}"/>
          </ac:picMkLst>
        </pc:picChg>
        <pc:picChg chg="add mod">
          <ac:chgData name="Nguyen The An 20204865" userId="99bb5a18-a600-4746-92a4-c4eba09d9b1d" providerId="ADAL" clId="{49808239-4C15-4A39-B4F5-3CF50EC11BBA}" dt="2021-12-25T09:18:03.454" v="7095" actId="1076"/>
          <ac:picMkLst>
            <pc:docMk/>
            <pc:sldMk cId="749649255" sldId="327"/>
            <ac:picMk id="74" creationId="{B3B63069-7A53-4BFD-80E9-CA74601890D9}"/>
          </ac:picMkLst>
        </pc:picChg>
        <pc:picChg chg="add mod">
          <ac:chgData name="Nguyen The An 20204865" userId="99bb5a18-a600-4746-92a4-c4eba09d9b1d" providerId="ADAL" clId="{49808239-4C15-4A39-B4F5-3CF50EC11BBA}" dt="2021-12-25T09:18:08.857" v="7097" actId="1076"/>
          <ac:picMkLst>
            <pc:docMk/>
            <pc:sldMk cId="749649255" sldId="327"/>
            <ac:picMk id="75" creationId="{DCA4F468-AD76-41AD-AA35-F36D56D3A294}"/>
          </ac:picMkLst>
        </pc:picChg>
        <pc:picChg chg="add mod">
          <ac:chgData name="Nguyen The An 20204865" userId="99bb5a18-a600-4746-92a4-c4eba09d9b1d" providerId="ADAL" clId="{49808239-4C15-4A39-B4F5-3CF50EC11BBA}" dt="2021-12-25T09:18:11.328" v="7098" actId="571"/>
          <ac:picMkLst>
            <pc:docMk/>
            <pc:sldMk cId="749649255" sldId="327"/>
            <ac:picMk id="77" creationId="{66E82E4B-4E45-4B76-88BF-F0FE546FEBDC}"/>
          </ac:picMkLst>
        </pc:picChg>
        <pc:picChg chg="add mod">
          <ac:chgData name="Nguyen The An 20204865" userId="99bb5a18-a600-4746-92a4-c4eba09d9b1d" providerId="ADAL" clId="{49808239-4C15-4A39-B4F5-3CF50EC11BBA}" dt="2021-12-25T09:18:33.624" v="7105" actId="14100"/>
          <ac:picMkLst>
            <pc:docMk/>
            <pc:sldMk cId="749649255" sldId="327"/>
            <ac:picMk id="78" creationId="{ECA4C98E-4FBE-4040-BACA-F8AC512F5F3F}"/>
          </ac:picMkLst>
        </pc:picChg>
        <pc:cxnChg chg="add del mod">
          <ac:chgData name="Nguyen The An 20204865" userId="99bb5a18-a600-4746-92a4-c4eba09d9b1d" providerId="ADAL" clId="{49808239-4C15-4A39-B4F5-3CF50EC11BBA}" dt="2021-12-25T13:00:59.100" v="10416" actId="208"/>
          <ac:cxnSpMkLst>
            <pc:docMk/>
            <pc:sldMk cId="749649255" sldId="327"/>
            <ac:cxnSpMk id="5" creationId="{65AE9A04-3AC4-47D3-BA0E-CF1BF6924DFD}"/>
          </ac:cxnSpMkLst>
        </pc:cxnChg>
        <pc:cxnChg chg="del mod">
          <ac:chgData name="Nguyen The An 20204865" userId="99bb5a18-a600-4746-92a4-c4eba09d9b1d" providerId="ADAL" clId="{49808239-4C15-4A39-B4F5-3CF50EC11BBA}" dt="2021-12-25T08:55:34.349" v="6736" actId="478"/>
          <ac:cxnSpMkLst>
            <pc:docMk/>
            <pc:sldMk cId="749649255" sldId="327"/>
            <ac:cxnSpMk id="8" creationId="{46936ED6-0847-427C-B469-9974F90D4069}"/>
          </ac:cxnSpMkLst>
        </pc:cxnChg>
        <pc:cxnChg chg="add mod">
          <ac:chgData name="Nguyen The An 20204865" userId="99bb5a18-a600-4746-92a4-c4eba09d9b1d" providerId="ADAL" clId="{49808239-4C15-4A39-B4F5-3CF50EC11BBA}" dt="2021-12-25T13:07:46.185" v="10452" actId="1076"/>
          <ac:cxnSpMkLst>
            <pc:docMk/>
            <pc:sldMk cId="749649255" sldId="327"/>
            <ac:cxnSpMk id="49" creationId="{ACA184A0-1677-4D67-815B-682A8087D8C9}"/>
          </ac:cxnSpMkLst>
        </pc:cxnChg>
        <pc:cxnChg chg="del mod">
          <ac:chgData name="Nguyen The An 20204865" userId="99bb5a18-a600-4746-92a4-c4eba09d9b1d" providerId="ADAL" clId="{49808239-4C15-4A39-B4F5-3CF50EC11BBA}" dt="2021-12-25T08:55:34.349" v="6736" actId="478"/>
          <ac:cxnSpMkLst>
            <pc:docMk/>
            <pc:sldMk cId="749649255" sldId="327"/>
            <ac:cxnSpMk id="60" creationId="{43CA4986-2A13-482A-A85E-CF749E796371}"/>
          </ac:cxnSpMkLst>
        </pc:cxnChg>
        <pc:cxnChg chg="del mod">
          <ac:chgData name="Nguyen The An 20204865" userId="99bb5a18-a600-4746-92a4-c4eba09d9b1d" providerId="ADAL" clId="{49808239-4C15-4A39-B4F5-3CF50EC11BBA}" dt="2021-12-25T08:55:34.349" v="6736" actId="478"/>
          <ac:cxnSpMkLst>
            <pc:docMk/>
            <pc:sldMk cId="749649255" sldId="327"/>
            <ac:cxnSpMk id="63" creationId="{79EF822C-C281-49D3-AA5B-0C691FD235BD}"/>
          </ac:cxnSpMkLst>
        </pc:cxnChg>
        <pc:cxnChg chg="del mod">
          <ac:chgData name="Nguyen The An 20204865" userId="99bb5a18-a600-4746-92a4-c4eba09d9b1d" providerId="ADAL" clId="{49808239-4C15-4A39-B4F5-3CF50EC11BBA}" dt="2021-12-25T08:55:34.349" v="6736" actId="478"/>
          <ac:cxnSpMkLst>
            <pc:docMk/>
            <pc:sldMk cId="749649255" sldId="327"/>
            <ac:cxnSpMk id="68" creationId="{F29FD886-2FC6-48BF-A01F-7B9CAB8E72E8}"/>
          </ac:cxnSpMkLst>
        </pc:cxnChg>
        <pc:cxnChg chg="del mod">
          <ac:chgData name="Nguyen The An 20204865" userId="99bb5a18-a600-4746-92a4-c4eba09d9b1d" providerId="ADAL" clId="{49808239-4C15-4A39-B4F5-3CF50EC11BBA}" dt="2021-12-25T08:55:34.349" v="6736" actId="478"/>
          <ac:cxnSpMkLst>
            <pc:docMk/>
            <pc:sldMk cId="749649255" sldId="327"/>
            <ac:cxnSpMk id="72" creationId="{0F4B2620-319D-48BE-B35A-DC03B0C8F91E}"/>
          </ac:cxnSpMkLst>
        </pc:cxnChg>
        <pc:cxnChg chg="del mod">
          <ac:chgData name="Nguyen The An 20204865" userId="99bb5a18-a600-4746-92a4-c4eba09d9b1d" providerId="ADAL" clId="{49808239-4C15-4A39-B4F5-3CF50EC11BBA}" dt="2021-12-25T08:55:34.349" v="6736" actId="478"/>
          <ac:cxnSpMkLst>
            <pc:docMk/>
            <pc:sldMk cId="749649255" sldId="327"/>
            <ac:cxnSpMk id="76" creationId="{2D513D60-BC3E-47D1-9242-27B1827303F0}"/>
          </ac:cxnSpMkLst>
        </pc:cxnChg>
      </pc:sldChg>
      <pc:sldChg chg="addSp delSp modSp add del mod">
        <pc:chgData name="Nguyen The An 20204865" userId="99bb5a18-a600-4746-92a4-c4eba09d9b1d" providerId="ADAL" clId="{49808239-4C15-4A39-B4F5-3CF50EC11BBA}" dt="2021-12-25T10:15:23.127" v="8041" actId="47"/>
        <pc:sldMkLst>
          <pc:docMk/>
          <pc:sldMk cId="1407224122" sldId="328"/>
        </pc:sldMkLst>
        <pc:spChg chg="add del mod">
          <ac:chgData name="Nguyen The An 20204865" userId="99bb5a18-a600-4746-92a4-c4eba09d9b1d" providerId="ADAL" clId="{49808239-4C15-4A39-B4F5-3CF50EC11BBA}" dt="2021-12-25T10:12:08.365" v="7968" actId="478"/>
          <ac:spMkLst>
            <pc:docMk/>
            <pc:sldMk cId="1407224122" sldId="328"/>
            <ac:spMk id="3" creationId="{0C65B11C-F0A9-43B7-A235-5CBBD553D124}"/>
          </ac:spMkLst>
        </pc:spChg>
        <pc:spChg chg="del">
          <ac:chgData name="Nguyen The An 20204865" userId="99bb5a18-a600-4746-92a4-c4eba09d9b1d" providerId="ADAL" clId="{49808239-4C15-4A39-B4F5-3CF50EC11BBA}" dt="2021-12-25T10:12:06.745" v="7967" actId="478"/>
          <ac:spMkLst>
            <pc:docMk/>
            <pc:sldMk cId="1407224122" sldId="328"/>
            <ac:spMk id="4" creationId="{9D86B7FF-22F1-4882-A1CA-F182338B93C9}"/>
          </ac:spMkLst>
        </pc:spChg>
        <pc:spChg chg="del">
          <ac:chgData name="Nguyen The An 20204865" userId="99bb5a18-a600-4746-92a4-c4eba09d9b1d" providerId="ADAL" clId="{49808239-4C15-4A39-B4F5-3CF50EC11BBA}" dt="2021-12-25T10:11:36.561" v="7965" actId="478"/>
          <ac:spMkLst>
            <pc:docMk/>
            <pc:sldMk cId="1407224122" sldId="328"/>
            <ac:spMk id="10" creationId="{1D04D4D6-CD72-48C3-8956-A5CFE91FF7C3}"/>
          </ac:spMkLst>
        </pc:spChg>
        <pc:spChg chg="del">
          <ac:chgData name="Nguyen The An 20204865" userId="99bb5a18-a600-4746-92a4-c4eba09d9b1d" providerId="ADAL" clId="{49808239-4C15-4A39-B4F5-3CF50EC11BBA}" dt="2021-12-25T10:11:36.561" v="7965" actId="478"/>
          <ac:spMkLst>
            <pc:docMk/>
            <pc:sldMk cId="1407224122" sldId="328"/>
            <ac:spMk id="12" creationId="{A88FABA8-5176-49C4-8D38-231CD8EB3252}"/>
          </ac:spMkLst>
        </pc:spChg>
        <pc:spChg chg="del">
          <ac:chgData name="Nguyen The An 20204865" userId="99bb5a18-a600-4746-92a4-c4eba09d9b1d" providerId="ADAL" clId="{49808239-4C15-4A39-B4F5-3CF50EC11BBA}" dt="2021-12-25T10:11:36.561" v="7965" actId="478"/>
          <ac:spMkLst>
            <pc:docMk/>
            <pc:sldMk cId="1407224122" sldId="328"/>
            <ac:spMk id="14" creationId="{73021EC8-2950-4862-9FA8-B739C6C05F4F}"/>
          </ac:spMkLst>
        </pc:spChg>
        <pc:spChg chg="del">
          <ac:chgData name="Nguyen The An 20204865" userId="99bb5a18-a600-4746-92a4-c4eba09d9b1d" providerId="ADAL" clId="{49808239-4C15-4A39-B4F5-3CF50EC11BBA}" dt="2021-12-25T10:11:36.561" v="7965" actId="478"/>
          <ac:spMkLst>
            <pc:docMk/>
            <pc:sldMk cId="1407224122" sldId="328"/>
            <ac:spMk id="20" creationId="{A9105F8C-E44F-4FB8-A6F1-9D4B3150605D}"/>
          </ac:spMkLst>
        </pc:spChg>
        <pc:spChg chg="del">
          <ac:chgData name="Nguyen The An 20204865" userId="99bb5a18-a600-4746-92a4-c4eba09d9b1d" providerId="ADAL" clId="{49808239-4C15-4A39-B4F5-3CF50EC11BBA}" dt="2021-12-25T10:11:36.561" v="7965" actId="478"/>
          <ac:spMkLst>
            <pc:docMk/>
            <pc:sldMk cId="1407224122" sldId="328"/>
            <ac:spMk id="31" creationId="{0D7C6218-CAB9-4A59-97C5-C5C6BFAA7051}"/>
          </ac:spMkLst>
        </pc:spChg>
        <pc:spChg chg="del">
          <ac:chgData name="Nguyen The An 20204865" userId="99bb5a18-a600-4746-92a4-c4eba09d9b1d" providerId="ADAL" clId="{49808239-4C15-4A39-B4F5-3CF50EC11BBA}" dt="2021-12-25T10:11:36.561" v="7965" actId="478"/>
          <ac:spMkLst>
            <pc:docMk/>
            <pc:sldMk cId="1407224122" sldId="328"/>
            <ac:spMk id="35" creationId="{78E5EAF8-11FA-4431-95F5-AE8E3E09CC03}"/>
          </ac:spMkLst>
        </pc:spChg>
        <pc:spChg chg="del">
          <ac:chgData name="Nguyen The An 20204865" userId="99bb5a18-a600-4746-92a4-c4eba09d9b1d" providerId="ADAL" clId="{49808239-4C15-4A39-B4F5-3CF50EC11BBA}" dt="2021-12-25T10:11:36.561" v="7965" actId="478"/>
          <ac:spMkLst>
            <pc:docMk/>
            <pc:sldMk cId="1407224122" sldId="328"/>
            <ac:spMk id="39" creationId="{0AEF43F0-4363-4D61-835B-DE62B51CE419}"/>
          </ac:spMkLst>
        </pc:spChg>
        <pc:grpChg chg="del">
          <ac:chgData name="Nguyen The An 20204865" userId="99bb5a18-a600-4746-92a4-c4eba09d9b1d" providerId="ADAL" clId="{49808239-4C15-4A39-B4F5-3CF50EC11BBA}" dt="2021-12-25T10:12:03.577" v="7966" actId="478"/>
          <ac:grpSpMkLst>
            <pc:docMk/>
            <pc:sldMk cId="1407224122" sldId="328"/>
            <ac:grpSpMk id="5" creationId="{5F75A22F-7F14-4611-BF90-4F29A3AEE0B8}"/>
          </ac:grpSpMkLst>
        </pc:grpChg>
        <pc:grpChg chg="del">
          <ac:chgData name="Nguyen The An 20204865" userId="99bb5a18-a600-4746-92a4-c4eba09d9b1d" providerId="ADAL" clId="{49808239-4C15-4A39-B4F5-3CF50EC11BBA}" dt="2021-12-25T10:11:36.561" v="7965" actId="478"/>
          <ac:grpSpMkLst>
            <pc:docMk/>
            <pc:sldMk cId="1407224122" sldId="328"/>
            <ac:grpSpMk id="32" creationId="{0684D98A-EEC2-4CC5-94B4-06B720A4AA8D}"/>
          </ac:grpSpMkLst>
        </pc:grpChg>
        <pc:grpChg chg="del">
          <ac:chgData name="Nguyen The An 20204865" userId="99bb5a18-a600-4746-92a4-c4eba09d9b1d" providerId="ADAL" clId="{49808239-4C15-4A39-B4F5-3CF50EC11BBA}" dt="2021-12-25T10:11:36.561" v="7965" actId="478"/>
          <ac:grpSpMkLst>
            <pc:docMk/>
            <pc:sldMk cId="1407224122" sldId="328"/>
            <ac:grpSpMk id="36" creationId="{7CD3F839-FCF5-46F0-835B-7AB82A597502}"/>
          </ac:grpSpMkLst>
        </pc:grpChg>
        <pc:picChg chg="del">
          <ac:chgData name="Nguyen The An 20204865" userId="99bb5a18-a600-4746-92a4-c4eba09d9b1d" providerId="ADAL" clId="{49808239-4C15-4A39-B4F5-3CF50EC11BBA}" dt="2021-12-25T10:11:36.561" v="7965" actId="478"/>
          <ac:picMkLst>
            <pc:docMk/>
            <pc:sldMk cId="1407224122" sldId="328"/>
            <ac:picMk id="8" creationId="{955E8F91-DD7A-4B88-B73E-6819281C98C0}"/>
          </ac:picMkLst>
        </pc:picChg>
        <pc:picChg chg="add mod">
          <ac:chgData name="Nguyen The An 20204865" userId="99bb5a18-a600-4746-92a4-c4eba09d9b1d" providerId="ADAL" clId="{49808239-4C15-4A39-B4F5-3CF50EC11BBA}" dt="2021-12-25T10:13:31.761" v="7994" actId="1076"/>
          <ac:picMkLst>
            <pc:docMk/>
            <pc:sldMk cId="1407224122" sldId="328"/>
            <ac:picMk id="15" creationId="{73CB045E-79F2-4D93-B8F3-CE6748D5AEDC}"/>
          </ac:picMkLst>
        </pc:picChg>
        <pc:cxnChg chg="del">
          <ac:chgData name="Nguyen The An 20204865" userId="99bb5a18-a600-4746-92a4-c4eba09d9b1d" providerId="ADAL" clId="{49808239-4C15-4A39-B4F5-3CF50EC11BBA}" dt="2021-12-25T10:11:36.561" v="7965" actId="478"/>
          <ac:cxnSpMkLst>
            <pc:docMk/>
            <pc:sldMk cId="1407224122" sldId="328"/>
            <ac:cxnSpMk id="11" creationId="{D012A49B-683F-4E36-95CE-2265635FF480}"/>
          </ac:cxnSpMkLst>
        </pc:cxnChg>
        <pc:cxnChg chg="del mod">
          <ac:chgData name="Nguyen The An 20204865" userId="99bb5a18-a600-4746-92a4-c4eba09d9b1d" providerId="ADAL" clId="{49808239-4C15-4A39-B4F5-3CF50EC11BBA}" dt="2021-12-25T10:11:36.561" v="7965" actId="478"/>
          <ac:cxnSpMkLst>
            <pc:docMk/>
            <pc:sldMk cId="1407224122" sldId="328"/>
            <ac:cxnSpMk id="13" creationId="{CA4171B5-5A24-4733-8E66-1C3240BECC20}"/>
          </ac:cxnSpMkLst>
        </pc:cxnChg>
        <pc:cxnChg chg="add mod">
          <ac:chgData name="Nguyen The An 20204865" userId="99bb5a18-a600-4746-92a4-c4eba09d9b1d" providerId="ADAL" clId="{49808239-4C15-4A39-B4F5-3CF50EC11BBA}" dt="2021-12-25T10:12:44.455" v="7976" actId="1076"/>
          <ac:cxnSpMkLst>
            <pc:docMk/>
            <pc:sldMk cId="1407224122" sldId="328"/>
            <ac:cxnSpMk id="17" creationId="{23BA2884-2DE7-491C-AD0F-FEB20C06568C}"/>
          </ac:cxnSpMkLst>
        </pc:cxnChg>
        <pc:cxnChg chg="add del">
          <ac:chgData name="Nguyen The An 20204865" userId="99bb5a18-a600-4746-92a4-c4eba09d9b1d" providerId="ADAL" clId="{49808239-4C15-4A39-B4F5-3CF50EC11BBA}" dt="2021-12-25T10:12:55.474" v="7978" actId="478"/>
          <ac:cxnSpMkLst>
            <pc:docMk/>
            <pc:sldMk cId="1407224122" sldId="328"/>
            <ac:cxnSpMk id="19" creationId="{BD0DDE32-8C69-467B-9192-4AA2109A0DCB}"/>
          </ac:cxnSpMkLst>
        </pc:cxnChg>
        <pc:cxnChg chg="add mod">
          <ac:chgData name="Nguyen The An 20204865" userId="99bb5a18-a600-4746-92a4-c4eba09d9b1d" providerId="ADAL" clId="{49808239-4C15-4A39-B4F5-3CF50EC11BBA}" dt="2021-12-25T10:13:02.541" v="7982" actId="1076"/>
          <ac:cxnSpMkLst>
            <pc:docMk/>
            <pc:sldMk cId="1407224122" sldId="328"/>
            <ac:cxnSpMk id="30" creationId="{80D17087-7DDB-4144-9722-CD12DF7CAF92}"/>
          </ac:cxnSpMkLst>
        </pc:cxnChg>
        <pc:cxnChg chg="add mod">
          <ac:chgData name="Nguyen The An 20204865" userId="99bb5a18-a600-4746-92a4-c4eba09d9b1d" providerId="ADAL" clId="{49808239-4C15-4A39-B4F5-3CF50EC11BBA}" dt="2021-12-25T10:13:08.032" v="7984" actId="14100"/>
          <ac:cxnSpMkLst>
            <pc:docMk/>
            <pc:sldMk cId="1407224122" sldId="328"/>
            <ac:cxnSpMk id="40" creationId="{F2C8C0A3-40DF-4015-8953-24065B560E1B}"/>
          </ac:cxnSpMkLst>
        </pc:cxnChg>
        <pc:cxnChg chg="add mod">
          <ac:chgData name="Nguyen The An 20204865" userId="99bb5a18-a600-4746-92a4-c4eba09d9b1d" providerId="ADAL" clId="{49808239-4C15-4A39-B4F5-3CF50EC11BBA}" dt="2021-12-25T10:13:13.349" v="7986" actId="14100"/>
          <ac:cxnSpMkLst>
            <pc:docMk/>
            <pc:sldMk cId="1407224122" sldId="328"/>
            <ac:cxnSpMk id="41" creationId="{5A3D2C52-BB7B-40E3-AFE1-0E9810F2DCDE}"/>
          </ac:cxnSpMkLst>
        </pc:cxnChg>
        <pc:cxnChg chg="add mod">
          <ac:chgData name="Nguyen The An 20204865" userId="99bb5a18-a600-4746-92a4-c4eba09d9b1d" providerId="ADAL" clId="{49808239-4C15-4A39-B4F5-3CF50EC11BBA}" dt="2021-12-25T10:13:16.930" v="7987" actId="571"/>
          <ac:cxnSpMkLst>
            <pc:docMk/>
            <pc:sldMk cId="1407224122" sldId="328"/>
            <ac:cxnSpMk id="42" creationId="{781264D5-8A6D-4474-B7E8-51B23ED088AB}"/>
          </ac:cxnSpMkLst>
        </pc:cxnChg>
        <pc:cxnChg chg="add mod">
          <ac:chgData name="Nguyen The An 20204865" userId="99bb5a18-a600-4746-92a4-c4eba09d9b1d" providerId="ADAL" clId="{49808239-4C15-4A39-B4F5-3CF50EC11BBA}" dt="2021-12-25T10:13:55.771" v="7999" actId="1076"/>
          <ac:cxnSpMkLst>
            <pc:docMk/>
            <pc:sldMk cId="1407224122" sldId="328"/>
            <ac:cxnSpMk id="43" creationId="{76565DD8-8C74-4596-8EA5-CCE5874F20DC}"/>
          </ac:cxnSpMkLst>
        </pc:cxnChg>
        <pc:cxnChg chg="add mod">
          <ac:chgData name="Nguyen The An 20204865" userId="99bb5a18-a600-4746-92a4-c4eba09d9b1d" providerId="ADAL" clId="{49808239-4C15-4A39-B4F5-3CF50EC11BBA}" dt="2021-12-25T10:13:26.541" v="7991" actId="14100"/>
          <ac:cxnSpMkLst>
            <pc:docMk/>
            <pc:sldMk cId="1407224122" sldId="328"/>
            <ac:cxnSpMk id="44" creationId="{D0E4DDAF-A43C-46A8-91DC-1040A10C8124}"/>
          </ac:cxnSpMkLst>
        </pc:cxnChg>
        <pc:cxnChg chg="add mod">
          <ac:chgData name="Nguyen The An 20204865" userId="99bb5a18-a600-4746-92a4-c4eba09d9b1d" providerId="ADAL" clId="{49808239-4C15-4A39-B4F5-3CF50EC11BBA}" dt="2021-12-25T10:14:04.458" v="8002" actId="14100"/>
          <ac:cxnSpMkLst>
            <pc:docMk/>
            <pc:sldMk cId="1407224122" sldId="328"/>
            <ac:cxnSpMk id="45" creationId="{EC9B5C2E-FD34-4036-8861-0D40327B9479}"/>
          </ac:cxnSpMkLst>
        </pc:cxnChg>
        <pc:cxnChg chg="add mod">
          <ac:chgData name="Nguyen The An 20204865" userId="99bb5a18-a600-4746-92a4-c4eba09d9b1d" providerId="ADAL" clId="{49808239-4C15-4A39-B4F5-3CF50EC11BBA}" dt="2021-12-25T10:14:02.146" v="8001" actId="1076"/>
          <ac:cxnSpMkLst>
            <pc:docMk/>
            <pc:sldMk cId="1407224122" sldId="328"/>
            <ac:cxnSpMk id="46" creationId="{E75F5317-43FF-424D-B852-DC5F805561C5}"/>
          </ac:cxnSpMkLst>
        </pc:cxnChg>
        <pc:cxnChg chg="add mod">
          <ac:chgData name="Nguyen The An 20204865" userId="99bb5a18-a600-4746-92a4-c4eba09d9b1d" providerId="ADAL" clId="{49808239-4C15-4A39-B4F5-3CF50EC11BBA}" dt="2021-12-25T10:14:28.874" v="8027" actId="14100"/>
          <ac:cxnSpMkLst>
            <pc:docMk/>
            <pc:sldMk cId="1407224122" sldId="328"/>
            <ac:cxnSpMk id="48" creationId="{AAC277C6-E8E4-4381-8E45-7503E2DBD1F3}"/>
          </ac:cxnSpMkLst>
        </pc:cxnChg>
        <pc:cxnChg chg="add mod">
          <ac:chgData name="Nguyen The An 20204865" userId="99bb5a18-a600-4746-92a4-c4eba09d9b1d" providerId="ADAL" clId="{49808239-4C15-4A39-B4F5-3CF50EC11BBA}" dt="2021-12-25T10:14:34.113" v="8029" actId="14100"/>
          <ac:cxnSpMkLst>
            <pc:docMk/>
            <pc:sldMk cId="1407224122" sldId="328"/>
            <ac:cxnSpMk id="50" creationId="{AEA14348-B96F-42A9-94A9-315C9332DB50}"/>
          </ac:cxnSpMkLst>
        </pc:cxnChg>
        <pc:cxnChg chg="add mod">
          <ac:chgData name="Nguyen The An 20204865" userId="99bb5a18-a600-4746-92a4-c4eba09d9b1d" providerId="ADAL" clId="{49808239-4C15-4A39-B4F5-3CF50EC11BBA}" dt="2021-12-25T10:14:38.737" v="8031" actId="14100"/>
          <ac:cxnSpMkLst>
            <pc:docMk/>
            <pc:sldMk cId="1407224122" sldId="328"/>
            <ac:cxnSpMk id="52" creationId="{D0311463-6B09-471C-8975-0202A5CB9093}"/>
          </ac:cxnSpMkLst>
        </pc:cxnChg>
        <pc:cxnChg chg="add mod">
          <ac:chgData name="Nguyen The An 20204865" userId="99bb5a18-a600-4746-92a4-c4eba09d9b1d" providerId="ADAL" clId="{49808239-4C15-4A39-B4F5-3CF50EC11BBA}" dt="2021-12-25T10:14:46.870" v="8034" actId="14100"/>
          <ac:cxnSpMkLst>
            <pc:docMk/>
            <pc:sldMk cId="1407224122" sldId="328"/>
            <ac:cxnSpMk id="54" creationId="{01C10F84-C8CD-4FF6-B77A-A91298AEDF9E}"/>
          </ac:cxnSpMkLst>
        </pc:cxnChg>
        <pc:cxnChg chg="add mod">
          <ac:chgData name="Nguyen The An 20204865" userId="99bb5a18-a600-4746-92a4-c4eba09d9b1d" providerId="ADAL" clId="{49808239-4C15-4A39-B4F5-3CF50EC11BBA}" dt="2021-12-25T10:14:51.146" v="8035" actId="571"/>
          <ac:cxnSpMkLst>
            <pc:docMk/>
            <pc:sldMk cId="1407224122" sldId="328"/>
            <ac:cxnSpMk id="57" creationId="{D45BAA5E-822F-4B28-90D9-F010D0A9309D}"/>
          </ac:cxnSpMkLst>
        </pc:cxnChg>
        <pc:cxnChg chg="add mod">
          <ac:chgData name="Nguyen The An 20204865" userId="99bb5a18-a600-4746-92a4-c4eba09d9b1d" providerId="ADAL" clId="{49808239-4C15-4A39-B4F5-3CF50EC11BBA}" dt="2021-12-25T10:14:59.475" v="8037" actId="14100"/>
          <ac:cxnSpMkLst>
            <pc:docMk/>
            <pc:sldMk cId="1407224122" sldId="328"/>
            <ac:cxnSpMk id="58" creationId="{CBEC6F34-4F3D-4DF4-9DDB-9A4FE2804D14}"/>
          </ac:cxnSpMkLst>
        </pc:cxnChg>
        <pc:cxnChg chg="add mod">
          <ac:chgData name="Nguyen The An 20204865" userId="99bb5a18-a600-4746-92a4-c4eba09d9b1d" providerId="ADAL" clId="{49808239-4C15-4A39-B4F5-3CF50EC11BBA}" dt="2021-12-25T10:15:02.750" v="8038" actId="571"/>
          <ac:cxnSpMkLst>
            <pc:docMk/>
            <pc:sldMk cId="1407224122" sldId="328"/>
            <ac:cxnSpMk id="60" creationId="{A33BEA5E-8CAC-4DC2-8AAC-30C4F429CD99}"/>
          </ac:cxnSpMkLst>
        </pc:cxnChg>
        <pc:cxnChg chg="add mod">
          <ac:chgData name="Nguyen The An 20204865" userId="99bb5a18-a600-4746-92a4-c4eba09d9b1d" providerId="ADAL" clId="{49808239-4C15-4A39-B4F5-3CF50EC11BBA}" dt="2021-12-25T10:15:06.245" v="8039" actId="571"/>
          <ac:cxnSpMkLst>
            <pc:docMk/>
            <pc:sldMk cId="1407224122" sldId="328"/>
            <ac:cxnSpMk id="61" creationId="{9883DB0D-659E-49C9-A249-69301B6A411C}"/>
          </ac:cxnSpMkLst>
        </pc:cxnChg>
      </pc:sldChg>
      <pc:sldChg chg="modSp add del mod">
        <pc:chgData name="Nguyen The An 20204865" userId="99bb5a18-a600-4746-92a4-c4eba09d9b1d" providerId="ADAL" clId="{49808239-4C15-4A39-B4F5-3CF50EC11BBA}" dt="2021-12-25T10:03:01.817" v="7876" actId="47"/>
        <pc:sldMkLst>
          <pc:docMk/>
          <pc:sldMk cId="3868981049" sldId="328"/>
        </pc:sldMkLst>
        <pc:spChg chg="mod">
          <ac:chgData name="Nguyen The An 20204865" userId="99bb5a18-a600-4746-92a4-c4eba09d9b1d" providerId="ADAL" clId="{49808239-4C15-4A39-B4F5-3CF50EC11BBA}" dt="2021-12-25T09:27:23.693" v="7423" actId="1076"/>
          <ac:spMkLst>
            <pc:docMk/>
            <pc:sldMk cId="3868981049" sldId="328"/>
            <ac:spMk id="54" creationId="{481A8C81-CFFF-4741-BD35-0581F3604331}"/>
          </ac:spMkLst>
        </pc:spChg>
      </pc:sldChg>
      <pc:sldChg chg="addSp delSp modSp add del mod">
        <pc:chgData name="Nguyen The An 20204865" userId="99bb5a18-a600-4746-92a4-c4eba09d9b1d" providerId="ADAL" clId="{49808239-4C15-4A39-B4F5-3CF50EC11BBA}" dt="2021-12-25T10:16:24.553" v="8060" actId="1076"/>
        <pc:sldMkLst>
          <pc:docMk/>
          <pc:sldMk cId="3178677537" sldId="329"/>
        </pc:sldMkLst>
        <pc:picChg chg="add mod">
          <ac:chgData name="Nguyen The An 20204865" userId="99bb5a18-a600-4746-92a4-c4eba09d9b1d" providerId="ADAL" clId="{49808239-4C15-4A39-B4F5-3CF50EC11BBA}" dt="2021-12-25T10:16:24.553" v="8060" actId="1076"/>
          <ac:picMkLst>
            <pc:docMk/>
            <pc:sldMk cId="3178677537" sldId="329"/>
            <ac:picMk id="3" creationId="{D1703364-965A-46BE-86B8-62741EC36A76}"/>
          </ac:picMkLst>
        </pc:picChg>
        <pc:picChg chg="del">
          <ac:chgData name="Nguyen The An 20204865" userId="99bb5a18-a600-4746-92a4-c4eba09d9b1d" providerId="ADAL" clId="{49808239-4C15-4A39-B4F5-3CF50EC11BBA}" dt="2021-12-25T10:15:39.919" v="8044" actId="478"/>
          <ac:picMkLst>
            <pc:docMk/>
            <pc:sldMk cId="3178677537" sldId="329"/>
            <ac:picMk id="15" creationId="{73CB045E-79F2-4D93-B8F3-CE6748D5AEDC}"/>
          </ac:picMkLst>
        </pc:pic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17" creationId="{23BA2884-2DE7-491C-AD0F-FEB20C06568C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30" creationId="{80D17087-7DDB-4144-9722-CD12DF7CAF92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40" creationId="{F2C8C0A3-40DF-4015-8953-24065B560E1B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41" creationId="{5A3D2C52-BB7B-40E3-AFE1-0E9810F2DCDE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42" creationId="{781264D5-8A6D-4474-B7E8-51B23ED088AB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43" creationId="{76565DD8-8C74-4596-8EA5-CCE5874F20DC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44" creationId="{D0E4DDAF-A43C-46A8-91DC-1040A10C8124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45" creationId="{EC9B5C2E-FD34-4036-8861-0D40327B9479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46" creationId="{E75F5317-43FF-424D-B852-DC5F805561C5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48" creationId="{AAC277C6-E8E4-4381-8E45-7503E2DBD1F3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50" creationId="{AEA14348-B96F-42A9-94A9-315C9332DB50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52" creationId="{D0311463-6B09-471C-8975-0202A5CB9093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54" creationId="{01C10F84-C8CD-4FF6-B77A-A91298AEDF9E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57" creationId="{D45BAA5E-822F-4B28-90D9-F010D0A9309D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58" creationId="{CBEC6F34-4F3D-4DF4-9DDB-9A4FE2804D14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60" creationId="{A33BEA5E-8CAC-4DC2-8AAC-30C4F429CD99}"/>
          </ac:cxnSpMkLst>
        </pc:cxnChg>
        <pc:cxnChg chg="del">
          <ac:chgData name="Nguyen The An 20204865" userId="99bb5a18-a600-4746-92a4-c4eba09d9b1d" providerId="ADAL" clId="{49808239-4C15-4A39-B4F5-3CF50EC11BBA}" dt="2021-12-25T10:15:42.136" v="8045" actId="478"/>
          <ac:cxnSpMkLst>
            <pc:docMk/>
            <pc:sldMk cId="3178677537" sldId="329"/>
            <ac:cxnSpMk id="61" creationId="{9883DB0D-659E-49C9-A249-69301B6A411C}"/>
          </ac:cxnSpMkLst>
        </pc:cxnChg>
      </pc:sldChg>
      <pc:sldChg chg="addSp delSp modSp add mod">
        <pc:chgData name="Nguyen The An 20204865" userId="99bb5a18-a600-4746-92a4-c4eba09d9b1d" providerId="ADAL" clId="{49808239-4C15-4A39-B4F5-3CF50EC11BBA}" dt="2021-12-25T10:18:21.208" v="8063" actId="478"/>
        <pc:sldMkLst>
          <pc:docMk/>
          <pc:sldMk cId="608807835" sldId="330"/>
        </pc:sldMkLst>
        <pc:picChg chg="del">
          <ac:chgData name="Nguyen The An 20204865" userId="99bb5a18-a600-4746-92a4-c4eba09d9b1d" providerId="ADAL" clId="{49808239-4C15-4A39-B4F5-3CF50EC11BBA}" dt="2021-12-25T10:16:02.927" v="8052" actId="478"/>
          <ac:picMkLst>
            <pc:docMk/>
            <pc:sldMk cId="608807835" sldId="330"/>
            <ac:picMk id="3" creationId="{D1703364-965A-46BE-86B8-62741EC36A76}"/>
          </ac:picMkLst>
        </pc:picChg>
        <pc:picChg chg="add del mod">
          <ac:chgData name="Nguyen The An 20204865" userId="99bb5a18-a600-4746-92a4-c4eba09d9b1d" providerId="ADAL" clId="{49808239-4C15-4A39-B4F5-3CF50EC11BBA}" dt="2021-12-25T10:18:21.208" v="8063" actId="478"/>
          <ac:picMkLst>
            <pc:docMk/>
            <pc:sldMk cId="608807835" sldId="330"/>
            <ac:picMk id="4" creationId="{1D37DB4A-4DA2-4ABE-AFF3-12E8E7CC9DD2}"/>
          </ac:picMkLst>
        </pc:picChg>
      </pc:sldChg>
      <pc:sldChg chg="addSp delSp modSp add mod">
        <pc:chgData name="Nguyen The An 20204865" userId="99bb5a18-a600-4746-92a4-c4eba09d9b1d" providerId="ADAL" clId="{49808239-4C15-4A39-B4F5-3CF50EC11BBA}" dt="2021-12-25T10:18:48.376" v="8071" actId="1076"/>
        <pc:sldMkLst>
          <pc:docMk/>
          <pc:sldMk cId="1255331939" sldId="331"/>
        </pc:sldMkLst>
        <pc:picChg chg="add mod">
          <ac:chgData name="Nguyen The An 20204865" userId="99bb5a18-a600-4746-92a4-c4eba09d9b1d" providerId="ADAL" clId="{49808239-4C15-4A39-B4F5-3CF50EC11BBA}" dt="2021-12-25T10:18:48.376" v="8071" actId="1076"/>
          <ac:picMkLst>
            <pc:docMk/>
            <pc:sldMk cId="1255331939" sldId="331"/>
            <ac:picMk id="3" creationId="{35304999-C81E-4697-921F-ABA03D170FE4}"/>
          </ac:picMkLst>
        </pc:picChg>
        <pc:picChg chg="del">
          <ac:chgData name="Nguyen The An 20204865" userId="99bb5a18-a600-4746-92a4-c4eba09d9b1d" providerId="ADAL" clId="{49808239-4C15-4A39-B4F5-3CF50EC11BBA}" dt="2021-12-25T10:18:23.273" v="8064" actId="478"/>
          <ac:picMkLst>
            <pc:docMk/>
            <pc:sldMk cId="1255331939" sldId="331"/>
            <ac:picMk id="4" creationId="{1D37DB4A-4DA2-4ABE-AFF3-12E8E7CC9DD2}"/>
          </ac:picMkLst>
        </pc:picChg>
      </pc:sldChg>
      <pc:sldChg chg="addSp delSp modSp add mod">
        <pc:chgData name="Nguyen The An 20204865" userId="99bb5a18-a600-4746-92a4-c4eba09d9b1d" providerId="ADAL" clId="{49808239-4C15-4A39-B4F5-3CF50EC11BBA}" dt="2021-12-25T10:19:14.035" v="8077" actId="1076"/>
        <pc:sldMkLst>
          <pc:docMk/>
          <pc:sldMk cId="2835277374" sldId="332"/>
        </pc:sldMkLst>
        <pc:picChg chg="add mod">
          <ac:chgData name="Nguyen The An 20204865" userId="99bb5a18-a600-4746-92a4-c4eba09d9b1d" providerId="ADAL" clId="{49808239-4C15-4A39-B4F5-3CF50EC11BBA}" dt="2021-12-25T10:19:14.035" v="8077" actId="1076"/>
          <ac:picMkLst>
            <pc:docMk/>
            <pc:sldMk cId="2835277374" sldId="332"/>
            <ac:picMk id="3" creationId="{749082DC-1727-49C9-947A-2BD5650C02AC}"/>
          </ac:picMkLst>
        </pc:picChg>
        <pc:picChg chg="del">
          <ac:chgData name="Nguyen The An 20204865" userId="99bb5a18-a600-4746-92a4-c4eba09d9b1d" providerId="ADAL" clId="{49808239-4C15-4A39-B4F5-3CF50EC11BBA}" dt="2021-12-25T10:18:25.643" v="8066" actId="478"/>
          <ac:picMkLst>
            <pc:docMk/>
            <pc:sldMk cId="2835277374" sldId="332"/>
            <ac:picMk id="4" creationId="{1D37DB4A-4DA2-4ABE-AFF3-12E8E7CC9DD2}"/>
          </ac:picMkLst>
        </pc:picChg>
      </pc:sldChg>
      <pc:sldChg chg="addSp delSp modSp add mod">
        <pc:chgData name="Nguyen The An 20204865" userId="99bb5a18-a600-4746-92a4-c4eba09d9b1d" providerId="ADAL" clId="{49808239-4C15-4A39-B4F5-3CF50EC11BBA}" dt="2021-12-25T10:19:40.906" v="8083" actId="1076"/>
        <pc:sldMkLst>
          <pc:docMk/>
          <pc:sldMk cId="2440365754" sldId="333"/>
        </pc:sldMkLst>
        <pc:picChg chg="del">
          <ac:chgData name="Nguyen The An 20204865" userId="99bb5a18-a600-4746-92a4-c4eba09d9b1d" providerId="ADAL" clId="{49808239-4C15-4A39-B4F5-3CF50EC11BBA}" dt="2021-12-25T10:19:34.348" v="8079" actId="478"/>
          <ac:picMkLst>
            <pc:docMk/>
            <pc:sldMk cId="2440365754" sldId="333"/>
            <ac:picMk id="3" creationId="{749082DC-1727-49C9-947A-2BD5650C02AC}"/>
          </ac:picMkLst>
        </pc:picChg>
        <pc:picChg chg="add mod">
          <ac:chgData name="Nguyen The An 20204865" userId="99bb5a18-a600-4746-92a4-c4eba09d9b1d" providerId="ADAL" clId="{49808239-4C15-4A39-B4F5-3CF50EC11BBA}" dt="2021-12-25T10:19:40.906" v="8083" actId="1076"/>
          <ac:picMkLst>
            <pc:docMk/>
            <pc:sldMk cId="2440365754" sldId="333"/>
            <ac:picMk id="4" creationId="{CF1B0898-77A7-4729-ACB4-7A04B1603573}"/>
          </ac:picMkLst>
        </pc:picChg>
      </pc:sldChg>
      <pc:sldChg chg="addSp delSp modSp new mod">
        <pc:chgData name="Nguyen The An 20204865" userId="99bb5a18-a600-4746-92a4-c4eba09d9b1d" providerId="ADAL" clId="{49808239-4C15-4A39-B4F5-3CF50EC11BBA}" dt="2021-12-25T10:20:23.036" v="8089" actId="1076"/>
        <pc:sldMkLst>
          <pc:docMk/>
          <pc:sldMk cId="1041477482" sldId="334"/>
        </pc:sldMkLst>
        <pc:spChg chg="del">
          <ac:chgData name="Nguyen The An 20204865" userId="99bb5a18-a600-4746-92a4-c4eba09d9b1d" providerId="ADAL" clId="{49808239-4C15-4A39-B4F5-3CF50EC11BBA}" dt="2021-12-25T10:20:05.978" v="8085" actId="478"/>
          <ac:spMkLst>
            <pc:docMk/>
            <pc:sldMk cId="1041477482" sldId="334"/>
            <ac:spMk id="2" creationId="{6CB5CF32-ECB6-4569-A7E9-658A40602D0D}"/>
          </ac:spMkLst>
        </pc:spChg>
        <pc:spChg chg="del">
          <ac:chgData name="Nguyen The An 20204865" userId="99bb5a18-a600-4746-92a4-c4eba09d9b1d" providerId="ADAL" clId="{49808239-4C15-4A39-B4F5-3CF50EC11BBA}" dt="2021-12-25T10:20:07.861" v="8086" actId="478"/>
          <ac:spMkLst>
            <pc:docMk/>
            <pc:sldMk cId="1041477482" sldId="334"/>
            <ac:spMk id="3" creationId="{55FFB0D9-27D4-4A24-A3F3-7AC069CB6003}"/>
          </ac:spMkLst>
        </pc:spChg>
        <pc:picChg chg="add mod">
          <ac:chgData name="Nguyen The An 20204865" userId="99bb5a18-a600-4746-92a4-c4eba09d9b1d" providerId="ADAL" clId="{49808239-4C15-4A39-B4F5-3CF50EC11BBA}" dt="2021-12-25T10:20:23.036" v="8089" actId="1076"/>
          <ac:picMkLst>
            <pc:docMk/>
            <pc:sldMk cId="1041477482" sldId="334"/>
            <ac:picMk id="5" creationId="{E0E741B3-3244-42A3-87F1-465E4F2555C7}"/>
          </ac:picMkLst>
        </pc:picChg>
      </pc:sldChg>
      <pc:sldChg chg="addSp delSp modSp new mod">
        <pc:chgData name="Nguyen The An 20204865" userId="99bb5a18-a600-4746-92a4-c4eba09d9b1d" providerId="ADAL" clId="{49808239-4C15-4A39-B4F5-3CF50EC11BBA}" dt="2021-12-25T10:25:13.810" v="8099" actId="14100"/>
        <pc:sldMkLst>
          <pc:docMk/>
          <pc:sldMk cId="3647398581" sldId="335"/>
        </pc:sldMkLst>
        <pc:spChg chg="del">
          <ac:chgData name="Nguyen The An 20204865" userId="99bb5a18-a600-4746-92a4-c4eba09d9b1d" providerId="ADAL" clId="{49808239-4C15-4A39-B4F5-3CF50EC11BBA}" dt="2021-12-25T10:25:03.907" v="8091" actId="478"/>
          <ac:spMkLst>
            <pc:docMk/>
            <pc:sldMk cId="3647398581" sldId="335"/>
            <ac:spMk id="2" creationId="{9BD81191-C90F-46F8-91BF-307B28563665}"/>
          </ac:spMkLst>
        </pc:spChg>
        <pc:spChg chg="del mod">
          <ac:chgData name="Nguyen The An 20204865" userId="99bb5a18-a600-4746-92a4-c4eba09d9b1d" providerId="ADAL" clId="{49808239-4C15-4A39-B4F5-3CF50EC11BBA}" dt="2021-12-25T10:25:05.694" v="8093" actId="478"/>
          <ac:spMkLst>
            <pc:docMk/>
            <pc:sldMk cId="3647398581" sldId="335"/>
            <ac:spMk id="3" creationId="{1B0B1B8A-1AA4-4B13-8504-087748945C59}"/>
          </ac:spMkLst>
        </pc:spChg>
        <pc:picChg chg="add mod">
          <ac:chgData name="Nguyen The An 20204865" userId="99bb5a18-a600-4746-92a4-c4eba09d9b1d" providerId="ADAL" clId="{49808239-4C15-4A39-B4F5-3CF50EC11BBA}" dt="2021-12-25T10:25:13.810" v="8099" actId="14100"/>
          <ac:picMkLst>
            <pc:docMk/>
            <pc:sldMk cId="3647398581" sldId="335"/>
            <ac:picMk id="5" creationId="{597CF280-9E94-4D99-8BD8-2F566C7FB6D1}"/>
          </ac:picMkLst>
        </pc:picChg>
      </pc:sldChg>
      <pc:sldChg chg="modSp add mod">
        <pc:chgData name="Nguyen The An 20204865" userId="99bb5a18-a600-4746-92a4-c4eba09d9b1d" providerId="ADAL" clId="{49808239-4C15-4A39-B4F5-3CF50EC11BBA}" dt="2021-12-25T10:47:02.026" v="9188" actId="123"/>
        <pc:sldMkLst>
          <pc:docMk/>
          <pc:sldMk cId="2965716395" sldId="336"/>
        </pc:sldMkLst>
        <pc:spChg chg="mod">
          <ac:chgData name="Nguyen The An 20204865" userId="99bb5a18-a600-4746-92a4-c4eba09d9b1d" providerId="ADAL" clId="{49808239-4C15-4A39-B4F5-3CF50EC11BBA}" dt="2021-12-25T10:47:02.026" v="9188" actId="123"/>
          <ac:spMkLst>
            <pc:docMk/>
            <pc:sldMk cId="2965716395" sldId="336"/>
            <ac:spMk id="48" creationId="{9F0570BF-DC0B-4AB0-A088-6595C1EC2C02}"/>
          </ac:spMkLst>
        </pc:spChg>
      </pc:sldChg>
      <pc:sldChg chg="addSp delSp modSp add mod">
        <pc:chgData name="Nguyen The An 20204865" userId="99bb5a18-a600-4746-92a4-c4eba09d9b1d" providerId="ADAL" clId="{49808239-4C15-4A39-B4F5-3CF50EC11BBA}" dt="2021-12-25T10:31:41.012" v="8450" actId="1076"/>
        <pc:sldMkLst>
          <pc:docMk/>
          <pc:sldMk cId="4294020048" sldId="337"/>
        </pc:sldMkLst>
        <pc:picChg chg="del">
          <ac:chgData name="Nguyen The An 20204865" userId="99bb5a18-a600-4746-92a4-c4eba09d9b1d" providerId="ADAL" clId="{49808239-4C15-4A39-B4F5-3CF50EC11BBA}" dt="2021-12-25T10:30:15.236" v="8432" actId="478"/>
          <ac:picMkLst>
            <pc:docMk/>
            <pc:sldMk cId="4294020048" sldId="337"/>
            <ac:picMk id="3" creationId="{4D4631DD-004C-4BA5-99C3-91F24B0A00C2}"/>
          </ac:picMkLst>
        </pc:picChg>
        <pc:picChg chg="add mod">
          <ac:chgData name="Nguyen The An 20204865" userId="99bb5a18-a600-4746-92a4-c4eba09d9b1d" providerId="ADAL" clId="{49808239-4C15-4A39-B4F5-3CF50EC11BBA}" dt="2021-12-25T10:31:41.012" v="8450" actId="1076"/>
          <ac:picMkLst>
            <pc:docMk/>
            <pc:sldMk cId="4294020048" sldId="337"/>
            <ac:picMk id="6" creationId="{435755A3-8C3D-43CE-8C66-42F22BA3D57C}"/>
          </ac:picMkLst>
        </pc:picChg>
      </pc:sldChg>
      <pc:sldChg chg="addSp delSp modSp add del mod">
        <pc:chgData name="Nguyen The An 20204865" userId="99bb5a18-a600-4746-92a4-c4eba09d9b1d" providerId="ADAL" clId="{49808239-4C15-4A39-B4F5-3CF50EC11BBA}" dt="2021-12-25T10:52:18.833" v="9338" actId="47"/>
        <pc:sldMkLst>
          <pc:docMk/>
          <pc:sldMk cId="2504922144" sldId="338"/>
        </pc:sldMkLst>
        <pc:picChg chg="del">
          <ac:chgData name="Nguyen The An 20204865" userId="99bb5a18-a600-4746-92a4-c4eba09d9b1d" providerId="ADAL" clId="{49808239-4C15-4A39-B4F5-3CF50EC11BBA}" dt="2021-12-25T10:30:16.229" v="8433" actId="478"/>
          <ac:picMkLst>
            <pc:docMk/>
            <pc:sldMk cId="2504922144" sldId="338"/>
            <ac:picMk id="3" creationId="{4D4631DD-004C-4BA5-99C3-91F24B0A00C2}"/>
          </ac:picMkLst>
        </pc:picChg>
        <pc:picChg chg="add del mod">
          <ac:chgData name="Nguyen The An 20204865" userId="99bb5a18-a600-4746-92a4-c4eba09d9b1d" providerId="ADAL" clId="{49808239-4C15-4A39-B4F5-3CF50EC11BBA}" dt="2021-12-25T10:30:38.415" v="8439" actId="478"/>
          <ac:picMkLst>
            <pc:docMk/>
            <pc:sldMk cId="2504922144" sldId="338"/>
            <ac:picMk id="6" creationId="{3BF36A49-2FD5-4BE1-BCAF-1B2E552E32F5}"/>
          </ac:picMkLst>
        </pc:picChg>
      </pc:sldChg>
      <pc:sldChg chg="addSp delSp modSp add mod">
        <pc:chgData name="Nguyen The An 20204865" userId="99bb5a18-a600-4746-92a4-c4eba09d9b1d" providerId="ADAL" clId="{49808239-4C15-4A39-B4F5-3CF50EC11BBA}" dt="2021-12-25T10:32:01.825" v="8456" actId="1076"/>
        <pc:sldMkLst>
          <pc:docMk/>
          <pc:sldMk cId="2804299213" sldId="339"/>
        </pc:sldMkLst>
        <pc:picChg chg="del">
          <ac:chgData name="Nguyen The An 20204865" userId="99bb5a18-a600-4746-92a4-c4eba09d9b1d" providerId="ADAL" clId="{49808239-4C15-4A39-B4F5-3CF50EC11BBA}" dt="2021-12-25T10:30:43.667" v="8441" actId="478"/>
          <ac:picMkLst>
            <pc:docMk/>
            <pc:sldMk cId="2804299213" sldId="339"/>
            <ac:picMk id="3" creationId="{4D4631DD-004C-4BA5-99C3-91F24B0A00C2}"/>
          </ac:picMkLst>
        </pc:picChg>
        <pc:picChg chg="add mod">
          <ac:chgData name="Nguyen The An 20204865" userId="99bb5a18-a600-4746-92a4-c4eba09d9b1d" providerId="ADAL" clId="{49808239-4C15-4A39-B4F5-3CF50EC11BBA}" dt="2021-12-25T10:32:01.825" v="8456" actId="1076"/>
          <ac:picMkLst>
            <pc:docMk/>
            <pc:sldMk cId="2804299213" sldId="339"/>
            <ac:picMk id="6" creationId="{1349C1C3-0BAA-4D54-9F3A-FA5E96F7BE43}"/>
          </ac:picMkLst>
        </pc:picChg>
      </pc:sldChg>
      <pc:sldChg chg="new del">
        <pc:chgData name="Nguyen The An 20204865" userId="99bb5a18-a600-4746-92a4-c4eba09d9b1d" providerId="ADAL" clId="{49808239-4C15-4A39-B4F5-3CF50EC11BBA}" dt="2021-12-25T10:52:00.377" v="9334" actId="47"/>
        <pc:sldMkLst>
          <pc:docMk/>
          <pc:sldMk cId="3926842771" sldId="340"/>
        </pc:sldMkLst>
      </pc:sldChg>
      <pc:sldChg chg="delSp add mod">
        <pc:chgData name="Nguyen The An 20204865" userId="99bb5a18-a600-4746-92a4-c4eba09d9b1d" providerId="ADAL" clId="{49808239-4C15-4A39-B4F5-3CF50EC11BBA}" dt="2021-12-25T10:52:07.309" v="9337" actId="478"/>
        <pc:sldMkLst>
          <pc:docMk/>
          <pc:sldMk cId="2802617437" sldId="341"/>
        </pc:sldMkLst>
        <pc:spChg chg="del">
          <ac:chgData name="Nguyen The An 20204865" userId="99bb5a18-a600-4746-92a4-c4eba09d9b1d" providerId="ADAL" clId="{49808239-4C15-4A39-B4F5-3CF50EC11BBA}" dt="2021-12-25T10:52:06.948" v="9336" actId="478"/>
          <ac:spMkLst>
            <pc:docMk/>
            <pc:sldMk cId="2802617437" sldId="341"/>
            <ac:spMk id="17" creationId="{6C208841-185E-4E52-9FE6-D85B2B549BC7}"/>
          </ac:spMkLst>
        </pc:spChg>
        <pc:spChg chg="del">
          <ac:chgData name="Nguyen The An 20204865" userId="99bb5a18-a600-4746-92a4-c4eba09d9b1d" providerId="ADAL" clId="{49808239-4C15-4A39-B4F5-3CF50EC11BBA}" dt="2021-12-25T10:52:06.026" v="9335" actId="478"/>
          <ac:spMkLst>
            <pc:docMk/>
            <pc:sldMk cId="2802617437" sldId="341"/>
            <ac:spMk id="19" creationId="{5DF81572-DA2D-46E7-82DD-971D89CF15C4}"/>
          </ac:spMkLst>
        </pc:spChg>
        <pc:grpChg chg="del">
          <ac:chgData name="Nguyen The An 20204865" userId="99bb5a18-a600-4746-92a4-c4eba09d9b1d" providerId="ADAL" clId="{49808239-4C15-4A39-B4F5-3CF50EC11BBA}" dt="2021-12-25T10:52:07.309" v="9337" actId="478"/>
          <ac:grpSpMkLst>
            <pc:docMk/>
            <pc:sldMk cId="2802617437" sldId="341"/>
            <ac:grpSpMk id="14" creationId="{6234DFB4-5911-49C5-934B-885F416E4E30}"/>
          </ac:grpSpMkLst>
        </pc:grpChg>
      </pc:sldChg>
      <pc:sldChg chg="addSp delSp modSp add del mod">
        <pc:chgData name="Nguyen The An 20204865" userId="99bb5a18-a600-4746-92a4-c4eba09d9b1d" providerId="ADAL" clId="{49808239-4C15-4A39-B4F5-3CF50EC11BBA}" dt="2021-12-25T11:19:13.337" v="10371" actId="47"/>
        <pc:sldMkLst>
          <pc:docMk/>
          <pc:sldMk cId="965577064" sldId="342"/>
        </pc:sldMkLst>
        <pc:spChg chg="add del mod">
          <ac:chgData name="Nguyen The An 20204865" userId="99bb5a18-a600-4746-92a4-c4eba09d9b1d" providerId="ADAL" clId="{49808239-4C15-4A39-B4F5-3CF50EC11BBA}" dt="2021-12-25T11:17:17.136" v="10286" actId="478"/>
          <ac:spMkLst>
            <pc:docMk/>
            <pc:sldMk cId="965577064" sldId="342"/>
            <ac:spMk id="3" creationId="{15B45241-2B48-40DE-B40B-BEAD04FBE156}"/>
          </ac:spMkLst>
        </pc:spChg>
        <pc:spChg chg="del">
          <ac:chgData name="Nguyen The An 20204865" userId="99bb5a18-a600-4746-92a4-c4eba09d9b1d" providerId="ADAL" clId="{49808239-4C15-4A39-B4F5-3CF50EC11BBA}" dt="2021-12-25T11:17:15.593" v="10285" actId="478"/>
          <ac:spMkLst>
            <pc:docMk/>
            <pc:sldMk cId="965577064" sldId="342"/>
            <ac:spMk id="2474" creationId="{00000000-0000-0000-0000-000000000000}"/>
          </ac:spMkLst>
        </pc:spChg>
        <pc:spChg chg="mod">
          <ac:chgData name="Nguyen The An 20204865" userId="99bb5a18-a600-4746-92a4-c4eba09d9b1d" providerId="ADAL" clId="{49808239-4C15-4A39-B4F5-3CF50EC11BBA}" dt="2021-12-25T11:18:58.395" v="10325" actId="20577"/>
          <ac:spMkLst>
            <pc:docMk/>
            <pc:sldMk cId="965577064" sldId="342"/>
            <ac:spMk id="2475" creationId="{00000000-0000-0000-0000-000000000000}"/>
          </ac:spMkLst>
        </pc:spChg>
        <pc:spChg chg="del">
          <ac:chgData name="Nguyen The An 20204865" userId="99bb5a18-a600-4746-92a4-c4eba09d9b1d" providerId="ADAL" clId="{49808239-4C15-4A39-B4F5-3CF50EC11BBA}" dt="2021-12-25T11:17:15.593" v="10285" actId="478"/>
          <ac:spMkLst>
            <pc:docMk/>
            <pc:sldMk cId="965577064" sldId="342"/>
            <ac:spMk id="2476" creationId="{00000000-0000-0000-0000-000000000000}"/>
          </ac:spMkLst>
        </pc:spChg>
        <pc:grpChg chg="del">
          <ac:chgData name="Nguyen The An 20204865" userId="99bb5a18-a600-4746-92a4-c4eba09d9b1d" providerId="ADAL" clId="{49808239-4C15-4A39-B4F5-3CF50EC11BBA}" dt="2021-12-25T11:17:15.593" v="10285" actId="478"/>
          <ac:grpSpMkLst>
            <pc:docMk/>
            <pc:sldMk cId="965577064" sldId="342"/>
            <ac:grpSpMk id="2454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5T11:17:15.593" v="10285" actId="478"/>
          <ac:grpSpMkLst>
            <pc:docMk/>
            <pc:sldMk cId="965577064" sldId="342"/>
            <ac:grpSpMk id="2466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5T11:17:15.593" v="10285" actId="478"/>
          <ac:grpSpMkLst>
            <pc:docMk/>
            <pc:sldMk cId="965577064" sldId="342"/>
            <ac:grpSpMk id="2477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5T11:17:15.593" v="10285" actId="478"/>
          <ac:grpSpMkLst>
            <pc:docMk/>
            <pc:sldMk cId="965577064" sldId="342"/>
            <ac:grpSpMk id="2482" creationId="{00000000-0000-0000-0000-000000000000}"/>
          </ac:grpSpMkLst>
        </pc:grpChg>
        <pc:grpChg chg="del">
          <ac:chgData name="Nguyen The An 20204865" userId="99bb5a18-a600-4746-92a4-c4eba09d9b1d" providerId="ADAL" clId="{49808239-4C15-4A39-B4F5-3CF50EC11BBA}" dt="2021-12-25T11:17:15.593" v="10285" actId="478"/>
          <ac:grpSpMkLst>
            <pc:docMk/>
            <pc:sldMk cId="965577064" sldId="342"/>
            <ac:grpSpMk id="2492" creationId="{00000000-0000-0000-0000-000000000000}"/>
          </ac:grpSpMkLst>
        </pc:grpChg>
        <pc:grpChg chg="mod">
          <ac:chgData name="Nguyen The An 20204865" userId="99bb5a18-a600-4746-92a4-c4eba09d9b1d" providerId="ADAL" clId="{49808239-4C15-4A39-B4F5-3CF50EC11BBA}" dt="2021-12-25T11:18:55.591" v="10320" actId="1076"/>
          <ac:grpSpMkLst>
            <pc:docMk/>
            <pc:sldMk cId="965577064" sldId="342"/>
            <ac:grpSpMk id="2551" creationId="{00000000-0000-0000-0000-000000000000}"/>
          </ac:grpSpMkLst>
        </pc:grpChg>
        <pc:picChg chg="add mod">
          <ac:chgData name="Nguyen The An 20204865" userId="99bb5a18-a600-4746-92a4-c4eba09d9b1d" providerId="ADAL" clId="{49808239-4C15-4A39-B4F5-3CF50EC11BBA}" dt="2021-12-25T11:18:47.566" v="10318" actId="14100"/>
          <ac:picMkLst>
            <pc:docMk/>
            <pc:sldMk cId="965577064" sldId="342"/>
            <ac:picMk id="5" creationId="{EFEEAC72-63F9-452B-8DBF-E64033AA7E23}"/>
          </ac:picMkLst>
        </pc:picChg>
      </pc:sldChg>
      <pc:sldChg chg="addSp delSp modSp new del mod">
        <pc:chgData name="Nguyen The An 20204865" userId="99bb5a18-a600-4746-92a4-c4eba09d9b1d" providerId="ADAL" clId="{49808239-4C15-4A39-B4F5-3CF50EC11BBA}" dt="2021-12-25T11:18:51.067" v="10319" actId="47"/>
        <pc:sldMkLst>
          <pc:docMk/>
          <pc:sldMk cId="295550490" sldId="343"/>
        </pc:sldMkLst>
        <pc:spChg chg="del">
          <ac:chgData name="Nguyen The An 20204865" userId="99bb5a18-a600-4746-92a4-c4eba09d9b1d" providerId="ADAL" clId="{49808239-4C15-4A39-B4F5-3CF50EC11BBA}" dt="2021-12-25T11:17:38.668" v="10290" actId="478"/>
          <ac:spMkLst>
            <pc:docMk/>
            <pc:sldMk cId="295550490" sldId="343"/>
            <ac:spMk id="2" creationId="{E1BA2B42-65AA-4478-8126-050E3F173CEE}"/>
          </ac:spMkLst>
        </pc:spChg>
        <pc:spChg chg="add mod">
          <ac:chgData name="Nguyen The An 20204865" userId="99bb5a18-a600-4746-92a4-c4eba09d9b1d" providerId="ADAL" clId="{49808239-4C15-4A39-B4F5-3CF50EC11BBA}" dt="2021-12-25T11:18:17.581" v="10309" actId="1076"/>
          <ac:spMkLst>
            <pc:docMk/>
            <pc:sldMk cId="295550490" sldId="343"/>
            <ac:spMk id="3" creationId="{7BE7F300-A97F-4E9D-8F64-AF3A2BE4503E}"/>
          </ac:spMkLst>
        </pc:spChg>
        <pc:spChg chg="mod">
          <ac:chgData name="Nguyen The An 20204865" userId="99bb5a18-a600-4746-92a4-c4eba09d9b1d" providerId="ADAL" clId="{49808239-4C15-4A39-B4F5-3CF50EC11BBA}" dt="2021-12-25T11:17:39.071" v="10291"/>
          <ac:spMkLst>
            <pc:docMk/>
            <pc:sldMk cId="295550490" sldId="343"/>
            <ac:spMk id="5" creationId="{5E6C9A17-16FE-4919-BC42-CE81DD35174D}"/>
          </ac:spMkLst>
        </pc:spChg>
        <pc:spChg chg="mod">
          <ac:chgData name="Nguyen The An 20204865" userId="99bb5a18-a600-4746-92a4-c4eba09d9b1d" providerId="ADAL" clId="{49808239-4C15-4A39-B4F5-3CF50EC11BBA}" dt="2021-12-25T11:17:39.071" v="10291"/>
          <ac:spMkLst>
            <pc:docMk/>
            <pc:sldMk cId="295550490" sldId="343"/>
            <ac:spMk id="6" creationId="{6D8315C6-4914-4DC2-98A7-01420FF50935}"/>
          </ac:spMkLst>
        </pc:spChg>
        <pc:spChg chg="add del mod">
          <ac:chgData name="Nguyen The An 20204865" userId="99bb5a18-a600-4746-92a4-c4eba09d9b1d" providerId="ADAL" clId="{49808239-4C15-4A39-B4F5-3CF50EC11BBA}" dt="2021-12-25T11:17:51.252" v="10293" actId="478"/>
          <ac:spMkLst>
            <pc:docMk/>
            <pc:sldMk cId="295550490" sldId="343"/>
            <ac:spMk id="7" creationId="{11ADB919-0091-48C0-8D31-DD3261F95FEC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9" creationId="{D93A2579-772B-46E0-90B3-802EE6FF0A27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0" creationId="{35EDF264-D475-41B4-A463-F99B9FE1F965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1" creationId="{EE8A30C8-06D1-4AAA-956A-8C65C1E76A29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2" creationId="{6B1B8017-1724-4353-9E1D-4866B7F6F6B2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3" creationId="{A44DCEBF-92B2-4284-A056-375658F1F6DA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4" creationId="{4FEC84D8-E2B9-4904-877F-51D8A1E1369B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5" creationId="{DF8828C6-08E9-4300-8F79-B3D9012E81DD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6" creationId="{46CD0F5F-EA0F-4400-8E0B-E093CE8E0210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7" creationId="{B689D76D-4FF8-4F8A-8BBE-E44017ADC010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8" creationId="{28AE99B7-6628-412D-BD22-552DEB459A9A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19" creationId="{444B2B4A-DA57-49F5-8A54-164A99520C51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0" creationId="{B8CF44AA-C9D5-474A-8F68-50DC661D00B0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1" creationId="{1E530F9A-B3AD-4AB0-AD11-BA55C62C1A37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2" creationId="{0DE5FCF5-EEC5-44ED-A865-065B21215EA3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3" creationId="{BF473D01-B3AE-4388-9E6B-A59B273CCCF1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4" creationId="{86323CC6-40D3-48CF-8A3C-0E992818C171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5" creationId="{01E11F24-B8CC-4482-BE27-3DB649D6DC70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6" creationId="{31B4816D-5FC0-4CBF-AFD2-7593A8E72294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7" creationId="{F729D0D0-111F-4DDD-9C12-4A3B3BE9A0A1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29" creationId="{7BB9D733-275C-46E6-98A8-AD830AD39317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0" creationId="{ED7E1ED2-F56A-4B8C-B37D-45AD3DD28547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1" creationId="{22554186-BF79-4C96-BA24-FD9AEE73B36E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2" creationId="{81DF6B09-2809-47C4-B8CC-0CEE1A36484F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3" creationId="{A375834E-67B2-4EF7-8B49-B71BB154641C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4" creationId="{0CF4DA8C-0671-4866-86D1-05502B7C879D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5" creationId="{57E58067-3358-4BCF-B594-18DDEF5F0383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6" creationId="{6FF6FEAA-8E57-4558-AF54-FDF668870DB0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7" creationId="{F6896C82-D5F5-4344-99BB-1DC477755ECE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39" creationId="{32F161C9-B194-4E46-8EF7-5F658D59FF60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0" creationId="{744B7F22-84BA-4803-9A6F-A70A12E01453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1" creationId="{DAFFD12A-B5C2-415C-9A13-75177E68FF9D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2" creationId="{84C66BAB-177D-4922-AC1C-B9CB1CEA5638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3" creationId="{7C2514E7-4E99-4F81-9E23-20FD2A0722BC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4" creationId="{63F98E54-5F87-42F0-9C4E-E49D53A5AA22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5" creationId="{8B4E0A06-C518-4CC8-8E5C-62D4FA34EC3E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6" creationId="{6D648CF9-A934-4C49-B466-A3EEBE8DF6FA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7" creationId="{704FE207-64A4-46A2-BD95-41BB478F1405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49" creationId="{89B4DD95-4987-4536-A6E9-00ABA949896A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0" creationId="{AB3EF4DC-4FDF-48B0-AC2A-2EBC24F3F9F2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1" creationId="{FA2A4755-5A86-4F35-934A-AC52B834FE95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2" creationId="{AA6B9857-B85C-4958-A1C7-BF9E6A605BFB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3" creationId="{D4D4087D-9C0C-4982-BEFD-6DE3B3E6494A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4" creationId="{476449D1-ED8C-4FF3-9B2B-F7420AF15101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5" creationId="{E7E7D248-2FA9-4885-B351-D1554CE98D7B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6" creationId="{BF9044DD-8CC1-4E45-88CF-F9307206263D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7" creationId="{849DD7CB-5D12-4928-8E16-FAB7DC907D6E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8" creationId="{1C6784A8-78A2-4B03-BC65-BA4E27A17A08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59" creationId="{747FEE4B-6C61-49B1-A29A-3392C128D08E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60" creationId="{FEBFCE54-B6ED-420D-97D6-2F8065F40D19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62" creationId="{1CD60F76-D72E-4123-A223-27D31DE1B39F}"/>
          </ac:spMkLst>
        </pc:spChg>
        <pc:spChg chg="mod">
          <ac:chgData name="Nguyen The An 20204865" userId="99bb5a18-a600-4746-92a4-c4eba09d9b1d" providerId="ADAL" clId="{49808239-4C15-4A39-B4F5-3CF50EC11BBA}" dt="2021-12-25T11:17:46.143" v="10292"/>
          <ac:spMkLst>
            <pc:docMk/>
            <pc:sldMk cId="295550490" sldId="343"/>
            <ac:spMk id="63" creationId="{0F0FBE08-CF8C-457B-9910-044C6D3EEF19}"/>
          </ac:spMkLst>
        </pc:spChg>
        <pc:grpChg chg="add mod">
          <ac:chgData name="Nguyen The An 20204865" userId="99bb5a18-a600-4746-92a4-c4eba09d9b1d" providerId="ADAL" clId="{49808239-4C15-4A39-B4F5-3CF50EC11BBA}" dt="2021-12-25T11:18:17.581" v="10309" actId="1076"/>
          <ac:grpSpMkLst>
            <pc:docMk/>
            <pc:sldMk cId="295550490" sldId="343"/>
            <ac:grpSpMk id="4" creationId="{8D1D9BE6-64AC-4B44-9143-CE94E93D2218}"/>
          </ac:grpSpMkLst>
        </pc:grpChg>
        <pc:grpChg chg="add mod">
          <ac:chgData name="Nguyen The An 20204865" userId="99bb5a18-a600-4746-92a4-c4eba09d9b1d" providerId="ADAL" clId="{49808239-4C15-4A39-B4F5-3CF50EC11BBA}" dt="2021-12-25T11:17:46.143" v="10292"/>
          <ac:grpSpMkLst>
            <pc:docMk/>
            <pc:sldMk cId="295550490" sldId="343"/>
            <ac:grpSpMk id="8" creationId="{B7525ED5-FFA3-4C4F-8EEF-54EF569F6CA6}"/>
          </ac:grpSpMkLst>
        </pc:grpChg>
        <pc:grpChg chg="add mod">
          <ac:chgData name="Nguyen The An 20204865" userId="99bb5a18-a600-4746-92a4-c4eba09d9b1d" providerId="ADAL" clId="{49808239-4C15-4A39-B4F5-3CF50EC11BBA}" dt="2021-12-25T11:17:46.143" v="10292"/>
          <ac:grpSpMkLst>
            <pc:docMk/>
            <pc:sldMk cId="295550490" sldId="343"/>
            <ac:grpSpMk id="28" creationId="{B858CEEB-5C9D-43B6-B955-C44A3EAEC646}"/>
          </ac:grpSpMkLst>
        </pc:grpChg>
        <pc:grpChg chg="add mod">
          <ac:chgData name="Nguyen The An 20204865" userId="99bb5a18-a600-4746-92a4-c4eba09d9b1d" providerId="ADAL" clId="{49808239-4C15-4A39-B4F5-3CF50EC11BBA}" dt="2021-12-25T11:18:17.581" v="10309" actId="1076"/>
          <ac:grpSpMkLst>
            <pc:docMk/>
            <pc:sldMk cId="295550490" sldId="343"/>
            <ac:grpSpMk id="38" creationId="{08601FF5-693A-4D7E-82BE-9DCB46A8A716}"/>
          </ac:grpSpMkLst>
        </pc:grpChg>
        <pc:grpChg chg="add mod">
          <ac:chgData name="Nguyen The An 20204865" userId="99bb5a18-a600-4746-92a4-c4eba09d9b1d" providerId="ADAL" clId="{49808239-4C15-4A39-B4F5-3CF50EC11BBA}" dt="2021-12-25T11:18:01.675" v="10296" actId="1076"/>
          <ac:grpSpMkLst>
            <pc:docMk/>
            <pc:sldMk cId="295550490" sldId="343"/>
            <ac:grpSpMk id="48" creationId="{501A8E45-7736-4E71-A73D-906B99B8EF7F}"/>
          </ac:grpSpMkLst>
        </pc:grpChg>
        <pc:grpChg chg="add del mod">
          <ac:chgData name="Nguyen The An 20204865" userId="99bb5a18-a600-4746-92a4-c4eba09d9b1d" providerId="ADAL" clId="{49808239-4C15-4A39-B4F5-3CF50EC11BBA}" dt="2021-12-25T11:17:52.069" v="10294" actId="478"/>
          <ac:grpSpMkLst>
            <pc:docMk/>
            <pc:sldMk cId="295550490" sldId="343"/>
            <ac:grpSpMk id="61" creationId="{336F6224-4DCC-4EC0-A18D-AA3B5B4246C7}"/>
          </ac:grpSpMkLst>
        </pc:grpChg>
      </pc:sldChg>
      <pc:sldChg chg="new del">
        <pc:chgData name="Nguyen The An 20204865" userId="99bb5a18-a600-4746-92a4-c4eba09d9b1d" providerId="ADAL" clId="{49808239-4C15-4A39-B4F5-3CF50EC11BBA}" dt="2021-12-25T11:17:29.190" v="10288" actId="680"/>
        <pc:sldMkLst>
          <pc:docMk/>
          <pc:sldMk cId="2314899164" sldId="343"/>
        </pc:sldMkLst>
      </pc:sldChg>
      <pc:sldMasterChg chg="addSldLayout delSldLayout">
        <pc:chgData name="Nguyen The An 20204865" userId="99bb5a18-a600-4746-92a4-c4eba09d9b1d" providerId="ADAL" clId="{49808239-4C15-4A39-B4F5-3CF50EC11BBA}" dt="2021-12-25T11:19:13.337" v="10371" actId="47"/>
        <pc:sldMasterMkLst>
          <pc:docMk/>
          <pc:sldMasterMk cId="0" sldId="2147483674"/>
        </pc:sldMasterMkLst>
        <pc:sldLayoutChg chg="del">
          <pc:chgData name="Nguyen The An 20204865" userId="99bb5a18-a600-4746-92a4-c4eba09d9b1d" providerId="ADAL" clId="{49808239-4C15-4A39-B4F5-3CF50EC11BBA}" dt="2021-12-25T11:19:05.845" v="10330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6.239" v="10331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9.828" v="10351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8.781" v="10344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7.624" v="10337" actId="47"/>
          <pc:sldLayoutMkLst>
            <pc:docMk/>
            <pc:sldMasterMk cId="0" sldId="2147483674"/>
            <pc:sldLayoutMk cId="0" sldId="2147483658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2.575" v="10326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6.721" v="10332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7.144" v="10334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8.871" v="10345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9.714" v="10349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8.397" v="10342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8.569" v="10343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9.677" v="10348" actId="47"/>
          <pc:sldLayoutMkLst>
            <pc:docMk/>
            <pc:sldMasterMk cId="0" sldId="2147483674"/>
            <pc:sldLayoutMk cId="0" sldId="2147483669"/>
          </pc:sldLayoutMkLst>
        </pc:sldLayoutChg>
        <pc:sldLayoutChg chg="add del">
          <pc:chgData name="Nguyen The An 20204865" userId="99bb5a18-a600-4746-92a4-c4eba09d9b1d" providerId="ADAL" clId="{49808239-4C15-4A39-B4F5-3CF50EC11BBA}" dt="2021-12-25T11:19:13.337" v="10371" actId="47"/>
          <pc:sldLayoutMkLst>
            <pc:docMk/>
            <pc:sldMasterMk cId="0" sldId="2147483674"/>
            <pc:sldLayoutMk cId="0" sldId="2147483670"/>
          </pc:sldLayoutMkLst>
        </pc:sldLayoutChg>
        <pc:sldLayoutChg chg="del">
          <pc:chgData name="Nguyen The An 20204865" userId="99bb5a18-a600-4746-92a4-c4eba09d9b1d" providerId="ADAL" clId="{49808239-4C15-4A39-B4F5-3CF50EC11BBA}" dt="2021-12-25T11:19:09.170" v="10347" actId="47"/>
          <pc:sldLayoutMkLst>
            <pc:docMk/>
            <pc:sldMasterMk cId="0" sldId="2147483674"/>
            <pc:sldLayoutMk cId="0" sldId="2147483671"/>
          </pc:sldLayoutMkLst>
        </pc:sldLayoutChg>
      </pc:sldMasterChg>
      <pc:sldMasterChg chg="del delSldLayout">
        <pc:chgData name="Nguyen The An 20204865" userId="99bb5a18-a600-4746-92a4-c4eba09d9b1d" providerId="ADAL" clId="{49808239-4C15-4A39-B4F5-3CF50EC11BBA}" dt="2021-12-25T11:19:11.515" v="10369" actId="47"/>
        <pc:sldMasterMkLst>
          <pc:docMk/>
          <pc:sldMasterMk cId="0" sldId="2147483675"/>
        </pc:sldMasterMkLst>
        <pc:sldLayoutChg chg="del">
          <pc:chgData name="Nguyen The An 20204865" userId="99bb5a18-a600-4746-92a4-c4eba09d9b1d" providerId="ADAL" clId="{49808239-4C15-4A39-B4F5-3CF50EC11BBA}" dt="2021-12-25T11:19:11.515" v="10369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8bca512db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8bca512db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831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8bca512db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8bca512db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453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730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17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55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91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9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43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4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3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21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b93f3d687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b93f3d687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939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8bca512db4_0_4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8bca512db4_0_4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224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8bca512db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8bca512db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65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93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8bca512db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8bca512db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986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8bca512db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8bca512db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28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2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02" name="Google Shape;702;p2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1" name="Google Shape;721;p24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24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4"/>
          <p:cNvSpPr txBox="1">
            <a:spLocks noGrp="1"/>
          </p:cNvSpPr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4" name="Google Shape;724;p24"/>
          <p:cNvSpPr txBox="1"/>
          <p:nvPr/>
        </p:nvSpPr>
        <p:spPr>
          <a:xfrm>
            <a:off x="2422213" y="37445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24"/>
          <p:cNvSpPr txBox="1">
            <a:spLocks noGrp="1"/>
          </p:cNvSpPr>
          <p:nvPr>
            <p:ph type="subTitle" idx="1"/>
          </p:nvPr>
        </p:nvSpPr>
        <p:spPr>
          <a:xfrm>
            <a:off x="2955600" y="2001450"/>
            <a:ext cx="3232800" cy="17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26" name="Google Shape;726;p24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727" name="Google Shape;727;p24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3" name="Google Shape;133;p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" name="Google Shape;135;p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6" name="Google Shape;136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" name="Google Shape;167;p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470700" y="3119125"/>
            <a:ext cx="33786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5368500" y="3105175"/>
            <a:ext cx="31770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subTitle" idx="3"/>
          </p:nvPr>
        </p:nvSpPr>
        <p:spPr>
          <a:xfrm>
            <a:off x="906900" y="258640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subTitle" idx="4"/>
          </p:nvPr>
        </p:nvSpPr>
        <p:spPr>
          <a:xfrm>
            <a:off x="5703900" y="257245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3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80" name="Google Shape;180;p7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1" name="Google Shape;181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2" name="Google Shape;182;p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83" name="Google Shape;183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14" name="Google Shape;214;p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subTitle" idx="1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subTitle" idx="2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3" name="Google Shape;223;p7"/>
          <p:cNvSpPr txBox="1">
            <a:spLocks noGrp="1"/>
          </p:cNvSpPr>
          <p:nvPr>
            <p:ph type="subTitle" idx="3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subTitle" idx="4"/>
          </p:nvPr>
        </p:nvSpPr>
        <p:spPr>
          <a:xfrm>
            <a:off x="906900" y="326335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7"/>
          <p:cNvSpPr txBox="1">
            <a:spLocks noGrp="1"/>
          </p:cNvSpPr>
          <p:nvPr>
            <p:ph type="subTitle" idx="5"/>
          </p:nvPr>
        </p:nvSpPr>
        <p:spPr>
          <a:xfrm>
            <a:off x="5703900" y="326335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6" name="Google Shape;226;p7"/>
          <p:cNvSpPr txBox="1">
            <a:spLocks noGrp="1"/>
          </p:cNvSpPr>
          <p:nvPr>
            <p:ph type="subTitle" idx="6"/>
          </p:nvPr>
        </p:nvSpPr>
        <p:spPr>
          <a:xfrm>
            <a:off x="5703900" y="128980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9" r:id="rId7"/>
    <p:sldLayoutId id="2147483663" r:id="rId8"/>
    <p:sldLayoutId id="2147483664" r:id="rId9"/>
    <p:sldLayoutId id="2147483670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tim" panose="00000500000000000000" charset="-34"/>
                <a:cs typeface="Itim" panose="00000500000000000000" charset="-34"/>
              </a:rPr>
              <a:t>Group</a:t>
            </a:r>
            <a:r>
              <a:rPr lang="en" dirty="0"/>
              <a:t> 12 presentation</a:t>
            </a:r>
            <a:endParaRPr dirty="0"/>
          </a:p>
        </p:txBody>
      </p:sp>
      <p:sp>
        <p:nvSpPr>
          <p:cNvPr id="792" name="Google Shape;792;p29"/>
          <p:cNvSpPr txBox="1">
            <a:spLocks noGrp="1"/>
          </p:cNvSpPr>
          <p:nvPr>
            <p:ph type="subTitle" idx="1"/>
          </p:nvPr>
        </p:nvSpPr>
        <p:spPr>
          <a:xfrm>
            <a:off x="2351850" y="3333211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S UI Gothic" panose="020B0600070205080204" pitchFamily="34" charset="-128"/>
                <a:ea typeface="MS UI Gothic" panose="020B0600070205080204" pitchFamily="34" charset="-128"/>
                <a:cs typeface="Open Sans" pitchFamily="2" charset="0"/>
              </a:rPr>
              <a:t>Car in maze problem</a:t>
            </a:r>
            <a:endParaRPr sz="3200" dirty="0">
              <a:latin typeface="MS UI Gothic" panose="020B0600070205080204" pitchFamily="34" charset="-128"/>
              <a:ea typeface="MS UI Gothic" panose="020B0600070205080204" pitchFamily="34" charset="-128"/>
              <a:cs typeface="Open Sans" pitchFamily="2" charset="0"/>
            </a:endParaRPr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7"/>
          <p:cNvGrpSpPr/>
          <p:nvPr/>
        </p:nvGrpSpPr>
        <p:grpSpPr>
          <a:xfrm rot="494729">
            <a:off x="136944" y="1191301"/>
            <a:ext cx="1951334" cy="634766"/>
            <a:chOff x="4345425" y="2175475"/>
            <a:chExt cx="800750" cy="176025"/>
          </a:xfrm>
        </p:grpSpPr>
        <p:sp>
          <p:nvSpPr>
            <p:cNvPr id="1136" name="Google Shape;1136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7"/>
          <p:cNvGrpSpPr/>
          <p:nvPr/>
        </p:nvGrpSpPr>
        <p:grpSpPr>
          <a:xfrm rot="839311">
            <a:off x="377035" y="3133314"/>
            <a:ext cx="1062336" cy="589532"/>
            <a:chOff x="4345425" y="2175475"/>
            <a:chExt cx="800750" cy="176025"/>
          </a:xfrm>
        </p:grpSpPr>
        <p:sp>
          <p:nvSpPr>
            <p:cNvPr id="1143" name="Google Shape;1143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37"/>
          <p:cNvSpPr txBox="1">
            <a:spLocks noGrp="1"/>
          </p:cNvSpPr>
          <p:nvPr>
            <p:ph type="subTitle" idx="1"/>
          </p:nvPr>
        </p:nvSpPr>
        <p:spPr>
          <a:xfrm>
            <a:off x="583661" y="3176252"/>
            <a:ext cx="80564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/>
          </a:p>
        </p:txBody>
      </p:sp>
      <p:sp>
        <p:nvSpPr>
          <p:cNvPr id="1147" name="Google Shape;1147;p37"/>
          <p:cNvSpPr txBox="1">
            <a:spLocks noGrp="1"/>
          </p:cNvSpPr>
          <p:nvPr>
            <p:ph type="subTitle" idx="3"/>
          </p:nvPr>
        </p:nvSpPr>
        <p:spPr>
          <a:xfrm>
            <a:off x="259185" y="1270910"/>
            <a:ext cx="227184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problem</a:t>
            </a:r>
            <a:endParaRPr dirty="0"/>
          </a:p>
        </p:txBody>
      </p:sp>
      <p:sp>
        <p:nvSpPr>
          <p:cNvPr id="54" name="Google Shape;1056;p35">
            <a:extLst>
              <a:ext uri="{FF2B5EF4-FFF2-40B4-BE49-F238E27FC236}">
                <a16:creationId xmlns:a16="http://schemas.microsoft.com/office/drawing/2014/main" id="{481A8C81-CFFF-4741-BD35-0581F3604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131" y="468497"/>
            <a:ext cx="3341511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part: Discover</a:t>
            </a:r>
            <a:endParaRPr dirty="0"/>
          </a:p>
        </p:txBody>
      </p:sp>
      <p:grpSp>
        <p:nvGrpSpPr>
          <p:cNvPr id="55" name="Google Shape;1057;p35">
            <a:extLst>
              <a:ext uri="{FF2B5EF4-FFF2-40B4-BE49-F238E27FC236}">
                <a16:creationId xmlns:a16="http://schemas.microsoft.com/office/drawing/2014/main" id="{24DDF0AD-DF69-4362-BACE-7736CA850CE1}"/>
              </a:ext>
            </a:extLst>
          </p:cNvPr>
          <p:cNvGrpSpPr/>
          <p:nvPr/>
        </p:nvGrpSpPr>
        <p:grpSpPr>
          <a:xfrm>
            <a:off x="321533" y="904793"/>
            <a:ext cx="3752938" cy="208461"/>
            <a:chOff x="4345425" y="2175475"/>
            <a:chExt cx="800750" cy="176025"/>
          </a:xfrm>
        </p:grpSpPr>
        <p:sp>
          <p:nvSpPr>
            <p:cNvPr id="56" name="Google Shape;1058;p35">
              <a:extLst>
                <a:ext uri="{FF2B5EF4-FFF2-40B4-BE49-F238E27FC236}">
                  <a16:creationId xmlns:a16="http://schemas.microsoft.com/office/drawing/2014/main" id="{77194B8F-F1F8-4C78-96F4-6529EDFE9AB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059;p35">
              <a:extLst>
                <a:ext uri="{FF2B5EF4-FFF2-40B4-BE49-F238E27FC236}">
                  <a16:creationId xmlns:a16="http://schemas.microsoft.com/office/drawing/2014/main" id="{DA4CD1EA-2E9B-4E2A-9685-BD4DC68E8ED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2D17261-2529-445F-8191-67F27AFDD69B}"/>
              </a:ext>
            </a:extLst>
          </p:cNvPr>
          <p:cNvSpPr txBox="1"/>
          <p:nvPr/>
        </p:nvSpPr>
        <p:spPr>
          <a:xfrm>
            <a:off x="259185" y="3673590"/>
            <a:ext cx="3396908" cy="685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Every clear cell is a node in a tree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Can apply basic search methods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80A5A0-0FA2-4999-B60B-A509BBFBC243}"/>
              </a:ext>
            </a:extLst>
          </p:cNvPr>
          <p:cNvSpPr txBox="1"/>
          <p:nvPr/>
        </p:nvSpPr>
        <p:spPr>
          <a:xfrm>
            <a:off x="172763" y="1908608"/>
            <a:ext cx="3919733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Discover the maze, find all paths from start cell to a score cell or end cell here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Muli"/>
              </a:rPr>
              <a:t>i.e</a:t>
            </a:r>
            <a:r>
              <a:rPr lang="en-US" sz="1600" dirty="0">
                <a:latin typeface="Muli"/>
              </a:rPr>
              <a:t>: every score cells is a goal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19CD6-E249-48C1-ACD4-2C832ACC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31" y="580441"/>
            <a:ext cx="2172291" cy="2098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1F89A0-E77D-4D2D-898E-A1979E049BB0}"/>
              </a:ext>
            </a:extLst>
          </p:cNvPr>
          <p:cNvSpPr txBox="1"/>
          <p:nvPr/>
        </p:nvSpPr>
        <p:spPr>
          <a:xfrm>
            <a:off x="6029669" y="987047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AC17C-1BE7-466C-A366-9FA8A1B861C4}"/>
              </a:ext>
            </a:extLst>
          </p:cNvPr>
          <p:cNvSpPr txBox="1"/>
          <p:nvPr/>
        </p:nvSpPr>
        <p:spPr>
          <a:xfrm>
            <a:off x="5560394" y="1005589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5F3930-FBE4-4A26-B8BE-0AAAB3F1B415}"/>
              </a:ext>
            </a:extLst>
          </p:cNvPr>
          <p:cNvSpPr txBox="1"/>
          <p:nvPr/>
        </p:nvSpPr>
        <p:spPr>
          <a:xfrm>
            <a:off x="5549105" y="1436601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554078-0CC2-45E5-A310-DCDC5F436A6C}"/>
              </a:ext>
            </a:extLst>
          </p:cNvPr>
          <p:cNvSpPr txBox="1"/>
          <p:nvPr/>
        </p:nvSpPr>
        <p:spPr>
          <a:xfrm>
            <a:off x="6489297" y="987047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E76CB7-6394-4DAC-9D46-913EE235D7E8}"/>
              </a:ext>
            </a:extLst>
          </p:cNvPr>
          <p:cNvSpPr txBox="1"/>
          <p:nvPr/>
        </p:nvSpPr>
        <p:spPr>
          <a:xfrm>
            <a:off x="6900495" y="995859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F8A5EB-4D15-42F9-824B-8D4426628F65}"/>
              </a:ext>
            </a:extLst>
          </p:cNvPr>
          <p:cNvSpPr txBox="1"/>
          <p:nvPr/>
        </p:nvSpPr>
        <p:spPr>
          <a:xfrm>
            <a:off x="5554750" y="1867613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4556C6-7DB7-46F5-88F0-36DEAB7A6239}"/>
              </a:ext>
            </a:extLst>
          </p:cNvPr>
          <p:cNvSpPr txBox="1"/>
          <p:nvPr/>
        </p:nvSpPr>
        <p:spPr>
          <a:xfrm>
            <a:off x="5973724" y="1867613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95DDC5-4ED9-4161-9AC7-A3540543FF0D}"/>
              </a:ext>
            </a:extLst>
          </p:cNvPr>
          <p:cNvSpPr txBox="1"/>
          <p:nvPr/>
        </p:nvSpPr>
        <p:spPr>
          <a:xfrm>
            <a:off x="6392698" y="1867613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DC15BF-AA68-470A-BABD-B8F5BF78CE16}"/>
              </a:ext>
            </a:extLst>
          </p:cNvPr>
          <p:cNvSpPr txBox="1"/>
          <p:nvPr/>
        </p:nvSpPr>
        <p:spPr>
          <a:xfrm>
            <a:off x="6407817" y="2305585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4E59094F-AD4A-40E0-92EA-91F9722577FF}"/>
              </a:ext>
            </a:extLst>
          </p:cNvPr>
          <p:cNvSpPr/>
          <p:nvPr/>
        </p:nvSpPr>
        <p:spPr>
          <a:xfrm rot="21060479">
            <a:off x="7514622" y="2057810"/>
            <a:ext cx="872964" cy="1279789"/>
          </a:xfrm>
          <a:prstGeom prst="curvedLeftArrow">
            <a:avLst>
              <a:gd name="adj1" fmla="val 25000"/>
              <a:gd name="adj2" fmla="val 50000"/>
              <a:gd name="adj3" fmla="val 29301"/>
            </a:avLst>
          </a:prstGeom>
          <a:solidFill>
            <a:schemeClr val="accent3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1E5784-EB47-4FD3-BB10-B83990C59EF1}"/>
              </a:ext>
            </a:extLst>
          </p:cNvPr>
          <p:cNvSpPr txBox="1"/>
          <p:nvPr/>
        </p:nvSpPr>
        <p:spPr>
          <a:xfrm>
            <a:off x="6315051" y="2784087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53C81-CBD6-460E-AA2E-3E7976A1417D}"/>
              </a:ext>
            </a:extLst>
          </p:cNvPr>
          <p:cNvSpPr txBox="1"/>
          <p:nvPr/>
        </p:nvSpPr>
        <p:spPr>
          <a:xfrm>
            <a:off x="5884180" y="3376911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DFCA0E-181E-42E7-99D1-409892D73615}"/>
              </a:ext>
            </a:extLst>
          </p:cNvPr>
          <p:cNvSpPr txBox="1"/>
          <p:nvPr/>
        </p:nvSpPr>
        <p:spPr>
          <a:xfrm>
            <a:off x="6777967" y="3340079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46EFA6-EA40-4914-BB8D-926CD1068429}"/>
              </a:ext>
            </a:extLst>
          </p:cNvPr>
          <p:cNvSpPr txBox="1"/>
          <p:nvPr/>
        </p:nvSpPr>
        <p:spPr>
          <a:xfrm>
            <a:off x="5560393" y="3975593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63EAE6-2E14-4F43-90E7-A12FA9C0C468}"/>
              </a:ext>
            </a:extLst>
          </p:cNvPr>
          <p:cNvSpPr txBox="1"/>
          <p:nvPr/>
        </p:nvSpPr>
        <p:spPr>
          <a:xfrm>
            <a:off x="6565017" y="3975593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03A11D-C76B-4930-A562-9412987691CB}"/>
              </a:ext>
            </a:extLst>
          </p:cNvPr>
          <p:cNvSpPr txBox="1"/>
          <p:nvPr/>
        </p:nvSpPr>
        <p:spPr>
          <a:xfrm>
            <a:off x="5298293" y="4590270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6E76FF-0AAE-49D7-9F1E-576D461883D8}"/>
              </a:ext>
            </a:extLst>
          </p:cNvPr>
          <p:cNvSpPr txBox="1"/>
          <p:nvPr/>
        </p:nvSpPr>
        <p:spPr>
          <a:xfrm>
            <a:off x="6318634" y="4569849"/>
            <a:ext cx="34132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936ED6-0847-427C-B469-9974F90D4069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6485715" y="3153419"/>
            <a:ext cx="462916" cy="1866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CA4986-2A13-482A-A85E-CF749E796371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731057" y="3746243"/>
            <a:ext cx="323787" cy="2293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EF822C-C281-49D3-AA5B-0C691FD235B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6054844" y="3153419"/>
            <a:ext cx="430871" cy="22349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9FD886-2FC6-48BF-A01F-7B9CAB8E72E8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 flipH="1">
            <a:off x="5468957" y="4344925"/>
            <a:ext cx="262100" cy="2453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4B2620-319D-48BE-B35A-DC03B0C8F91E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 flipH="1">
            <a:off x="6735681" y="3709411"/>
            <a:ext cx="212950" cy="26618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D513D60-BC3E-47D1-9242-27B1827303F0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 flipH="1">
            <a:off x="6489298" y="4344925"/>
            <a:ext cx="246383" cy="2249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9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7"/>
          <p:cNvGrpSpPr/>
          <p:nvPr/>
        </p:nvGrpSpPr>
        <p:grpSpPr>
          <a:xfrm rot="494729">
            <a:off x="75330" y="2901869"/>
            <a:ext cx="1577562" cy="634766"/>
            <a:chOff x="4345425" y="2175475"/>
            <a:chExt cx="800750" cy="176025"/>
          </a:xfrm>
        </p:grpSpPr>
        <p:sp>
          <p:nvSpPr>
            <p:cNvPr id="1136" name="Google Shape;1136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7" name="Google Shape;1147;p37"/>
          <p:cNvSpPr txBox="1">
            <a:spLocks noGrp="1"/>
          </p:cNvSpPr>
          <p:nvPr>
            <p:ph type="subTitle" idx="3"/>
          </p:nvPr>
        </p:nvSpPr>
        <p:spPr>
          <a:xfrm>
            <a:off x="195639" y="3008280"/>
            <a:ext cx="227184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54" name="Google Shape;1056;p35">
            <a:extLst>
              <a:ext uri="{FF2B5EF4-FFF2-40B4-BE49-F238E27FC236}">
                <a16:creationId xmlns:a16="http://schemas.microsoft.com/office/drawing/2014/main" id="{481A8C81-CFFF-4741-BD35-0581F3604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9008" y="402527"/>
            <a:ext cx="3341511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part: Discover</a:t>
            </a:r>
            <a:endParaRPr dirty="0"/>
          </a:p>
        </p:txBody>
      </p:sp>
      <p:grpSp>
        <p:nvGrpSpPr>
          <p:cNvPr id="55" name="Google Shape;1057;p35">
            <a:extLst>
              <a:ext uri="{FF2B5EF4-FFF2-40B4-BE49-F238E27FC236}">
                <a16:creationId xmlns:a16="http://schemas.microsoft.com/office/drawing/2014/main" id="{24DDF0AD-DF69-4362-BACE-7736CA850CE1}"/>
              </a:ext>
            </a:extLst>
          </p:cNvPr>
          <p:cNvGrpSpPr/>
          <p:nvPr/>
        </p:nvGrpSpPr>
        <p:grpSpPr>
          <a:xfrm>
            <a:off x="-52606" y="838823"/>
            <a:ext cx="3752938" cy="208461"/>
            <a:chOff x="4345425" y="2175475"/>
            <a:chExt cx="800750" cy="176025"/>
          </a:xfrm>
        </p:grpSpPr>
        <p:sp>
          <p:nvSpPr>
            <p:cNvPr id="56" name="Google Shape;1058;p35">
              <a:extLst>
                <a:ext uri="{FF2B5EF4-FFF2-40B4-BE49-F238E27FC236}">
                  <a16:creationId xmlns:a16="http://schemas.microsoft.com/office/drawing/2014/main" id="{77194B8F-F1F8-4C78-96F4-6529EDFE9AB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059;p35">
              <a:extLst>
                <a:ext uri="{FF2B5EF4-FFF2-40B4-BE49-F238E27FC236}">
                  <a16:creationId xmlns:a16="http://schemas.microsoft.com/office/drawing/2014/main" id="{DA4CD1EA-2E9B-4E2A-9685-BD4DC68E8ED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80A5A0-0FA2-4999-B60B-A509BBFBC243}"/>
                  </a:ext>
                </a:extLst>
              </p:cNvPr>
              <p:cNvSpPr txBox="1"/>
              <p:nvPr/>
            </p:nvSpPr>
            <p:spPr>
              <a:xfrm>
                <a:off x="169930" y="3415080"/>
                <a:ext cx="3903410" cy="164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Muli"/>
                  </a:rPr>
                  <a:t>Expand unexpanded node with lowest evaluation value: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>
                  <a:latin typeface="Muli"/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sz="1600" dirty="0">
                    <a:latin typeface="Muli"/>
                  </a:rPr>
                  <a:t>length of path to that node</a:t>
                </a: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>
                    <a:latin typeface="Muli"/>
                  </a:rPr>
                  <a:t>: Manhattan distance from that node to nearest goal =&gt; Admissible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80A5A0-0FA2-4999-B60B-A509BBFBC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30" y="3415080"/>
                <a:ext cx="3903410" cy="1646861"/>
              </a:xfrm>
              <a:prstGeom prst="rect">
                <a:avLst/>
              </a:prstGeom>
              <a:blipFill>
                <a:blip r:embed="rId3"/>
                <a:stretch>
                  <a:fillRect l="-625" r="-781" b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oogle Shape;1135;p37">
            <a:extLst>
              <a:ext uri="{FF2B5EF4-FFF2-40B4-BE49-F238E27FC236}">
                <a16:creationId xmlns:a16="http://schemas.microsoft.com/office/drawing/2014/main" id="{4C1B1A3D-37DB-4960-8F97-08BBF9129DA2}"/>
              </a:ext>
            </a:extLst>
          </p:cNvPr>
          <p:cNvGrpSpPr/>
          <p:nvPr/>
        </p:nvGrpSpPr>
        <p:grpSpPr>
          <a:xfrm rot="494729">
            <a:off x="47689" y="1160410"/>
            <a:ext cx="1951334" cy="634766"/>
            <a:chOff x="4345425" y="2175475"/>
            <a:chExt cx="800750" cy="176025"/>
          </a:xfrm>
        </p:grpSpPr>
        <p:sp>
          <p:nvSpPr>
            <p:cNvPr id="43" name="Google Shape;1136;p37">
              <a:extLst>
                <a:ext uri="{FF2B5EF4-FFF2-40B4-BE49-F238E27FC236}">
                  <a16:creationId xmlns:a16="http://schemas.microsoft.com/office/drawing/2014/main" id="{3A5FC91D-78B0-4126-91EE-EC1BC042A15E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37;p37">
              <a:extLst>
                <a:ext uri="{FF2B5EF4-FFF2-40B4-BE49-F238E27FC236}">
                  <a16:creationId xmlns:a16="http://schemas.microsoft.com/office/drawing/2014/main" id="{47BC4511-748A-4F23-8905-0BF9BD413D23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147;p37">
            <a:extLst>
              <a:ext uri="{FF2B5EF4-FFF2-40B4-BE49-F238E27FC236}">
                <a16:creationId xmlns:a16="http://schemas.microsoft.com/office/drawing/2014/main" id="{929C88DE-3685-4CEC-A6B3-0A0106EE977C}"/>
              </a:ext>
            </a:extLst>
          </p:cNvPr>
          <p:cNvSpPr txBox="1">
            <a:spLocks/>
          </p:cNvSpPr>
          <p:nvPr/>
        </p:nvSpPr>
        <p:spPr>
          <a:xfrm>
            <a:off x="169930" y="1240019"/>
            <a:ext cx="227184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/>
              <a:t>DFS and BFS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D3526C-5256-42A1-8803-9F323A1A621C}"/>
              </a:ext>
            </a:extLst>
          </p:cNvPr>
          <p:cNvSpPr txBox="1"/>
          <p:nvPr/>
        </p:nvSpPr>
        <p:spPr>
          <a:xfrm>
            <a:off x="83508" y="1877717"/>
            <a:ext cx="3919733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Searching in DFS or BFS ways, when meet a goal, save the whole path to it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Stop  when there is no goal left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CC563A-DCEF-443C-B82D-95EEFEBFF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583" y="533140"/>
            <a:ext cx="2266560" cy="2148817"/>
          </a:xfrm>
          <a:prstGeom prst="rect">
            <a:avLst/>
          </a:prstGeom>
        </p:spPr>
      </p:pic>
      <p:sp>
        <p:nvSpPr>
          <p:cNvPr id="67" name="Arrow: Curved Left 66">
            <a:extLst>
              <a:ext uri="{FF2B5EF4-FFF2-40B4-BE49-F238E27FC236}">
                <a16:creationId xmlns:a16="http://schemas.microsoft.com/office/drawing/2014/main" id="{08239FAF-7F46-46EF-B7FD-E9BE2535DB8D}"/>
              </a:ext>
            </a:extLst>
          </p:cNvPr>
          <p:cNvSpPr/>
          <p:nvPr/>
        </p:nvSpPr>
        <p:spPr>
          <a:xfrm rot="21060479">
            <a:off x="7488872" y="1938075"/>
            <a:ext cx="872964" cy="1279789"/>
          </a:xfrm>
          <a:prstGeom prst="curvedLeftArrow">
            <a:avLst>
              <a:gd name="adj1" fmla="val 25000"/>
              <a:gd name="adj2" fmla="val 50000"/>
              <a:gd name="adj3" fmla="val 29301"/>
            </a:avLst>
          </a:prstGeom>
          <a:solidFill>
            <a:schemeClr val="accent3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036261-633F-45CA-AE35-D53149B83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440" y="1971073"/>
            <a:ext cx="439981" cy="305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580595-F4D5-489A-AA4E-1375DD448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930" y="1909245"/>
            <a:ext cx="402782" cy="37556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65CCBBC-C078-4A24-A04A-34AE4659685B}"/>
              </a:ext>
            </a:extLst>
          </p:cNvPr>
          <p:cNvSpPr txBox="1"/>
          <p:nvPr/>
        </p:nvSpPr>
        <p:spPr>
          <a:xfrm>
            <a:off x="6042561" y="1023895"/>
            <a:ext cx="34855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0F5255-65A4-458B-A12F-C3829EC3436F}"/>
              </a:ext>
            </a:extLst>
          </p:cNvPr>
          <p:cNvSpPr txBox="1"/>
          <p:nvPr/>
        </p:nvSpPr>
        <p:spPr>
          <a:xfrm>
            <a:off x="5567986" y="1494758"/>
            <a:ext cx="34855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A29770-CCF1-414D-BF70-1D800A349A46}"/>
                  </a:ext>
                </a:extLst>
              </p:cNvPr>
              <p:cNvSpPr txBox="1"/>
              <p:nvPr/>
            </p:nvSpPr>
            <p:spPr>
              <a:xfrm>
                <a:off x="7440562" y="207701"/>
                <a:ext cx="1579848" cy="33855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1+3 = 4 </a:t>
                </a:r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A29770-CCF1-414D-BF70-1D800A349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562" y="207701"/>
                <a:ext cx="1579848" cy="338554"/>
              </a:xfrm>
              <a:prstGeom prst="rect">
                <a:avLst/>
              </a:prstGeom>
              <a:blipFill>
                <a:blip r:embed="rId7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93F73A-368C-4954-8920-8134617235AC}"/>
                  </a:ext>
                </a:extLst>
              </p:cNvPr>
              <p:cNvSpPr txBox="1"/>
              <p:nvPr/>
            </p:nvSpPr>
            <p:spPr>
              <a:xfrm>
                <a:off x="7440562" y="668979"/>
                <a:ext cx="1579848" cy="33855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1+1 = 2</a:t>
                </a:r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93F73A-368C-4954-8920-813461723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562" y="668979"/>
                <a:ext cx="1579848" cy="338554"/>
              </a:xfrm>
              <a:prstGeom prst="rect">
                <a:avLst/>
              </a:prstGeom>
              <a:blipFill>
                <a:blip r:embed="rId8"/>
                <a:stretch>
                  <a:fillRect t="-1695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B3B63069-7A53-4BFD-80E9-CA7460189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661" y="2763030"/>
            <a:ext cx="2227407" cy="21116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CA4F468-AD76-41AD-AA35-F36D56D3A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852" y="4121867"/>
            <a:ext cx="402782" cy="37556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6E82E4B-4E45-4B76-88BF-F0FE546FE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634" y="4157044"/>
            <a:ext cx="439981" cy="305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BCE137-C51A-47DC-BA8A-BB8E58FC35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8498" y="3683940"/>
            <a:ext cx="402214" cy="39203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CA4C98E-4FBE-4040-BACA-F8AC512F5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738" y="3219503"/>
            <a:ext cx="611323" cy="4240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D43DAF8-8C72-4809-AFFA-EBA07B361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227" y="999058"/>
            <a:ext cx="402782" cy="3755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5C8B63-A38C-4871-B1D0-4AD8AF1C988F}"/>
                  </a:ext>
                </a:extLst>
              </p:cNvPr>
              <p:cNvSpPr txBox="1"/>
              <p:nvPr/>
            </p:nvSpPr>
            <p:spPr>
              <a:xfrm>
                <a:off x="6310489" y="1930707"/>
                <a:ext cx="490520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5C8B63-A38C-4871-B1D0-4AD8AF1C9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89" y="1930707"/>
                <a:ext cx="490520" cy="307777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AE9A04-3AC4-47D3-BA0E-CF1BF6924DFD}"/>
              </a:ext>
            </a:extLst>
          </p:cNvPr>
          <p:cNvCxnSpPr>
            <a:cxnSpLocks/>
            <a:stCxn id="32" idx="1"/>
            <a:endCxn id="13" idx="3"/>
          </p:cNvCxnSpPr>
          <p:nvPr/>
        </p:nvCxnSpPr>
        <p:spPr>
          <a:xfrm flipH="1">
            <a:off x="5950712" y="2084596"/>
            <a:ext cx="359777" cy="124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7BC826-3DAB-4D79-9CCA-FF6FB404452C}"/>
                  </a:ext>
                </a:extLst>
              </p:cNvPr>
              <p:cNvSpPr txBox="1"/>
              <p:nvPr/>
            </p:nvSpPr>
            <p:spPr>
              <a:xfrm>
                <a:off x="6481421" y="505111"/>
                <a:ext cx="490520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7BC826-3DAB-4D79-9CCA-FF6FB4044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421" y="505111"/>
                <a:ext cx="490520" cy="307777"/>
              </a:xfrm>
              <a:prstGeom prst="rect">
                <a:avLst/>
              </a:prstGeom>
              <a:blipFill>
                <a:blip r:embed="rId1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A184A0-1677-4D67-815B-682A8087D8C9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726681" y="812888"/>
            <a:ext cx="286937" cy="1861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DC37537-0A44-4F1A-B507-92BBB761E107}"/>
                  </a:ext>
                </a:extLst>
              </p:cNvPr>
              <p:cNvSpPr txBox="1"/>
              <p:nvPr/>
            </p:nvSpPr>
            <p:spPr>
              <a:xfrm>
                <a:off x="7451023" y="1093354"/>
                <a:ext cx="1569387" cy="33855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1+2 = 3</a:t>
                </a:r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DC37537-0A44-4F1A-B507-92BBB761E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023" y="1093354"/>
                <a:ext cx="1569387" cy="338554"/>
              </a:xfrm>
              <a:prstGeom prst="rect">
                <a:avLst/>
              </a:prstGeom>
              <a:blipFill>
                <a:blip r:embed="rId12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F668804-39D0-49B8-869E-58C42CDD9540}"/>
                  </a:ext>
                </a:extLst>
              </p:cNvPr>
              <p:cNvSpPr txBox="1"/>
              <p:nvPr/>
            </p:nvSpPr>
            <p:spPr>
              <a:xfrm>
                <a:off x="7451023" y="1554632"/>
                <a:ext cx="1579848" cy="33855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1+4 = 5</a:t>
                </a:r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F668804-39D0-49B8-869E-58C42CDD9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023" y="1554632"/>
                <a:ext cx="1579848" cy="338554"/>
              </a:xfrm>
              <a:prstGeom prst="rect">
                <a:avLst/>
              </a:prstGeom>
              <a:blipFill>
                <a:blip r:embed="rId13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64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7"/>
          <p:cNvGrpSpPr/>
          <p:nvPr/>
        </p:nvGrpSpPr>
        <p:grpSpPr>
          <a:xfrm rot="548509">
            <a:off x="195338" y="1285624"/>
            <a:ext cx="1902152" cy="618645"/>
            <a:chOff x="4345425" y="2175475"/>
            <a:chExt cx="800750" cy="176025"/>
          </a:xfrm>
        </p:grpSpPr>
        <p:sp>
          <p:nvSpPr>
            <p:cNvPr id="1136" name="Google Shape;1136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7" name="Google Shape;1147;p37"/>
          <p:cNvSpPr txBox="1">
            <a:spLocks noGrp="1"/>
          </p:cNvSpPr>
          <p:nvPr>
            <p:ph type="subTitle" idx="3"/>
          </p:nvPr>
        </p:nvSpPr>
        <p:spPr>
          <a:xfrm>
            <a:off x="335893" y="1320392"/>
            <a:ext cx="1825929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a</a:t>
            </a:r>
            <a:r>
              <a:rPr lang="en" dirty="0"/>
              <a:t>in problem</a:t>
            </a:r>
            <a:endParaRPr dirty="0"/>
          </a:p>
        </p:txBody>
      </p:sp>
      <p:sp>
        <p:nvSpPr>
          <p:cNvPr id="54" name="Google Shape;1056;p35">
            <a:extLst>
              <a:ext uri="{FF2B5EF4-FFF2-40B4-BE49-F238E27FC236}">
                <a16:creationId xmlns:a16="http://schemas.microsoft.com/office/drawing/2014/main" id="{481A8C81-CFFF-4741-BD35-0581F3604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80290" y="588335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part</a:t>
            </a:r>
            <a:endParaRPr dirty="0"/>
          </a:p>
        </p:txBody>
      </p:sp>
      <p:grpSp>
        <p:nvGrpSpPr>
          <p:cNvPr id="55" name="Google Shape;1057;p35">
            <a:extLst>
              <a:ext uri="{FF2B5EF4-FFF2-40B4-BE49-F238E27FC236}">
                <a16:creationId xmlns:a16="http://schemas.microsoft.com/office/drawing/2014/main" id="{24DDF0AD-DF69-4362-BACE-7736CA850CE1}"/>
              </a:ext>
            </a:extLst>
          </p:cNvPr>
          <p:cNvGrpSpPr/>
          <p:nvPr/>
        </p:nvGrpSpPr>
        <p:grpSpPr>
          <a:xfrm>
            <a:off x="642621" y="1051007"/>
            <a:ext cx="2729208" cy="184478"/>
            <a:chOff x="4345425" y="2175475"/>
            <a:chExt cx="800750" cy="176025"/>
          </a:xfrm>
        </p:grpSpPr>
        <p:sp>
          <p:nvSpPr>
            <p:cNvPr id="56" name="Google Shape;1058;p35">
              <a:extLst>
                <a:ext uri="{FF2B5EF4-FFF2-40B4-BE49-F238E27FC236}">
                  <a16:creationId xmlns:a16="http://schemas.microsoft.com/office/drawing/2014/main" id="{77194B8F-F1F8-4C78-96F4-6529EDFE9AB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9;p35">
              <a:extLst>
                <a:ext uri="{FF2B5EF4-FFF2-40B4-BE49-F238E27FC236}">
                  <a16:creationId xmlns:a16="http://schemas.microsoft.com/office/drawing/2014/main" id="{DA4CD1EA-2E9B-4E2A-9685-BD4DC68E8ED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80A5A0-0FA2-4999-B60B-A509BBFBC243}"/>
                  </a:ext>
                </a:extLst>
              </p:cNvPr>
              <p:cNvSpPr txBox="1"/>
              <p:nvPr/>
            </p:nvSpPr>
            <p:spPr>
              <a:xfrm>
                <a:off x="182868" y="1736420"/>
                <a:ext cx="3756325" cy="1130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en-US" sz="1600" dirty="0">
                    <a:latin typeface="Muli"/>
                  </a:rPr>
                  <a:t>From paths we have saved, find the final path that maximize the value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</m:den>
                    </m:f>
                  </m:oMath>
                </a14:m>
                <a:r>
                  <a:rPr lang="en-US" sz="1600" dirty="0">
                    <a:latin typeface="Muli"/>
                  </a:rPr>
                  <a:t> 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latin typeface="Muli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80A5A0-0FA2-4999-B60B-A509BBFBC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68" y="1736420"/>
                <a:ext cx="3756325" cy="1130694"/>
              </a:xfrm>
              <a:prstGeom prst="rect">
                <a:avLst/>
              </a:prstGeom>
              <a:blipFill>
                <a:blip r:embed="rId3"/>
                <a:stretch>
                  <a:fillRect l="-974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oogle Shape;1135;p37">
            <a:extLst>
              <a:ext uri="{FF2B5EF4-FFF2-40B4-BE49-F238E27FC236}">
                <a16:creationId xmlns:a16="http://schemas.microsoft.com/office/drawing/2014/main" id="{F1FDD117-DBE5-4A46-BC91-A2E1C4B474EB}"/>
              </a:ext>
            </a:extLst>
          </p:cNvPr>
          <p:cNvGrpSpPr/>
          <p:nvPr/>
        </p:nvGrpSpPr>
        <p:grpSpPr>
          <a:xfrm rot="548509">
            <a:off x="221136" y="2604153"/>
            <a:ext cx="1712679" cy="618645"/>
            <a:chOff x="4345425" y="2175475"/>
            <a:chExt cx="800750" cy="176025"/>
          </a:xfrm>
        </p:grpSpPr>
        <p:sp>
          <p:nvSpPr>
            <p:cNvPr id="30" name="Google Shape;1136;p37">
              <a:extLst>
                <a:ext uri="{FF2B5EF4-FFF2-40B4-BE49-F238E27FC236}">
                  <a16:creationId xmlns:a16="http://schemas.microsoft.com/office/drawing/2014/main" id="{FC51D904-7883-4FD9-AE00-6406B08A4DAD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37;p37">
              <a:extLst>
                <a:ext uri="{FF2B5EF4-FFF2-40B4-BE49-F238E27FC236}">
                  <a16:creationId xmlns:a16="http://schemas.microsoft.com/office/drawing/2014/main" id="{D182CE95-371F-4FCA-B4E4-11AA241BAEA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147;p37">
            <a:extLst>
              <a:ext uri="{FF2B5EF4-FFF2-40B4-BE49-F238E27FC236}">
                <a16:creationId xmlns:a16="http://schemas.microsoft.com/office/drawing/2014/main" id="{F9603A3E-2B73-4F63-BF72-6C115A5327F9}"/>
              </a:ext>
            </a:extLst>
          </p:cNvPr>
          <p:cNvSpPr txBox="1">
            <a:spLocks/>
          </p:cNvSpPr>
          <p:nvPr/>
        </p:nvSpPr>
        <p:spPr>
          <a:xfrm>
            <a:off x="360488" y="2653972"/>
            <a:ext cx="1639663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/>
              <a:t>Brute Force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6C2609-65CC-4DF4-9D94-62FE336AA26A}"/>
              </a:ext>
            </a:extLst>
          </p:cNvPr>
          <p:cNvSpPr txBox="1"/>
          <p:nvPr/>
        </p:nvSpPr>
        <p:spPr>
          <a:xfrm>
            <a:off x="207463" y="3070000"/>
            <a:ext cx="3805919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First approach 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Base on main path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Save all combinations of scores and compare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This can cause Combinatorial explosion, as branching factor can be hundreds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uli"/>
            </a:endParaRPr>
          </a:p>
        </p:txBody>
      </p:sp>
      <p:grpSp>
        <p:nvGrpSpPr>
          <p:cNvPr id="37" name="Google Shape;1135;p37">
            <a:extLst>
              <a:ext uri="{FF2B5EF4-FFF2-40B4-BE49-F238E27FC236}">
                <a16:creationId xmlns:a16="http://schemas.microsoft.com/office/drawing/2014/main" id="{0EE8F35B-206F-4BFA-9930-A8491E36C9E6}"/>
              </a:ext>
            </a:extLst>
          </p:cNvPr>
          <p:cNvGrpSpPr/>
          <p:nvPr/>
        </p:nvGrpSpPr>
        <p:grpSpPr>
          <a:xfrm rot="443175">
            <a:off x="5023585" y="556639"/>
            <a:ext cx="2297415" cy="618645"/>
            <a:chOff x="4345425" y="2175475"/>
            <a:chExt cx="800750" cy="176025"/>
          </a:xfrm>
        </p:grpSpPr>
        <p:sp>
          <p:nvSpPr>
            <p:cNvPr id="38" name="Google Shape;1136;p37">
              <a:extLst>
                <a:ext uri="{FF2B5EF4-FFF2-40B4-BE49-F238E27FC236}">
                  <a16:creationId xmlns:a16="http://schemas.microsoft.com/office/drawing/2014/main" id="{D3D7BDCD-1A12-4FA0-B27A-8112A6C24F7F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37;p37">
              <a:extLst>
                <a:ext uri="{FF2B5EF4-FFF2-40B4-BE49-F238E27FC236}">
                  <a16:creationId xmlns:a16="http://schemas.microsoft.com/office/drawing/2014/main" id="{6AEF48EE-1076-40C5-9D2C-4EF82C8F47EB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147;p37">
            <a:extLst>
              <a:ext uri="{FF2B5EF4-FFF2-40B4-BE49-F238E27FC236}">
                <a16:creationId xmlns:a16="http://schemas.microsoft.com/office/drawing/2014/main" id="{39AC79A0-F25D-42BD-8FCB-F511A80443D8}"/>
              </a:ext>
            </a:extLst>
          </p:cNvPr>
          <p:cNvSpPr txBox="1">
            <a:spLocks/>
          </p:cNvSpPr>
          <p:nvPr/>
        </p:nvSpPr>
        <p:spPr>
          <a:xfrm>
            <a:off x="5161950" y="619442"/>
            <a:ext cx="2395961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Greedy algorithm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8EA20F-91F5-4EB6-B943-D2D623BB8EF2}"/>
              </a:ext>
            </a:extLst>
          </p:cNvPr>
          <p:cNvSpPr txBox="1"/>
          <p:nvPr/>
        </p:nvSpPr>
        <p:spPr>
          <a:xfrm>
            <a:off x="5130618" y="1132897"/>
            <a:ext cx="3805919" cy="253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1600" dirty="0">
                <a:latin typeface="Muli"/>
              </a:rPr>
              <a:t>Main idea: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Base on main path and all paths to the score we have saved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At each step, add an extra path with highest value (among all extra paths and the main path) to the main path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Stop when the main path has highest value =&gt; Optimal path</a:t>
            </a:r>
          </a:p>
        </p:txBody>
      </p:sp>
    </p:spTree>
    <p:extLst>
      <p:ext uri="{BB962C8B-B14F-4D97-AF65-F5344CB8AC3E}">
        <p14:creationId xmlns:p14="http://schemas.microsoft.com/office/powerpoint/2010/main" val="224571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03364-965A-46BE-86B8-62741EC36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85" y="400755"/>
            <a:ext cx="4548451" cy="45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7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7DB4A-4DA2-4ABE-AFF3-12E8E7CC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03" y="404283"/>
            <a:ext cx="4521438" cy="45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0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04999-C81E-4697-921F-ABA03D17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21" y="465144"/>
            <a:ext cx="4498812" cy="44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3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082DC-1727-49C9-947A-2BD5650C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88" y="428979"/>
            <a:ext cx="4520536" cy="455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1B0898-77A7-4729-ACB4-7A04B160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67" y="428978"/>
            <a:ext cx="4425388" cy="44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6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E741B3-3244-42A3-87F1-465E4F25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33" y="440266"/>
            <a:ext cx="4374590" cy="43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7CF280-9E94-4D99-8BD8-2F566C7FB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297" y="389467"/>
            <a:ext cx="4486370" cy="44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99619" y="67193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699619" y="111078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are we ?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7CCDA-DDAE-4D92-9DAD-B11A0398E78F}"/>
              </a:ext>
            </a:extLst>
          </p:cNvPr>
          <p:cNvSpPr/>
          <p:nvPr/>
        </p:nvSpPr>
        <p:spPr>
          <a:xfrm>
            <a:off x="451558" y="1269997"/>
            <a:ext cx="1611486" cy="225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A96E73-ADFA-4059-B3AF-0E06FCB90264}"/>
              </a:ext>
            </a:extLst>
          </p:cNvPr>
          <p:cNvSpPr/>
          <p:nvPr/>
        </p:nvSpPr>
        <p:spPr>
          <a:xfrm>
            <a:off x="2219017" y="1269994"/>
            <a:ext cx="1591731" cy="225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EB956B-A023-485A-88A6-9E1A4BA58E33}"/>
              </a:ext>
            </a:extLst>
          </p:cNvPr>
          <p:cNvSpPr/>
          <p:nvPr/>
        </p:nvSpPr>
        <p:spPr>
          <a:xfrm>
            <a:off x="3966722" y="1269995"/>
            <a:ext cx="1591731" cy="225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A7802A-FDAC-4E6D-BE1D-940828A69892}"/>
              </a:ext>
            </a:extLst>
          </p:cNvPr>
          <p:cNvSpPr/>
          <p:nvPr/>
        </p:nvSpPr>
        <p:spPr>
          <a:xfrm>
            <a:off x="5698067" y="1269995"/>
            <a:ext cx="1591731" cy="225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96D015-A3A7-4702-B551-60AD2CC9CD1F}"/>
              </a:ext>
            </a:extLst>
          </p:cNvPr>
          <p:cNvSpPr/>
          <p:nvPr/>
        </p:nvSpPr>
        <p:spPr>
          <a:xfrm>
            <a:off x="7433733" y="1269995"/>
            <a:ext cx="1591732" cy="225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357E1-C63E-41EB-8396-3F49C4141EFB}"/>
              </a:ext>
            </a:extLst>
          </p:cNvPr>
          <p:cNvSpPr txBox="1"/>
          <p:nvPr/>
        </p:nvSpPr>
        <p:spPr>
          <a:xfrm>
            <a:off x="5864856" y="3637914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 Hong </a:t>
            </a:r>
            <a:r>
              <a:rPr lang="en-US" dirty="0" err="1"/>
              <a:t>Nhat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7C5A74-F5AB-44F2-9DE9-34F62A0A8C16}"/>
              </a:ext>
            </a:extLst>
          </p:cNvPr>
          <p:cNvSpPr txBox="1"/>
          <p:nvPr/>
        </p:nvSpPr>
        <p:spPr>
          <a:xfrm>
            <a:off x="582276" y="363791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Nguyen The 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A23A6C-6C98-411A-B9CF-633CAB208E76}"/>
              </a:ext>
            </a:extLst>
          </p:cNvPr>
          <p:cNvSpPr txBox="1"/>
          <p:nvPr/>
        </p:nvSpPr>
        <p:spPr>
          <a:xfrm>
            <a:off x="2219017" y="3637914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Nguyen Van </a:t>
            </a:r>
            <a:r>
              <a:rPr lang="en-US" dirty="0" err="1"/>
              <a:t>Huy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816374-6D3E-496D-8EF8-D2E478818345}"/>
              </a:ext>
            </a:extLst>
          </p:cNvPr>
          <p:cNvSpPr txBox="1"/>
          <p:nvPr/>
        </p:nvSpPr>
        <p:spPr>
          <a:xfrm>
            <a:off x="3893247" y="3637914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Nguyen Ngoc </a:t>
            </a:r>
            <a:r>
              <a:rPr lang="en-US" dirty="0" err="1"/>
              <a:t>Khanh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454C43-282C-4806-BD4D-7C7B9151D59E}"/>
              </a:ext>
            </a:extLst>
          </p:cNvPr>
          <p:cNvSpPr txBox="1"/>
          <p:nvPr/>
        </p:nvSpPr>
        <p:spPr>
          <a:xfrm>
            <a:off x="7524178" y="3637914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 Tuan </a:t>
            </a:r>
            <a:r>
              <a:rPr lang="en-US" dirty="0" err="1"/>
              <a:t>Phong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7"/>
          <p:cNvGrpSpPr/>
          <p:nvPr/>
        </p:nvGrpSpPr>
        <p:grpSpPr>
          <a:xfrm rot="548509">
            <a:off x="195338" y="1285624"/>
            <a:ext cx="1902152" cy="618645"/>
            <a:chOff x="4345425" y="2175475"/>
            <a:chExt cx="800750" cy="176025"/>
          </a:xfrm>
        </p:grpSpPr>
        <p:sp>
          <p:nvSpPr>
            <p:cNvPr id="1136" name="Google Shape;1136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7" name="Google Shape;1147;p37"/>
          <p:cNvSpPr txBox="1">
            <a:spLocks noGrp="1"/>
          </p:cNvSpPr>
          <p:nvPr>
            <p:ph type="subTitle" idx="3"/>
          </p:nvPr>
        </p:nvSpPr>
        <p:spPr>
          <a:xfrm>
            <a:off x="335893" y="1320392"/>
            <a:ext cx="1825929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/>
              <a:t>a</a:t>
            </a:r>
            <a:r>
              <a:rPr lang="en" dirty="0"/>
              <a:t>in problem</a:t>
            </a:r>
            <a:endParaRPr dirty="0"/>
          </a:p>
        </p:txBody>
      </p:sp>
      <p:sp>
        <p:nvSpPr>
          <p:cNvPr id="54" name="Google Shape;1056;p35">
            <a:extLst>
              <a:ext uri="{FF2B5EF4-FFF2-40B4-BE49-F238E27FC236}">
                <a16:creationId xmlns:a16="http://schemas.microsoft.com/office/drawing/2014/main" id="{481A8C81-CFFF-4741-BD35-0581F3604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80290" y="588335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part</a:t>
            </a:r>
            <a:endParaRPr dirty="0"/>
          </a:p>
        </p:txBody>
      </p:sp>
      <p:grpSp>
        <p:nvGrpSpPr>
          <p:cNvPr id="55" name="Google Shape;1057;p35">
            <a:extLst>
              <a:ext uri="{FF2B5EF4-FFF2-40B4-BE49-F238E27FC236}">
                <a16:creationId xmlns:a16="http://schemas.microsoft.com/office/drawing/2014/main" id="{24DDF0AD-DF69-4362-BACE-7736CA850CE1}"/>
              </a:ext>
            </a:extLst>
          </p:cNvPr>
          <p:cNvGrpSpPr/>
          <p:nvPr/>
        </p:nvGrpSpPr>
        <p:grpSpPr>
          <a:xfrm>
            <a:off x="642621" y="1051007"/>
            <a:ext cx="2729208" cy="184478"/>
            <a:chOff x="4345425" y="2175475"/>
            <a:chExt cx="800750" cy="176025"/>
          </a:xfrm>
        </p:grpSpPr>
        <p:sp>
          <p:nvSpPr>
            <p:cNvPr id="56" name="Google Shape;1058;p35">
              <a:extLst>
                <a:ext uri="{FF2B5EF4-FFF2-40B4-BE49-F238E27FC236}">
                  <a16:creationId xmlns:a16="http://schemas.microsoft.com/office/drawing/2014/main" id="{77194B8F-F1F8-4C78-96F4-6529EDFE9AB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9;p35">
              <a:extLst>
                <a:ext uri="{FF2B5EF4-FFF2-40B4-BE49-F238E27FC236}">
                  <a16:creationId xmlns:a16="http://schemas.microsoft.com/office/drawing/2014/main" id="{DA4CD1EA-2E9B-4E2A-9685-BD4DC68E8ED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80A5A0-0FA2-4999-B60B-A509BBFBC243}"/>
                  </a:ext>
                </a:extLst>
              </p:cNvPr>
              <p:cNvSpPr txBox="1"/>
              <p:nvPr/>
            </p:nvSpPr>
            <p:spPr>
              <a:xfrm>
                <a:off x="182868" y="1736420"/>
                <a:ext cx="3756325" cy="1130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en-US" sz="1600" dirty="0">
                    <a:latin typeface="Muli"/>
                  </a:rPr>
                  <a:t>From paths we have saved, find the final path that maximize the value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</m:den>
                    </m:f>
                  </m:oMath>
                </a14:m>
                <a:r>
                  <a:rPr lang="en-US" sz="1600" dirty="0">
                    <a:latin typeface="Muli"/>
                  </a:rPr>
                  <a:t> 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latin typeface="Muli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80A5A0-0FA2-4999-B60B-A509BBFBC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68" y="1736420"/>
                <a:ext cx="3756325" cy="1130694"/>
              </a:xfrm>
              <a:prstGeom prst="rect">
                <a:avLst/>
              </a:prstGeom>
              <a:blipFill>
                <a:blip r:embed="rId3"/>
                <a:stretch>
                  <a:fillRect l="-974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oogle Shape;1135;p37">
            <a:extLst>
              <a:ext uri="{FF2B5EF4-FFF2-40B4-BE49-F238E27FC236}">
                <a16:creationId xmlns:a16="http://schemas.microsoft.com/office/drawing/2014/main" id="{F1FDD117-DBE5-4A46-BC91-A2E1C4B474EB}"/>
              </a:ext>
            </a:extLst>
          </p:cNvPr>
          <p:cNvGrpSpPr/>
          <p:nvPr/>
        </p:nvGrpSpPr>
        <p:grpSpPr>
          <a:xfrm rot="548509">
            <a:off x="221136" y="2604153"/>
            <a:ext cx="1712679" cy="618645"/>
            <a:chOff x="4345425" y="2175475"/>
            <a:chExt cx="800750" cy="176025"/>
          </a:xfrm>
        </p:grpSpPr>
        <p:sp>
          <p:nvSpPr>
            <p:cNvPr id="30" name="Google Shape;1136;p37">
              <a:extLst>
                <a:ext uri="{FF2B5EF4-FFF2-40B4-BE49-F238E27FC236}">
                  <a16:creationId xmlns:a16="http://schemas.microsoft.com/office/drawing/2014/main" id="{FC51D904-7883-4FD9-AE00-6406B08A4DAD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37;p37">
              <a:extLst>
                <a:ext uri="{FF2B5EF4-FFF2-40B4-BE49-F238E27FC236}">
                  <a16:creationId xmlns:a16="http://schemas.microsoft.com/office/drawing/2014/main" id="{D182CE95-371F-4FCA-B4E4-11AA241BAEA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147;p37">
            <a:extLst>
              <a:ext uri="{FF2B5EF4-FFF2-40B4-BE49-F238E27FC236}">
                <a16:creationId xmlns:a16="http://schemas.microsoft.com/office/drawing/2014/main" id="{F9603A3E-2B73-4F63-BF72-6C115A5327F9}"/>
              </a:ext>
            </a:extLst>
          </p:cNvPr>
          <p:cNvSpPr txBox="1">
            <a:spLocks/>
          </p:cNvSpPr>
          <p:nvPr/>
        </p:nvSpPr>
        <p:spPr>
          <a:xfrm>
            <a:off x="360488" y="2653972"/>
            <a:ext cx="1639663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/>
              <a:t>Brute Force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6C2609-65CC-4DF4-9D94-62FE336AA26A}"/>
              </a:ext>
            </a:extLst>
          </p:cNvPr>
          <p:cNvSpPr txBox="1"/>
          <p:nvPr/>
        </p:nvSpPr>
        <p:spPr>
          <a:xfrm>
            <a:off x="207463" y="3070000"/>
            <a:ext cx="3805919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First approach 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Base on main path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Save all combinations of scores and compare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This can cause Combinatorial explosion, as branching factor can be hundreds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uli"/>
            </a:endParaRPr>
          </a:p>
        </p:txBody>
      </p:sp>
      <p:grpSp>
        <p:nvGrpSpPr>
          <p:cNvPr id="37" name="Google Shape;1135;p37">
            <a:extLst>
              <a:ext uri="{FF2B5EF4-FFF2-40B4-BE49-F238E27FC236}">
                <a16:creationId xmlns:a16="http://schemas.microsoft.com/office/drawing/2014/main" id="{0EE8F35B-206F-4BFA-9930-A8491E36C9E6}"/>
              </a:ext>
            </a:extLst>
          </p:cNvPr>
          <p:cNvGrpSpPr/>
          <p:nvPr/>
        </p:nvGrpSpPr>
        <p:grpSpPr>
          <a:xfrm rot="443175">
            <a:off x="5023585" y="556639"/>
            <a:ext cx="2297415" cy="618645"/>
            <a:chOff x="4345425" y="2175475"/>
            <a:chExt cx="800750" cy="176025"/>
          </a:xfrm>
        </p:grpSpPr>
        <p:sp>
          <p:nvSpPr>
            <p:cNvPr id="38" name="Google Shape;1136;p37">
              <a:extLst>
                <a:ext uri="{FF2B5EF4-FFF2-40B4-BE49-F238E27FC236}">
                  <a16:creationId xmlns:a16="http://schemas.microsoft.com/office/drawing/2014/main" id="{D3D7BDCD-1A12-4FA0-B27A-8112A6C24F7F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37;p37">
              <a:extLst>
                <a:ext uri="{FF2B5EF4-FFF2-40B4-BE49-F238E27FC236}">
                  <a16:creationId xmlns:a16="http://schemas.microsoft.com/office/drawing/2014/main" id="{6AEF48EE-1076-40C5-9D2C-4EF82C8F47EB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147;p37">
            <a:extLst>
              <a:ext uri="{FF2B5EF4-FFF2-40B4-BE49-F238E27FC236}">
                <a16:creationId xmlns:a16="http://schemas.microsoft.com/office/drawing/2014/main" id="{39AC79A0-F25D-42BD-8FCB-F511A80443D8}"/>
              </a:ext>
            </a:extLst>
          </p:cNvPr>
          <p:cNvSpPr txBox="1">
            <a:spLocks/>
          </p:cNvSpPr>
          <p:nvPr/>
        </p:nvSpPr>
        <p:spPr>
          <a:xfrm>
            <a:off x="5161950" y="619442"/>
            <a:ext cx="2395961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Greedy algorithm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0570BF-DC0B-4AB0-A088-6595C1EC2C02}"/>
              </a:ext>
            </a:extLst>
          </p:cNvPr>
          <p:cNvSpPr txBox="1"/>
          <p:nvPr/>
        </p:nvSpPr>
        <p:spPr>
          <a:xfrm>
            <a:off x="5130618" y="1132897"/>
            <a:ext cx="3805919" cy="314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1600" dirty="0">
                <a:latin typeface="Muli"/>
              </a:rPr>
              <a:t>Main idea: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Base on main path and all paths to the score we have saved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At each step, add an extra path with highest value (among all extra paths and the main path) to the main path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Stop when the main path has highest value =&gt; Optimal path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It is optimal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Proved clearly in the report</a:t>
            </a:r>
          </a:p>
        </p:txBody>
      </p:sp>
    </p:spTree>
    <p:extLst>
      <p:ext uri="{BB962C8B-B14F-4D97-AF65-F5344CB8AC3E}">
        <p14:creationId xmlns:p14="http://schemas.microsoft.com/office/powerpoint/2010/main" val="2965716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4"/>
          <p:cNvGrpSpPr/>
          <p:nvPr/>
        </p:nvGrpSpPr>
        <p:grpSpPr>
          <a:xfrm>
            <a:off x="2942605" y="2679248"/>
            <a:ext cx="3377828" cy="1079750"/>
            <a:chOff x="4319250" y="3137000"/>
            <a:chExt cx="885825" cy="524125"/>
          </a:xfrm>
        </p:grpSpPr>
        <p:sp>
          <p:nvSpPr>
            <p:cNvPr id="990" name="Google Shape;990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2015913" y="1145763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3155058" y="2803746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Analyze results, explaining.. </a:t>
            </a:r>
            <a:endParaRPr dirty="0"/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III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3928443" y="1223150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225081" y="2232150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966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6;p35">
            <a:extLst>
              <a:ext uri="{FF2B5EF4-FFF2-40B4-BE49-F238E27FC236}">
                <a16:creationId xmlns:a16="http://schemas.microsoft.com/office/drawing/2014/main" id="{D45CA4F4-954A-42E7-8393-118A8775E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0844" y="227320"/>
            <a:ext cx="177508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part</a:t>
            </a:r>
            <a:endParaRPr dirty="0"/>
          </a:p>
        </p:txBody>
      </p:sp>
      <p:grpSp>
        <p:nvGrpSpPr>
          <p:cNvPr id="5" name="Google Shape;1057;p35">
            <a:extLst>
              <a:ext uri="{FF2B5EF4-FFF2-40B4-BE49-F238E27FC236}">
                <a16:creationId xmlns:a16="http://schemas.microsoft.com/office/drawing/2014/main" id="{9AC5AEBF-9702-4A5A-8DEF-B9D1BF917003}"/>
              </a:ext>
            </a:extLst>
          </p:cNvPr>
          <p:cNvGrpSpPr/>
          <p:nvPr/>
        </p:nvGrpSpPr>
        <p:grpSpPr>
          <a:xfrm rot="196505">
            <a:off x="3252557" y="589733"/>
            <a:ext cx="2638886" cy="312273"/>
            <a:chOff x="4345425" y="2175475"/>
            <a:chExt cx="800750" cy="176025"/>
          </a:xfrm>
        </p:grpSpPr>
        <p:sp>
          <p:nvSpPr>
            <p:cNvPr id="7" name="Google Shape;1058;p35">
              <a:extLst>
                <a:ext uri="{FF2B5EF4-FFF2-40B4-BE49-F238E27FC236}">
                  <a16:creationId xmlns:a16="http://schemas.microsoft.com/office/drawing/2014/main" id="{88152FF6-96E8-4205-86A6-EBB99201F88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35">
              <a:extLst>
                <a:ext uri="{FF2B5EF4-FFF2-40B4-BE49-F238E27FC236}">
                  <a16:creationId xmlns:a16="http://schemas.microsoft.com/office/drawing/2014/main" id="{B15C851B-1421-41B3-8B4E-3536ABBCCC8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8A15299-91A7-4F40-9D6D-753A9E209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6" y="971263"/>
            <a:ext cx="7428090" cy="36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85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6;p35">
            <a:extLst>
              <a:ext uri="{FF2B5EF4-FFF2-40B4-BE49-F238E27FC236}">
                <a16:creationId xmlns:a16="http://schemas.microsoft.com/office/drawing/2014/main" id="{D45CA4F4-954A-42E7-8393-118A8775E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0844" y="227320"/>
            <a:ext cx="177508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part</a:t>
            </a:r>
            <a:endParaRPr dirty="0"/>
          </a:p>
        </p:txBody>
      </p:sp>
      <p:grpSp>
        <p:nvGrpSpPr>
          <p:cNvPr id="5" name="Google Shape;1057;p35">
            <a:extLst>
              <a:ext uri="{FF2B5EF4-FFF2-40B4-BE49-F238E27FC236}">
                <a16:creationId xmlns:a16="http://schemas.microsoft.com/office/drawing/2014/main" id="{9AC5AEBF-9702-4A5A-8DEF-B9D1BF917003}"/>
              </a:ext>
            </a:extLst>
          </p:cNvPr>
          <p:cNvGrpSpPr/>
          <p:nvPr/>
        </p:nvGrpSpPr>
        <p:grpSpPr>
          <a:xfrm rot="196505">
            <a:off x="3252557" y="589733"/>
            <a:ext cx="2638886" cy="312273"/>
            <a:chOff x="4345425" y="2175475"/>
            <a:chExt cx="800750" cy="176025"/>
          </a:xfrm>
        </p:grpSpPr>
        <p:sp>
          <p:nvSpPr>
            <p:cNvPr id="7" name="Google Shape;1058;p35">
              <a:extLst>
                <a:ext uri="{FF2B5EF4-FFF2-40B4-BE49-F238E27FC236}">
                  <a16:creationId xmlns:a16="http://schemas.microsoft.com/office/drawing/2014/main" id="{88152FF6-96E8-4205-86A6-EBB99201F88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35">
              <a:extLst>
                <a:ext uri="{FF2B5EF4-FFF2-40B4-BE49-F238E27FC236}">
                  <a16:creationId xmlns:a16="http://schemas.microsoft.com/office/drawing/2014/main" id="{B15C851B-1421-41B3-8B4E-3536ABBCCC8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D4631DD-004C-4BA5-99C3-91F24B0A0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9" y="936254"/>
            <a:ext cx="7416800" cy="36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02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6;p35">
            <a:extLst>
              <a:ext uri="{FF2B5EF4-FFF2-40B4-BE49-F238E27FC236}">
                <a16:creationId xmlns:a16="http://schemas.microsoft.com/office/drawing/2014/main" id="{D45CA4F4-954A-42E7-8393-118A8775E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0764" y="179264"/>
            <a:ext cx="373097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Explaination </a:t>
            </a:r>
            <a:endParaRPr dirty="0"/>
          </a:p>
        </p:txBody>
      </p:sp>
      <p:grpSp>
        <p:nvGrpSpPr>
          <p:cNvPr id="5" name="Google Shape;1057;p35">
            <a:extLst>
              <a:ext uri="{FF2B5EF4-FFF2-40B4-BE49-F238E27FC236}">
                <a16:creationId xmlns:a16="http://schemas.microsoft.com/office/drawing/2014/main" id="{9AC5AEBF-9702-4A5A-8DEF-B9D1BF917003}"/>
              </a:ext>
            </a:extLst>
          </p:cNvPr>
          <p:cNvGrpSpPr/>
          <p:nvPr/>
        </p:nvGrpSpPr>
        <p:grpSpPr>
          <a:xfrm rot="196505">
            <a:off x="2968397" y="613598"/>
            <a:ext cx="2683900" cy="312273"/>
            <a:chOff x="4345425" y="2175475"/>
            <a:chExt cx="800750" cy="176025"/>
          </a:xfrm>
        </p:grpSpPr>
        <p:sp>
          <p:nvSpPr>
            <p:cNvPr id="7" name="Google Shape;1058;p35">
              <a:extLst>
                <a:ext uri="{FF2B5EF4-FFF2-40B4-BE49-F238E27FC236}">
                  <a16:creationId xmlns:a16="http://schemas.microsoft.com/office/drawing/2014/main" id="{88152FF6-96E8-4205-86A6-EBB99201F88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35">
              <a:extLst>
                <a:ext uri="{FF2B5EF4-FFF2-40B4-BE49-F238E27FC236}">
                  <a16:creationId xmlns:a16="http://schemas.microsoft.com/office/drawing/2014/main" id="{B15C851B-1421-41B3-8B4E-3536ABBCCC8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FBB8459-5597-45CD-A77A-E026AB59ED4A}"/>
              </a:ext>
            </a:extLst>
          </p:cNvPr>
          <p:cNvSpPr txBox="1"/>
          <p:nvPr/>
        </p:nvSpPr>
        <p:spPr>
          <a:xfrm>
            <a:off x="801512" y="1320458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Muli"/>
                <a:ea typeface="Calibri" panose="020F0502020204030204" pitchFamily="34" charset="0"/>
              </a:rPr>
              <a:t>A* is far more slower than BFS and 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Many goal 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Don’t know current goal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Need to compute many evaluation functions</a:t>
            </a:r>
          </a:p>
          <a:p>
            <a:r>
              <a:rPr lang="en-US" sz="1600" dirty="0">
                <a:latin typeface="Muli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Muli"/>
              </a:rPr>
              <a:t>BFS is slightly faster than DFS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Don’t need to backtrack</a:t>
            </a:r>
          </a:p>
        </p:txBody>
      </p:sp>
      <p:grpSp>
        <p:nvGrpSpPr>
          <p:cNvPr id="10" name="Google Shape;1135;p37">
            <a:extLst>
              <a:ext uri="{FF2B5EF4-FFF2-40B4-BE49-F238E27FC236}">
                <a16:creationId xmlns:a16="http://schemas.microsoft.com/office/drawing/2014/main" id="{99CDF3BC-D9EA-41E1-B3C5-FF41F31D9925}"/>
              </a:ext>
            </a:extLst>
          </p:cNvPr>
          <p:cNvGrpSpPr/>
          <p:nvPr/>
        </p:nvGrpSpPr>
        <p:grpSpPr>
          <a:xfrm rot="548509">
            <a:off x="655481" y="748981"/>
            <a:ext cx="2259641" cy="618645"/>
            <a:chOff x="4345425" y="2175475"/>
            <a:chExt cx="800750" cy="176025"/>
          </a:xfrm>
        </p:grpSpPr>
        <p:sp>
          <p:nvSpPr>
            <p:cNvPr id="11" name="Google Shape;1136;p37">
              <a:extLst>
                <a:ext uri="{FF2B5EF4-FFF2-40B4-BE49-F238E27FC236}">
                  <a16:creationId xmlns:a16="http://schemas.microsoft.com/office/drawing/2014/main" id="{0671A9B5-CA74-43DC-9F00-DF3D2790DD26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7;p37">
              <a:extLst>
                <a:ext uri="{FF2B5EF4-FFF2-40B4-BE49-F238E27FC236}">
                  <a16:creationId xmlns:a16="http://schemas.microsoft.com/office/drawing/2014/main" id="{1C4D8D88-EB90-4718-AA37-6513BCF2C99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147;p37">
            <a:extLst>
              <a:ext uri="{FF2B5EF4-FFF2-40B4-BE49-F238E27FC236}">
                <a16:creationId xmlns:a16="http://schemas.microsoft.com/office/drawing/2014/main" id="{B543E64D-57A1-4FBB-9CAB-E8D9F04A9AF5}"/>
              </a:ext>
            </a:extLst>
          </p:cNvPr>
          <p:cNvSpPr txBox="1">
            <a:spLocks/>
          </p:cNvSpPr>
          <p:nvPr/>
        </p:nvSpPr>
        <p:spPr>
          <a:xfrm>
            <a:off x="767780" y="806747"/>
            <a:ext cx="213184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802617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6;p35">
            <a:extLst>
              <a:ext uri="{FF2B5EF4-FFF2-40B4-BE49-F238E27FC236}">
                <a16:creationId xmlns:a16="http://schemas.microsoft.com/office/drawing/2014/main" id="{D45CA4F4-954A-42E7-8393-118A8775E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0844" y="227320"/>
            <a:ext cx="177508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part</a:t>
            </a:r>
            <a:endParaRPr dirty="0"/>
          </a:p>
        </p:txBody>
      </p:sp>
      <p:grpSp>
        <p:nvGrpSpPr>
          <p:cNvPr id="5" name="Google Shape;1057;p35">
            <a:extLst>
              <a:ext uri="{FF2B5EF4-FFF2-40B4-BE49-F238E27FC236}">
                <a16:creationId xmlns:a16="http://schemas.microsoft.com/office/drawing/2014/main" id="{9AC5AEBF-9702-4A5A-8DEF-B9D1BF917003}"/>
              </a:ext>
            </a:extLst>
          </p:cNvPr>
          <p:cNvGrpSpPr/>
          <p:nvPr/>
        </p:nvGrpSpPr>
        <p:grpSpPr>
          <a:xfrm rot="196505">
            <a:off x="3252557" y="589733"/>
            <a:ext cx="2638886" cy="312273"/>
            <a:chOff x="4345425" y="2175475"/>
            <a:chExt cx="800750" cy="176025"/>
          </a:xfrm>
        </p:grpSpPr>
        <p:sp>
          <p:nvSpPr>
            <p:cNvPr id="7" name="Google Shape;1058;p35">
              <a:extLst>
                <a:ext uri="{FF2B5EF4-FFF2-40B4-BE49-F238E27FC236}">
                  <a16:creationId xmlns:a16="http://schemas.microsoft.com/office/drawing/2014/main" id="{88152FF6-96E8-4205-86A6-EBB99201F88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35">
              <a:extLst>
                <a:ext uri="{FF2B5EF4-FFF2-40B4-BE49-F238E27FC236}">
                  <a16:creationId xmlns:a16="http://schemas.microsoft.com/office/drawing/2014/main" id="{B15C851B-1421-41B3-8B4E-3536ABBCCC8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35755A3-8C3D-43CE-8C66-42F22BA3D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23" y="936254"/>
            <a:ext cx="7166744" cy="34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20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6;p35">
            <a:extLst>
              <a:ext uri="{FF2B5EF4-FFF2-40B4-BE49-F238E27FC236}">
                <a16:creationId xmlns:a16="http://schemas.microsoft.com/office/drawing/2014/main" id="{D45CA4F4-954A-42E7-8393-118A8775E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0844" y="227320"/>
            <a:ext cx="177508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part</a:t>
            </a:r>
            <a:endParaRPr dirty="0"/>
          </a:p>
        </p:txBody>
      </p:sp>
      <p:grpSp>
        <p:nvGrpSpPr>
          <p:cNvPr id="5" name="Google Shape;1057;p35">
            <a:extLst>
              <a:ext uri="{FF2B5EF4-FFF2-40B4-BE49-F238E27FC236}">
                <a16:creationId xmlns:a16="http://schemas.microsoft.com/office/drawing/2014/main" id="{9AC5AEBF-9702-4A5A-8DEF-B9D1BF917003}"/>
              </a:ext>
            </a:extLst>
          </p:cNvPr>
          <p:cNvGrpSpPr/>
          <p:nvPr/>
        </p:nvGrpSpPr>
        <p:grpSpPr>
          <a:xfrm rot="196505">
            <a:off x="3252557" y="589733"/>
            <a:ext cx="2638886" cy="312273"/>
            <a:chOff x="4345425" y="2175475"/>
            <a:chExt cx="800750" cy="176025"/>
          </a:xfrm>
        </p:grpSpPr>
        <p:sp>
          <p:nvSpPr>
            <p:cNvPr id="7" name="Google Shape;1058;p35">
              <a:extLst>
                <a:ext uri="{FF2B5EF4-FFF2-40B4-BE49-F238E27FC236}">
                  <a16:creationId xmlns:a16="http://schemas.microsoft.com/office/drawing/2014/main" id="{88152FF6-96E8-4205-86A6-EBB99201F88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35">
              <a:extLst>
                <a:ext uri="{FF2B5EF4-FFF2-40B4-BE49-F238E27FC236}">
                  <a16:creationId xmlns:a16="http://schemas.microsoft.com/office/drawing/2014/main" id="{B15C851B-1421-41B3-8B4E-3536ABBCCC8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349C1C3-0BAA-4D54-9F3A-FA5E96F7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54" y="971263"/>
            <a:ext cx="7243904" cy="35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99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6;p35">
            <a:extLst>
              <a:ext uri="{FF2B5EF4-FFF2-40B4-BE49-F238E27FC236}">
                <a16:creationId xmlns:a16="http://schemas.microsoft.com/office/drawing/2014/main" id="{D45CA4F4-954A-42E7-8393-118A8775E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0764" y="179264"/>
            <a:ext cx="3730978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Explaination </a:t>
            </a:r>
            <a:endParaRPr dirty="0"/>
          </a:p>
        </p:txBody>
      </p:sp>
      <p:grpSp>
        <p:nvGrpSpPr>
          <p:cNvPr id="5" name="Google Shape;1057;p35">
            <a:extLst>
              <a:ext uri="{FF2B5EF4-FFF2-40B4-BE49-F238E27FC236}">
                <a16:creationId xmlns:a16="http://schemas.microsoft.com/office/drawing/2014/main" id="{9AC5AEBF-9702-4A5A-8DEF-B9D1BF917003}"/>
              </a:ext>
            </a:extLst>
          </p:cNvPr>
          <p:cNvGrpSpPr/>
          <p:nvPr/>
        </p:nvGrpSpPr>
        <p:grpSpPr>
          <a:xfrm rot="196505">
            <a:off x="2968397" y="613598"/>
            <a:ext cx="2683900" cy="312273"/>
            <a:chOff x="4345425" y="2175475"/>
            <a:chExt cx="800750" cy="176025"/>
          </a:xfrm>
        </p:grpSpPr>
        <p:sp>
          <p:nvSpPr>
            <p:cNvPr id="7" name="Google Shape;1058;p35">
              <a:extLst>
                <a:ext uri="{FF2B5EF4-FFF2-40B4-BE49-F238E27FC236}">
                  <a16:creationId xmlns:a16="http://schemas.microsoft.com/office/drawing/2014/main" id="{88152FF6-96E8-4205-86A6-EBB99201F88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35">
              <a:extLst>
                <a:ext uri="{FF2B5EF4-FFF2-40B4-BE49-F238E27FC236}">
                  <a16:creationId xmlns:a16="http://schemas.microsoft.com/office/drawing/2014/main" id="{B15C851B-1421-41B3-8B4E-3536ABBCCC8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FBB8459-5597-45CD-A77A-E026AB59ED4A}"/>
              </a:ext>
            </a:extLst>
          </p:cNvPr>
          <p:cNvSpPr txBox="1"/>
          <p:nvPr/>
        </p:nvSpPr>
        <p:spPr>
          <a:xfrm>
            <a:off x="801512" y="1320458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Muli"/>
                <a:ea typeface="Calibri" panose="020F0502020204030204" pitchFamily="34" charset="0"/>
              </a:rPr>
              <a:t>A* is far more slower than BFS and 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Many goal 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Don’t know current goal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Need to compute many evaluation functions</a:t>
            </a:r>
          </a:p>
          <a:p>
            <a:r>
              <a:rPr lang="en-US" sz="1600" dirty="0">
                <a:latin typeface="Muli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Muli"/>
              </a:rPr>
              <a:t>BFS is slightly faster than DFS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Don’t need to backtrack</a:t>
            </a:r>
          </a:p>
        </p:txBody>
      </p:sp>
      <p:grpSp>
        <p:nvGrpSpPr>
          <p:cNvPr id="10" name="Google Shape;1135;p37">
            <a:extLst>
              <a:ext uri="{FF2B5EF4-FFF2-40B4-BE49-F238E27FC236}">
                <a16:creationId xmlns:a16="http://schemas.microsoft.com/office/drawing/2014/main" id="{99CDF3BC-D9EA-41E1-B3C5-FF41F31D9925}"/>
              </a:ext>
            </a:extLst>
          </p:cNvPr>
          <p:cNvGrpSpPr/>
          <p:nvPr/>
        </p:nvGrpSpPr>
        <p:grpSpPr>
          <a:xfrm rot="548509">
            <a:off x="655481" y="748981"/>
            <a:ext cx="2259641" cy="618645"/>
            <a:chOff x="4345425" y="2175475"/>
            <a:chExt cx="800750" cy="176025"/>
          </a:xfrm>
        </p:grpSpPr>
        <p:sp>
          <p:nvSpPr>
            <p:cNvPr id="11" name="Google Shape;1136;p37">
              <a:extLst>
                <a:ext uri="{FF2B5EF4-FFF2-40B4-BE49-F238E27FC236}">
                  <a16:creationId xmlns:a16="http://schemas.microsoft.com/office/drawing/2014/main" id="{0671A9B5-CA74-43DC-9F00-DF3D2790DD26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7;p37">
              <a:extLst>
                <a:ext uri="{FF2B5EF4-FFF2-40B4-BE49-F238E27FC236}">
                  <a16:creationId xmlns:a16="http://schemas.microsoft.com/office/drawing/2014/main" id="{1C4D8D88-EB90-4718-AA37-6513BCF2C99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147;p37">
            <a:extLst>
              <a:ext uri="{FF2B5EF4-FFF2-40B4-BE49-F238E27FC236}">
                <a16:creationId xmlns:a16="http://schemas.microsoft.com/office/drawing/2014/main" id="{B543E64D-57A1-4FBB-9CAB-E8D9F04A9AF5}"/>
              </a:ext>
            </a:extLst>
          </p:cNvPr>
          <p:cNvSpPr txBox="1">
            <a:spLocks/>
          </p:cNvSpPr>
          <p:nvPr/>
        </p:nvSpPr>
        <p:spPr>
          <a:xfrm>
            <a:off x="767780" y="806747"/>
            <a:ext cx="213184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Time complexity</a:t>
            </a:r>
          </a:p>
        </p:txBody>
      </p:sp>
      <p:grpSp>
        <p:nvGrpSpPr>
          <p:cNvPr id="14" name="Google Shape;1135;p37">
            <a:extLst>
              <a:ext uri="{FF2B5EF4-FFF2-40B4-BE49-F238E27FC236}">
                <a16:creationId xmlns:a16="http://schemas.microsoft.com/office/drawing/2014/main" id="{6234DFB4-5911-49C5-934B-885F416E4E30}"/>
              </a:ext>
            </a:extLst>
          </p:cNvPr>
          <p:cNvGrpSpPr/>
          <p:nvPr/>
        </p:nvGrpSpPr>
        <p:grpSpPr>
          <a:xfrm rot="548509">
            <a:off x="568208" y="3130938"/>
            <a:ext cx="2259641" cy="618645"/>
            <a:chOff x="4345425" y="2175475"/>
            <a:chExt cx="800750" cy="176025"/>
          </a:xfrm>
        </p:grpSpPr>
        <p:sp>
          <p:nvSpPr>
            <p:cNvPr id="15" name="Google Shape;1136;p37">
              <a:extLst>
                <a:ext uri="{FF2B5EF4-FFF2-40B4-BE49-F238E27FC236}">
                  <a16:creationId xmlns:a16="http://schemas.microsoft.com/office/drawing/2014/main" id="{3A61804F-5D42-4AAA-9DCD-E3B4B4D7E100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7;p37">
              <a:extLst>
                <a:ext uri="{FF2B5EF4-FFF2-40B4-BE49-F238E27FC236}">
                  <a16:creationId xmlns:a16="http://schemas.microsoft.com/office/drawing/2014/main" id="{C9374343-8289-4B4E-9F17-7C99A70B21A7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147;p37">
            <a:extLst>
              <a:ext uri="{FF2B5EF4-FFF2-40B4-BE49-F238E27FC236}">
                <a16:creationId xmlns:a16="http://schemas.microsoft.com/office/drawing/2014/main" id="{6C208841-185E-4E52-9FE6-D85B2B549BC7}"/>
              </a:ext>
            </a:extLst>
          </p:cNvPr>
          <p:cNvSpPr txBox="1">
            <a:spLocks/>
          </p:cNvSpPr>
          <p:nvPr/>
        </p:nvSpPr>
        <p:spPr>
          <a:xfrm>
            <a:off x="680507" y="3188704"/>
            <a:ext cx="213184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Space complexity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F81572-DA2D-46E7-82DD-971D89CF15C4}"/>
              </a:ext>
            </a:extLst>
          </p:cNvPr>
          <p:cNvSpPr txBox="1"/>
          <p:nvPr/>
        </p:nvSpPr>
        <p:spPr>
          <a:xfrm>
            <a:off x="767780" y="3823961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Muli"/>
              </a:rPr>
              <a:t>A* is slightly higher than BFS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Muli"/>
              </a:rPr>
              <a:t>DFS saves a lot of space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879655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6;p35">
            <a:extLst>
              <a:ext uri="{FF2B5EF4-FFF2-40B4-BE49-F238E27FC236}">
                <a16:creationId xmlns:a16="http://schemas.microsoft.com/office/drawing/2014/main" id="{D45CA4F4-954A-42E7-8393-118A8775E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0844" y="227320"/>
            <a:ext cx="2201334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part</a:t>
            </a:r>
            <a:endParaRPr dirty="0"/>
          </a:p>
        </p:txBody>
      </p:sp>
      <p:grpSp>
        <p:nvGrpSpPr>
          <p:cNvPr id="5" name="Google Shape;1057;p35">
            <a:extLst>
              <a:ext uri="{FF2B5EF4-FFF2-40B4-BE49-F238E27FC236}">
                <a16:creationId xmlns:a16="http://schemas.microsoft.com/office/drawing/2014/main" id="{9AC5AEBF-9702-4A5A-8DEF-B9D1BF917003}"/>
              </a:ext>
            </a:extLst>
          </p:cNvPr>
          <p:cNvGrpSpPr/>
          <p:nvPr/>
        </p:nvGrpSpPr>
        <p:grpSpPr>
          <a:xfrm rot="196505">
            <a:off x="3252557" y="589733"/>
            <a:ext cx="2638886" cy="312273"/>
            <a:chOff x="4345425" y="2175475"/>
            <a:chExt cx="800750" cy="176025"/>
          </a:xfrm>
        </p:grpSpPr>
        <p:sp>
          <p:nvSpPr>
            <p:cNvPr id="7" name="Google Shape;1058;p35">
              <a:extLst>
                <a:ext uri="{FF2B5EF4-FFF2-40B4-BE49-F238E27FC236}">
                  <a16:creationId xmlns:a16="http://schemas.microsoft.com/office/drawing/2014/main" id="{88152FF6-96E8-4205-86A6-EBB99201F88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9;p35">
              <a:extLst>
                <a:ext uri="{FF2B5EF4-FFF2-40B4-BE49-F238E27FC236}">
                  <a16:creationId xmlns:a16="http://schemas.microsoft.com/office/drawing/2014/main" id="{B15C851B-1421-41B3-8B4E-3536ABBCCC85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8B2647-36D9-4F58-BA90-3B4C18CD5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5343"/>
              </p:ext>
            </p:extLst>
          </p:nvPr>
        </p:nvGraphicFramePr>
        <p:xfrm>
          <a:off x="1100667" y="936254"/>
          <a:ext cx="7140222" cy="3506858"/>
        </p:xfrm>
        <a:graphic>
          <a:graphicData uri="http://schemas.openxmlformats.org/drawingml/2006/table">
            <a:tbl>
              <a:tblPr firstRow="1" firstCol="1" bandRow="1">
                <a:tableStyleId>{5E4D71D1-54DE-46FD-9C16-3BE1597B36EA}</a:tableStyleId>
              </a:tblPr>
              <a:tblGrid>
                <a:gridCol w="978274">
                  <a:extLst>
                    <a:ext uri="{9D8B030D-6E8A-4147-A177-3AD203B41FA5}">
                      <a16:colId xmlns:a16="http://schemas.microsoft.com/office/drawing/2014/main" val="110681279"/>
                    </a:ext>
                  </a:extLst>
                </a:gridCol>
                <a:gridCol w="860566">
                  <a:extLst>
                    <a:ext uri="{9D8B030D-6E8A-4147-A177-3AD203B41FA5}">
                      <a16:colId xmlns:a16="http://schemas.microsoft.com/office/drawing/2014/main" val="704397663"/>
                    </a:ext>
                  </a:extLst>
                </a:gridCol>
                <a:gridCol w="1009010">
                  <a:extLst>
                    <a:ext uri="{9D8B030D-6E8A-4147-A177-3AD203B41FA5}">
                      <a16:colId xmlns:a16="http://schemas.microsoft.com/office/drawing/2014/main" val="2972331996"/>
                    </a:ext>
                  </a:extLst>
                </a:gridCol>
                <a:gridCol w="1068515">
                  <a:extLst>
                    <a:ext uri="{9D8B030D-6E8A-4147-A177-3AD203B41FA5}">
                      <a16:colId xmlns:a16="http://schemas.microsoft.com/office/drawing/2014/main" val="1402414333"/>
                    </a:ext>
                  </a:extLst>
                </a:gridCol>
                <a:gridCol w="1068515">
                  <a:extLst>
                    <a:ext uri="{9D8B030D-6E8A-4147-A177-3AD203B41FA5}">
                      <a16:colId xmlns:a16="http://schemas.microsoft.com/office/drawing/2014/main" val="4006530145"/>
                    </a:ext>
                  </a:extLst>
                </a:gridCol>
                <a:gridCol w="1077671">
                  <a:extLst>
                    <a:ext uri="{9D8B030D-6E8A-4147-A177-3AD203B41FA5}">
                      <a16:colId xmlns:a16="http://schemas.microsoft.com/office/drawing/2014/main" val="2644779108"/>
                    </a:ext>
                  </a:extLst>
                </a:gridCol>
                <a:gridCol w="1077671">
                  <a:extLst>
                    <a:ext uri="{9D8B030D-6E8A-4147-A177-3AD203B41FA5}">
                      <a16:colId xmlns:a16="http://schemas.microsoft.com/office/drawing/2014/main" val="3794694114"/>
                    </a:ext>
                  </a:extLst>
                </a:gridCol>
              </a:tblGrid>
              <a:tr h="39663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Size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Number of score cells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Number of instances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Average actual time complexity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Average actual space complexity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26929"/>
                  </a:ext>
                </a:extLst>
              </a:tr>
              <a:tr h="405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Greedy(s)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Brute-force(s)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Greedy(cells)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Brute-force(cells)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541153336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20x20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20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0.0002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0.0034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128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5243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1123430814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25x25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25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0.0006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0.2376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193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13530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3149048121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30x30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30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0.0016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1.2964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258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22316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1574837405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35x35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35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0.0018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2.0340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259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18872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311117184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40x40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40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0.0024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Muli"/>
                          <a:cs typeface="Itim" panose="00000500000000000000" pitchFamily="2" charset="-34"/>
                        </a:rPr>
                        <a:t>17.3328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518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Muli"/>
                          <a:cs typeface="Itim" panose="00000500000000000000" pitchFamily="2" charset="-34"/>
                        </a:rPr>
                        <a:t>38339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572278049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45x45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45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0.0044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Muli"/>
                          <a:cs typeface="Itim" panose="00000500000000000000" pitchFamily="2" charset="-34"/>
                        </a:rPr>
                        <a:t>275.7459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601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Muli"/>
                          <a:cs typeface="Itim" panose="00000500000000000000" pitchFamily="2" charset="-34"/>
                        </a:rPr>
                        <a:t>57032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1308263234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50x50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50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0.0118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can’t solve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915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can’t solve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1834491846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80x80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80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0.0340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can’t solve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12425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can’t solve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2278716533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100x100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0.0788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can’t solve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12426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can’t solve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1551822217"/>
                  </a:ext>
                </a:extLst>
              </a:tr>
              <a:tr h="261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120x120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120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10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0.1634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can’t solve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uli"/>
                          <a:cs typeface="Itim" panose="00000500000000000000" pitchFamily="2" charset="-34"/>
                        </a:rPr>
                        <a:t>14043</a:t>
                      </a:r>
                      <a:endParaRPr lang="en-US" sz="140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uli"/>
                          <a:cs typeface="Itim" panose="00000500000000000000" pitchFamily="2" charset="-34"/>
                        </a:rPr>
                        <a:t>can’t solve</a:t>
                      </a:r>
                      <a:endParaRPr lang="en-US" sz="1400" dirty="0">
                        <a:effectLst/>
                        <a:latin typeface="Muli"/>
                        <a:ea typeface="Calibri" panose="020F0502020204030204" pitchFamily="34" charset="0"/>
                        <a:cs typeface="Itim" panose="00000500000000000000" pitchFamily="2" charset="-34"/>
                      </a:endParaRPr>
                    </a:p>
                  </a:txBody>
                  <a:tcPr marL="45503" marR="45503" marT="0" marB="0"/>
                </a:tc>
                <a:extLst>
                  <a:ext uri="{0D108BD9-81ED-4DB2-BD59-A6C34878D82A}">
                    <a16:rowId xmlns:a16="http://schemas.microsoft.com/office/drawing/2014/main" val="25200487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5A5B56B-9E2A-4A76-878E-54A2CB7C8152}"/>
              </a:ext>
            </a:extLst>
          </p:cNvPr>
          <p:cNvSpPr txBox="1"/>
          <p:nvPr/>
        </p:nvSpPr>
        <p:spPr>
          <a:xfrm>
            <a:off x="1100666" y="4592673"/>
            <a:ext cx="474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uli"/>
              </a:rPr>
              <a:t>=&gt; Greedy performs extremely good !</a:t>
            </a:r>
          </a:p>
        </p:txBody>
      </p:sp>
    </p:spTree>
    <p:extLst>
      <p:ext uri="{BB962C8B-B14F-4D97-AF65-F5344CB8AC3E}">
        <p14:creationId xmlns:p14="http://schemas.microsoft.com/office/powerpoint/2010/main" val="3616763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332710" y="1909351"/>
            <a:ext cx="5249646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IV. Conclusions</a:t>
            </a:r>
            <a:endParaRPr dirty="0"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 flipH="1">
            <a:off x="488246" y="2736884"/>
            <a:ext cx="4388654" cy="174139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5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50" name="Google Shape;850;p31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Detailed description: purpose, formulation, ...</a:t>
            </a:r>
            <a:endParaRPr dirty="0"/>
          </a:p>
        </p:txBody>
      </p:sp>
      <p:grpSp>
        <p:nvGrpSpPr>
          <p:cNvPr id="851" name="Google Shape;851;p31"/>
          <p:cNvGrpSpPr/>
          <p:nvPr/>
        </p:nvGrpSpPr>
        <p:grpSpPr>
          <a:xfrm>
            <a:off x="719990" y="925800"/>
            <a:ext cx="2960453" cy="176025"/>
            <a:chOff x="4345425" y="2175475"/>
            <a:chExt cx="800750" cy="176025"/>
          </a:xfrm>
        </p:grpSpPr>
        <p:sp>
          <p:nvSpPr>
            <p:cNvPr id="852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31"/>
          <p:cNvSpPr txBox="1">
            <a:spLocks noGrp="1"/>
          </p:cNvSpPr>
          <p:nvPr>
            <p:ph type="subTitle" idx="6"/>
          </p:nvPr>
        </p:nvSpPr>
        <p:spPr>
          <a:xfrm>
            <a:off x="5676899" y="2076621"/>
            <a:ext cx="2779185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How we come up with the algorithms and implement them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55" name="Google Shape;855;p31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Results comparison, quantitative performance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56" name="Google Shape;856;p31"/>
          <p:cNvGrpSpPr/>
          <p:nvPr/>
        </p:nvGrpSpPr>
        <p:grpSpPr>
          <a:xfrm rot="367883">
            <a:off x="5994760" y="3163597"/>
            <a:ext cx="1749421" cy="600856"/>
            <a:chOff x="4345425" y="2175475"/>
            <a:chExt cx="800750" cy="176025"/>
          </a:xfrm>
        </p:grpSpPr>
        <p:sp>
          <p:nvSpPr>
            <p:cNvPr id="857" name="Google Shape;857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1"/>
          <p:cNvGrpSpPr/>
          <p:nvPr/>
        </p:nvGrpSpPr>
        <p:grpSpPr>
          <a:xfrm rot="474658">
            <a:off x="950754" y="1462243"/>
            <a:ext cx="2427312" cy="676923"/>
            <a:chOff x="4345425" y="2175475"/>
            <a:chExt cx="800750" cy="176025"/>
          </a:xfrm>
        </p:grpSpPr>
        <p:sp>
          <p:nvSpPr>
            <p:cNvPr id="860" name="Google Shape;860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31"/>
          <p:cNvGrpSpPr/>
          <p:nvPr/>
        </p:nvGrpSpPr>
        <p:grpSpPr>
          <a:xfrm rot="367883">
            <a:off x="1375060" y="3250166"/>
            <a:ext cx="1569882" cy="507904"/>
            <a:chOff x="4345425" y="2175475"/>
            <a:chExt cx="800750" cy="176025"/>
          </a:xfrm>
        </p:grpSpPr>
        <p:sp>
          <p:nvSpPr>
            <p:cNvPr id="863" name="Google Shape;863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31"/>
          <p:cNvGrpSpPr/>
          <p:nvPr/>
        </p:nvGrpSpPr>
        <p:grpSpPr>
          <a:xfrm rot="474658">
            <a:off x="5863606" y="1499898"/>
            <a:ext cx="2623146" cy="743032"/>
            <a:chOff x="4345425" y="2175475"/>
            <a:chExt cx="800750" cy="176025"/>
          </a:xfrm>
        </p:grpSpPr>
        <p:sp>
          <p:nvSpPr>
            <p:cNvPr id="866" name="Google Shape;866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31"/>
          <p:cNvSpPr txBox="1">
            <a:spLocks noGrp="1"/>
          </p:cNvSpPr>
          <p:nvPr>
            <p:ph type="subTitle" idx="8"/>
          </p:nvPr>
        </p:nvSpPr>
        <p:spPr>
          <a:xfrm>
            <a:off x="5676899" y="3755202"/>
            <a:ext cx="2836623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What we have learned, possible extensions and difficulties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69" name="Google Shape;869;p31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III. Analysis</a:t>
            </a:r>
            <a:endParaRPr dirty="0"/>
          </a:p>
        </p:txBody>
      </p:sp>
      <p:sp>
        <p:nvSpPr>
          <p:cNvPr id="870" name="Google Shape;870;p31"/>
          <p:cNvSpPr txBox="1">
            <a:spLocks noGrp="1"/>
          </p:cNvSpPr>
          <p:nvPr>
            <p:ph type="subTitle" idx="2"/>
          </p:nvPr>
        </p:nvSpPr>
        <p:spPr>
          <a:xfrm>
            <a:off x="5612642" y="323759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IV. Conclusions</a:t>
            </a:r>
            <a:endParaRPr dirty="0"/>
          </a:p>
        </p:txBody>
      </p:sp>
      <p:sp>
        <p:nvSpPr>
          <p:cNvPr id="871" name="Google Shape;871;p31"/>
          <p:cNvSpPr txBox="1">
            <a:spLocks noGrp="1"/>
          </p:cNvSpPr>
          <p:nvPr>
            <p:ph type="subTitle" idx="3"/>
          </p:nvPr>
        </p:nvSpPr>
        <p:spPr>
          <a:xfrm>
            <a:off x="906899" y="1584571"/>
            <a:ext cx="2657731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 Problem description</a:t>
            </a:r>
            <a:endParaRPr dirty="0"/>
          </a:p>
        </p:txBody>
      </p:sp>
      <p:sp>
        <p:nvSpPr>
          <p:cNvPr id="872" name="Google Shape;872;p31"/>
          <p:cNvSpPr txBox="1">
            <a:spLocks noGrp="1"/>
          </p:cNvSpPr>
          <p:nvPr>
            <p:ph type="subTitle" idx="4"/>
          </p:nvPr>
        </p:nvSpPr>
        <p:spPr>
          <a:xfrm>
            <a:off x="5676899" y="1584571"/>
            <a:ext cx="3043768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II. Algorithms</a:t>
            </a:r>
            <a:endParaRPr dirty="0"/>
          </a:p>
        </p:txBody>
      </p:sp>
      <p:grpSp>
        <p:nvGrpSpPr>
          <p:cNvPr id="883" name="Google Shape;883;p31"/>
          <p:cNvGrpSpPr/>
          <p:nvPr/>
        </p:nvGrpSpPr>
        <p:grpSpPr>
          <a:xfrm>
            <a:off x="-315510" y="4512611"/>
            <a:ext cx="1745583" cy="230173"/>
            <a:chOff x="1394800" y="3522000"/>
            <a:chExt cx="1048650" cy="138275"/>
          </a:xfrm>
        </p:grpSpPr>
        <p:sp>
          <p:nvSpPr>
            <p:cNvPr id="884" name="Google Shape;884;p31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36"/>
          <p:cNvGrpSpPr/>
          <p:nvPr/>
        </p:nvGrpSpPr>
        <p:grpSpPr>
          <a:xfrm rot="21416686" flipH="1">
            <a:off x="617729" y="857600"/>
            <a:ext cx="2333722" cy="251236"/>
            <a:chOff x="4345425" y="2175475"/>
            <a:chExt cx="800750" cy="176025"/>
          </a:xfrm>
        </p:grpSpPr>
        <p:sp>
          <p:nvSpPr>
            <p:cNvPr id="1081" name="Google Shape;1081;p3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36"/>
          <p:cNvGrpSpPr/>
          <p:nvPr/>
        </p:nvGrpSpPr>
        <p:grpSpPr>
          <a:xfrm rot="774136">
            <a:off x="191033" y="1057102"/>
            <a:ext cx="1303213" cy="585343"/>
            <a:chOff x="4345425" y="2175475"/>
            <a:chExt cx="800750" cy="176025"/>
          </a:xfrm>
        </p:grpSpPr>
        <p:sp>
          <p:nvSpPr>
            <p:cNvPr id="1084" name="Google Shape;1084;p3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36"/>
          <p:cNvGrpSpPr/>
          <p:nvPr/>
        </p:nvGrpSpPr>
        <p:grpSpPr>
          <a:xfrm rot="591426">
            <a:off x="5236396" y="1237776"/>
            <a:ext cx="1316915" cy="585346"/>
            <a:chOff x="4345425" y="2175475"/>
            <a:chExt cx="800750" cy="176025"/>
          </a:xfrm>
        </p:grpSpPr>
        <p:sp>
          <p:nvSpPr>
            <p:cNvPr id="1087" name="Google Shape;1087;p3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Google Shape;1089;p36"/>
          <p:cNvSpPr txBox="1">
            <a:spLocks noGrp="1"/>
          </p:cNvSpPr>
          <p:nvPr>
            <p:ph type="title"/>
          </p:nvPr>
        </p:nvSpPr>
        <p:spPr>
          <a:xfrm>
            <a:off x="717618" y="464340"/>
            <a:ext cx="2506200" cy="4834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090" name="Google Shape;1090;p36"/>
          <p:cNvSpPr txBox="1">
            <a:spLocks noGrp="1"/>
          </p:cNvSpPr>
          <p:nvPr>
            <p:ph type="body" idx="1"/>
          </p:nvPr>
        </p:nvSpPr>
        <p:spPr>
          <a:xfrm>
            <a:off x="260334" y="1464244"/>
            <a:ext cx="3941033" cy="2011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dirty="0"/>
              <a:t>First part: </a:t>
            </a:r>
          </a:p>
          <a:p>
            <a:pPr marL="285750" indent="-285750" algn="l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Time efficient: BFS </a:t>
            </a:r>
          </a:p>
          <a:p>
            <a:pPr marL="285750" indent="-285750" algn="l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Space efficient: DFS</a:t>
            </a:r>
          </a:p>
          <a:p>
            <a:pPr marL="285750" indent="-285750" algn="l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Overall: DFS</a:t>
            </a:r>
          </a:p>
          <a:p>
            <a:pPr marL="0" indent="0"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Second part: Greedy </a:t>
            </a:r>
          </a:p>
          <a:p>
            <a:pPr marL="285750" indent="-285750" algn="l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Can solve really big problem in small time</a:t>
            </a:r>
          </a:p>
        </p:txBody>
      </p:sp>
      <p:sp>
        <p:nvSpPr>
          <p:cNvPr id="1091" name="Google Shape;1091;p36"/>
          <p:cNvSpPr txBox="1">
            <a:spLocks noGrp="1"/>
          </p:cNvSpPr>
          <p:nvPr>
            <p:ph type="body" idx="2"/>
          </p:nvPr>
        </p:nvSpPr>
        <p:spPr>
          <a:xfrm>
            <a:off x="5182946" y="1763577"/>
            <a:ext cx="3632172" cy="1188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600"/>
              </a:spcAft>
            </a:pPr>
            <a:r>
              <a:rPr lang="en-US" dirty="0"/>
              <a:t>Implement algorithm for the whole problem: A*..</a:t>
            </a:r>
          </a:p>
          <a:p>
            <a:pPr marL="285750" indent="-285750" algn="l">
              <a:spcAft>
                <a:spcPts val="600"/>
              </a:spcAft>
            </a:pPr>
            <a:r>
              <a:rPr lang="en-US" dirty="0"/>
              <a:t>Create more ideal maze</a:t>
            </a:r>
            <a:endParaRPr dirty="0"/>
          </a:p>
        </p:txBody>
      </p:sp>
      <p:sp>
        <p:nvSpPr>
          <p:cNvPr id="1092" name="Google Shape;1092;p36"/>
          <p:cNvSpPr txBox="1">
            <a:spLocks noGrp="1"/>
          </p:cNvSpPr>
          <p:nvPr>
            <p:ph type="subTitle" idx="3"/>
          </p:nvPr>
        </p:nvSpPr>
        <p:spPr>
          <a:xfrm>
            <a:off x="-410465" y="110800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</a:t>
            </a:r>
            <a:endParaRPr dirty="0"/>
          </a:p>
        </p:txBody>
      </p:sp>
      <p:sp>
        <p:nvSpPr>
          <p:cNvPr id="1093" name="Google Shape;1093;p36"/>
          <p:cNvSpPr txBox="1">
            <a:spLocks noGrp="1"/>
          </p:cNvSpPr>
          <p:nvPr>
            <p:ph type="subTitle" idx="4"/>
          </p:nvPr>
        </p:nvSpPr>
        <p:spPr>
          <a:xfrm>
            <a:off x="4699077" y="1290269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Extensions</a:t>
            </a:r>
            <a:endParaRPr dirty="0"/>
          </a:p>
        </p:txBody>
      </p:sp>
      <p:grpSp>
        <p:nvGrpSpPr>
          <p:cNvPr id="43" name="Google Shape;1080;p36">
            <a:extLst>
              <a:ext uri="{FF2B5EF4-FFF2-40B4-BE49-F238E27FC236}">
                <a16:creationId xmlns:a16="http://schemas.microsoft.com/office/drawing/2014/main" id="{D48F17E7-2DAD-4946-BBE8-8537AB234EAC}"/>
              </a:ext>
            </a:extLst>
          </p:cNvPr>
          <p:cNvGrpSpPr/>
          <p:nvPr/>
        </p:nvGrpSpPr>
        <p:grpSpPr>
          <a:xfrm rot="21416686" flipH="1">
            <a:off x="5237939" y="919893"/>
            <a:ext cx="2333722" cy="251236"/>
            <a:chOff x="4345425" y="2175475"/>
            <a:chExt cx="800750" cy="176025"/>
          </a:xfrm>
        </p:grpSpPr>
        <p:sp>
          <p:nvSpPr>
            <p:cNvPr id="44" name="Google Shape;1081;p36">
              <a:extLst>
                <a:ext uri="{FF2B5EF4-FFF2-40B4-BE49-F238E27FC236}">
                  <a16:creationId xmlns:a16="http://schemas.microsoft.com/office/drawing/2014/main" id="{A791FC7C-74B2-4D55-AF30-183713C91F3F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82;p36">
              <a:extLst>
                <a:ext uri="{FF2B5EF4-FFF2-40B4-BE49-F238E27FC236}">
                  <a16:creationId xmlns:a16="http://schemas.microsoft.com/office/drawing/2014/main" id="{2E30010E-CF25-4601-95A1-E15848F96E9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089;p36">
            <a:extLst>
              <a:ext uri="{FF2B5EF4-FFF2-40B4-BE49-F238E27FC236}">
                <a16:creationId xmlns:a16="http://schemas.microsoft.com/office/drawing/2014/main" id="{4F45BF0E-B6A4-453D-870F-75D7340077D5}"/>
              </a:ext>
            </a:extLst>
          </p:cNvPr>
          <p:cNvSpPr txBox="1">
            <a:spLocks/>
          </p:cNvSpPr>
          <p:nvPr/>
        </p:nvSpPr>
        <p:spPr>
          <a:xfrm>
            <a:off x="5337828" y="526633"/>
            <a:ext cx="2506200" cy="48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en-US" dirty="0"/>
              <a:t>Extensions</a:t>
            </a:r>
          </a:p>
        </p:txBody>
      </p:sp>
      <p:grpSp>
        <p:nvGrpSpPr>
          <p:cNvPr id="20" name="Google Shape;1083;p36">
            <a:extLst>
              <a:ext uri="{FF2B5EF4-FFF2-40B4-BE49-F238E27FC236}">
                <a16:creationId xmlns:a16="http://schemas.microsoft.com/office/drawing/2014/main" id="{11EA46C6-5AD9-4CEF-9C26-9606DA58672E}"/>
              </a:ext>
            </a:extLst>
          </p:cNvPr>
          <p:cNvGrpSpPr/>
          <p:nvPr/>
        </p:nvGrpSpPr>
        <p:grpSpPr>
          <a:xfrm rot="486108">
            <a:off x="241571" y="3420336"/>
            <a:ext cx="1780216" cy="585343"/>
            <a:chOff x="4345425" y="2175475"/>
            <a:chExt cx="800750" cy="176025"/>
          </a:xfrm>
        </p:grpSpPr>
        <p:sp>
          <p:nvSpPr>
            <p:cNvPr id="21" name="Google Shape;1084;p36">
              <a:extLst>
                <a:ext uri="{FF2B5EF4-FFF2-40B4-BE49-F238E27FC236}">
                  <a16:creationId xmlns:a16="http://schemas.microsoft.com/office/drawing/2014/main" id="{CFD89A76-09E5-49B5-803D-52B34995E25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85;p36">
              <a:extLst>
                <a:ext uri="{FF2B5EF4-FFF2-40B4-BE49-F238E27FC236}">
                  <a16:creationId xmlns:a16="http://schemas.microsoft.com/office/drawing/2014/main" id="{0C15739D-B61A-49F3-B37C-477E7E413057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092;p36">
            <a:extLst>
              <a:ext uri="{FF2B5EF4-FFF2-40B4-BE49-F238E27FC236}">
                <a16:creationId xmlns:a16="http://schemas.microsoft.com/office/drawing/2014/main" id="{64E07FE7-8EC2-43AC-98C8-F80F920CA35E}"/>
              </a:ext>
            </a:extLst>
          </p:cNvPr>
          <p:cNvSpPr txBox="1">
            <a:spLocks/>
          </p:cNvSpPr>
          <p:nvPr/>
        </p:nvSpPr>
        <p:spPr>
          <a:xfrm>
            <a:off x="0" y="3476073"/>
            <a:ext cx="2177836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Achievement:</a:t>
            </a:r>
          </a:p>
        </p:txBody>
      </p:sp>
      <p:sp>
        <p:nvSpPr>
          <p:cNvPr id="24" name="Google Shape;1090;p36">
            <a:extLst>
              <a:ext uri="{FF2B5EF4-FFF2-40B4-BE49-F238E27FC236}">
                <a16:creationId xmlns:a16="http://schemas.microsoft.com/office/drawing/2014/main" id="{5B04A483-099B-460B-BCEA-3BA98321B4ED}"/>
              </a:ext>
            </a:extLst>
          </p:cNvPr>
          <p:cNvSpPr txBox="1">
            <a:spLocks/>
          </p:cNvSpPr>
          <p:nvPr/>
        </p:nvSpPr>
        <p:spPr>
          <a:xfrm>
            <a:off x="260334" y="3864176"/>
            <a:ext cx="3378600" cy="107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 algn="l"/>
            <a:r>
              <a:rPr lang="en-US" dirty="0"/>
              <a:t>Team work skills</a:t>
            </a:r>
          </a:p>
          <a:p>
            <a:pPr marL="285750" indent="-285750" algn="l"/>
            <a:r>
              <a:rPr lang="en-US" dirty="0"/>
              <a:t>Programming skills</a:t>
            </a:r>
          </a:p>
          <a:p>
            <a:pPr marL="285750" indent="-285750" algn="l"/>
            <a:r>
              <a:rPr lang="en-US" dirty="0"/>
              <a:t>Analytic skills</a:t>
            </a:r>
          </a:p>
          <a:p>
            <a:pPr marL="285750" indent="-285750" algn="l"/>
            <a:endParaRPr lang="en-US" dirty="0"/>
          </a:p>
        </p:txBody>
      </p:sp>
      <p:grpSp>
        <p:nvGrpSpPr>
          <p:cNvPr id="25" name="Google Shape;1086;p36">
            <a:extLst>
              <a:ext uri="{FF2B5EF4-FFF2-40B4-BE49-F238E27FC236}">
                <a16:creationId xmlns:a16="http://schemas.microsoft.com/office/drawing/2014/main" id="{171609AC-E04B-4560-887E-706470BFE717}"/>
              </a:ext>
            </a:extLst>
          </p:cNvPr>
          <p:cNvGrpSpPr/>
          <p:nvPr/>
        </p:nvGrpSpPr>
        <p:grpSpPr>
          <a:xfrm rot="645822">
            <a:off x="5184540" y="3019626"/>
            <a:ext cx="1499296" cy="585346"/>
            <a:chOff x="4345425" y="2175475"/>
            <a:chExt cx="800750" cy="176025"/>
          </a:xfrm>
        </p:grpSpPr>
        <p:sp>
          <p:nvSpPr>
            <p:cNvPr id="26" name="Google Shape;1087;p36">
              <a:extLst>
                <a:ext uri="{FF2B5EF4-FFF2-40B4-BE49-F238E27FC236}">
                  <a16:creationId xmlns:a16="http://schemas.microsoft.com/office/drawing/2014/main" id="{7DF424B0-0D7E-4FCB-A77B-3A3CA878D6E3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88;p36">
              <a:extLst>
                <a:ext uri="{FF2B5EF4-FFF2-40B4-BE49-F238E27FC236}">
                  <a16:creationId xmlns:a16="http://schemas.microsoft.com/office/drawing/2014/main" id="{9077C2BF-B583-48A9-BACD-02EE201DAD80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093;p36">
            <a:extLst>
              <a:ext uri="{FF2B5EF4-FFF2-40B4-BE49-F238E27FC236}">
                <a16:creationId xmlns:a16="http://schemas.microsoft.com/office/drawing/2014/main" id="{1570ACA1-E091-4EBA-A9AC-AC62A91C8273}"/>
              </a:ext>
            </a:extLst>
          </p:cNvPr>
          <p:cNvSpPr txBox="1">
            <a:spLocks/>
          </p:cNvSpPr>
          <p:nvPr/>
        </p:nvSpPr>
        <p:spPr>
          <a:xfrm>
            <a:off x="4744233" y="3039632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Difficulties:</a:t>
            </a:r>
          </a:p>
        </p:txBody>
      </p:sp>
      <p:sp>
        <p:nvSpPr>
          <p:cNvPr id="29" name="Google Shape;1091;p36">
            <a:extLst>
              <a:ext uri="{FF2B5EF4-FFF2-40B4-BE49-F238E27FC236}">
                <a16:creationId xmlns:a16="http://schemas.microsoft.com/office/drawing/2014/main" id="{5B773B46-A5E5-44EC-9132-1224475A4961}"/>
              </a:ext>
            </a:extLst>
          </p:cNvPr>
          <p:cNvSpPr txBox="1">
            <a:spLocks/>
          </p:cNvSpPr>
          <p:nvPr/>
        </p:nvSpPr>
        <p:spPr>
          <a:xfrm>
            <a:off x="5182946" y="3576660"/>
            <a:ext cx="3632172" cy="90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 algn="l">
              <a:spcAft>
                <a:spcPts val="600"/>
              </a:spcAft>
            </a:pPr>
            <a:r>
              <a:rPr lang="en-US" dirty="0"/>
              <a:t>Hard to find heuristic function</a:t>
            </a:r>
          </a:p>
          <a:p>
            <a:pPr marL="285750" indent="-285750" algn="l">
              <a:spcAft>
                <a:spcPts val="600"/>
              </a:spcAft>
            </a:pPr>
            <a:r>
              <a:rPr lang="en-US" dirty="0"/>
              <a:t>Hard to control the random of maze</a:t>
            </a:r>
          </a:p>
        </p:txBody>
      </p:sp>
    </p:spTree>
    <p:extLst>
      <p:ext uri="{BB962C8B-B14F-4D97-AF65-F5344CB8AC3E}">
        <p14:creationId xmlns:p14="http://schemas.microsoft.com/office/powerpoint/2010/main" val="3546577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58"/>
          <p:cNvSpPr txBox="1">
            <a:spLocks noGrp="1"/>
          </p:cNvSpPr>
          <p:nvPr>
            <p:ph type="ctrTitle"/>
          </p:nvPr>
        </p:nvSpPr>
        <p:spPr>
          <a:xfrm>
            <a:off x="2270944" y="1695900"/>
            <a:ext cx="4440300" cy="9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2498" name="Google Shape;2498;p58"/>
          <p:cNvGrpSpPr/>
          <p:nvPr/>
        </p:nvGrpSpPr>
        <p:grpSpPr>
          <a:xfrm rot="-3462324" flipH="1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2499" name="Google Shape;2499;p58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8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8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8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8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8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8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8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8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8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8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8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8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8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8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8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8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8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8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8" name="Google Shape;2518;p58"/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2519" name="Google Shape;2519;p58"/>
            <p:cNvSpPr/>
            <p:nvPr/>
          </p:nvSpPr>
          <p:spPr>
            <a:xfrm>
              <a:off x="1816609" y="3851001"/>
              <a:ext cx="1093674" cy="222193"/>
            </a:xfrm>
            <a:custGeom>
              <a:avLst/>
              <a:gdLst/>
              <a:ahLst/>
              <a:cxnLst/>
              <a:rect l="l" t="t" r="r" b="b"/>
              <a:pathLst>
                <a:path w="38900" h="7903" extrusionOk="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8"/>
            <p:cNvSpPr/>
            <p:nvPr/>
          </p:nvSpPr>
          <p:spPr>
            <a:xfrm>
              <a:off x="1980627" y="3951650"/>
              <a:ext cx="18078" cy="8744"/>
            </a:xfrm>
            <a:custGeom>
              <a:avLst/>
              <a:gdLst/>
              <a:ahLst/>
              <a:cxnLst/>
              <a:rect l="l" t="t" r="r" b="b"/>
              <a:pathLst>
                <a:path w="643" h="31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8"/>
            <p:cNvSpPr/>
            <p:nvPr/>
          </p:nvSpPr>
          <p:spPr>
            <a:xfrm>
              <a:off x="1885292" y="3907623"/>
              <a:ext cx="151905" cy="70119"/>
            </a:xfrm>
            <a:custGeom>
              <a:avLst/>
              <a:gdLst/>
              <a:ahLst/>
              <a:cxnLst/>
              <a:rect l="l" t="t" r="r" b="b"/>
              <a:pathLst>
                <a:path w="5403" h="2494" extrusionOk="0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8"/>
            <p:cNvSpPr/>
            <p:nvPr/>
          </p:nvSpPr>
          <p:spPr>
            <a:xfrm>
              <a:off x="1965080" y="3928906"/>
              <a:ext cx="381802" cy="117689"/>
            </a:xfrm>
            <a:custGeom>
              <a:avLst/>
              <a:gdLst/>
              <a:ahLst/>
              <a:cxnLst/>
              <a:rect l="l" t="t" r="r" b="b"/>
              <a:pathLst>
                <a:path w="13580" h="4186" extrusionOk="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8"/>
            <p:cNvSpPr/>
            <p:nvPr/>
          </p:nvSpPr>
          <p:spPr>
            <a:xfrm>
              <a:off x="1967779" y="3881674"/>
              <a:ext cx="529574" cy="166722"/>
            </a:xfrm>
            <a:custGeom>
              <a:avLst/>
              <a:gdLst/>
              <a:ahLst/>
              <a:cxnLst/>
              <a:rect l="l" t="t" r="r" b="b"/>
              <a:pathLst>
                <a:path w="18836" h="5930" extrusionOk="0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8"/>
            <p:cNvSpPr/>
            <p:nvPr/>
          </p:nvSpPr>
          <p:spPr>
            <a:xfrm>
              <a:off x="1998789" y="3908551"/>
              <a:ext cx="62247" cy="44928"/>
            </a:xfrm>
            <a:custGeom>
              <a:avLst/>
              <a:gdLst/>
              <a:ahLst/>
              <a:cxnLst/>
              <a:rect l="l" t="t" r="r" b="b"/>
              <a:pathLst>
                <a:path w="2214" h="1598" extrusionOk="0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8"/>
            <p:cNvSpPr/>
            <p:nvPr/>
          </p:nvSpPr>
          <p:spPr>
            <a:xfrm>
              <a:off x="2486262" y="3887494"/>
              <a:ext cx="316153" cy="104785"/>
            </a:xfrm>
            <a:custGeom>
              <a:avLst/>
              <a:gdLst/>
              <a:ahLst/>
              <a:cxnLst/>
              <a:rect l="l" t="t" r="r" b="b"/>
              <a:pathLst>
                <a:path w="11245" h="3727" extrusionOk="0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8"/>
            <p:cNvSpPr/>
            <p:nvPr/>
          </p:nvSpPr>
          <p:spPr>
            <a:xfrm>
              <a:off x="2484266" y="3875376"/>
              <a:ext cx="317840" cy="121119"/>
            </a:xfrm>
            <a:custGeom>
              <a:avLst/>
              <a:gdLst/>
              <a:ahLst/>
              <a:cxnLst/>
              <a:rect l="l" t="t" r="r" b="b"/>
              <a:pathLst>
                <a:path w="11305" h="4308" extrusionOk="0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8"/>
            <p:cNvSpPr/>
            <p:nvPr/>
          </p:nvSpPr>
          <p:spPr>
            <a:xfrm>
              <a:off x="2493712" y="3884176"/>
              <a:ext cx="59351" cy="48442"/>
            </a:xfrm>
            <a:custGeom>
              <a:avLst/>
              <a:gdLst/>
              <a:ahLst/>
              <a:cxnLst/>
              <a:rect l="l" t="t" r="r" b="b"/>
              <a:pathLst>
                <a:path w="2111" h="1723" extrusionOk="0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8" name="Google Shape;2528;p58"/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2529" name="Google Shape;2529;p58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8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8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8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8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8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8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8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8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8" name="Google Shape;2538;p58"/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2539" name="Google Shape;2539;p5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1" name="Google Shape;2551;p58"/>
          <p:cNvGrpSpPr/>
          <p:nvPr/>
        </p:nvGrpSpPr>
        <p:grpSpPr>
          <a:xfrm rot="-130633" flipH="1">
            <a:off x="2918002" y="2487921"/>
            <a:ext cx="3355563" cy="230166"/>
            <a:chOff x="4345425" y="2175475"/>
            <a:chExt cx="800750" cy="176025"/>
          </a:xfrm>
        </p:grpSpPr>
        <p:sp>
          <p:nvSpPr>
            <p:cNvPr id="2552" name="Google Shape;2552;p5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FEEAC72-63F9-452B-8DBF-E64033AA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176" y="3799080"/>
            <a:ext cx="4191068" cy="57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7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4"/>
          <p:cNvGrpSpPr/>
          <p:nvPr/>
        </p:nvGrpSpPr>
        <p:grpSpPr>
          <a:xfrm>
            <a:off x="2883085" y="3523739"/>
            <a:ext cx="3377828" cy="1079750"/>
            <a:chOff x="4319250" y="3137000"/>
            <a:chExt cx="885825" cy="524125"/>
          </a:xfrm>
        </p:grpSpPr>
        <p:sp>
          <p:nvSpPr>
            <p:cNvPr id="990" name="Google Shape;990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How the problem be formulated?</a:t>
            </a:r>
            <a:endParaRPr sz="2400" dirty="0"/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3928443" y="1223150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225081" y="2232150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3043925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1680206" y="136640"/>
            <a:ext cx="5068345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Environment: The maze</a:t>
            </a:r>
            <a:endParaRPr dirty="0"/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2879932" y="583232"/>
            <a:ext cx="3738016" cy="197752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090;p36">
            <a:extLst>
              <a:ext uri="{FF2B5EF4-FFF2-40B4-BE49-F238E27FC236}">
                <a16:creationId xmlns:a16="http://schemas.microsoft.com/office/drawing/2014/main" id="{BFD4D1D6-532F-4F95-A7F9-9B0890C37960}"/>
              </a:ext>
            </a:extLst>
          </p:cNvPr>
          <p:cNvSpPr txBox="1">
            <a:spLocks/>
          </p:cNvSpPr>
          <p:nvPr/>
        </p:nvSpPr>
        <p:spPr>
          <a:xfrm>
            <a:off x="474133" y="3817783"/>
            <a:ext cx="650929" cy="648395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spcAft>
                <a:spcPts val="1600"/>
              </a:spcAft>
              <a:buFont typeface="Muli"/>
              <a:buNone/>
            </a:pPr>
            <a:r>
              <a:rPr lang="en-US" dirty="0"/>
              <a:t>Wall cells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8FC549-5A83-4185-A221-AF13EB8E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17" y="860740"/>
            <a:ext cx="3738016" cy="3760730"/>
          </a:xfrm>
          <a:prstGeom prst="rect">
            <a:avLst/>
          </a:prstGeom>
        </p:spPr>
      </p:pic>
      <p:sp>
        <p:nvSpPr>
          <p:cNvPr id="37" name="Google Shape;1090;p36">
            <a:extLst>
              <a:ext uri="{FF2B5EF4-FFF2-40B4-BE49-F238E27FC236}">
                <a16:creationId xmlns:a16="http://schemas.microsoft.com/office/drawing/2014/main" id="{84DE5594-B0A2-4761-B2BD-471DEC49FE12}"/>
              </a:ext>
            </a:extLst>
          </p:cNvPr>
          <p:cNvSpPr txBox="1">
            <a:spLocks/>
          </p:cNvSpPr>
          <p:nvPr/>
        </p:nvSpPr>
        <p:spPr>
          <a:xfrm>
            <a:off x="1962213" y="4691604"/>
            <a:ext cx="3378600" cy="43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spcAft>
                <a:spcPts val="1600"/>
              </a:spcAft>
              <a:buFont typeface="Muli"/>
              <a:buNone/>
            </a:pPr>
            <a:r>
              <a:rPr lang="en-US" dirty="0"/>
              <a:t>Visualized by </a:t>
            </a:r>
            <a:r>
              <a:rPr lang="en-US" dirty="0" err="1"/>
              <a:t>pygame</a:t>
            </a:r>
            <a:r>
              <a:rPr lang="en-US" dirty="0"/>
              <a:t> 2.0.2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EB738D-BF79-45ED-A570-FA5BC5D339C5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>
            <a:off x="1125062" y="4141981"/>
            <a:ext cx="459118" cy="34351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5E68DF-9CCB-40BA-88CF-EE83DE9BD35F}"/>
              </a:ext>
            </a:extLst>
          </p:cNvPr>
          <p:cNvSpPr/>
          <p:nvPr/>
        </p:nvSpPr>
        <p:spPr>
          <a:xfrm>
            <a:off x="1584180" y="4360801"/>
            <a:ext cx="240663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Google Shape;1090;p36">
            <a:extLst>
              <a:ext uri="{FF2B5EF4-FFF2-40B4-BE49-F238E27FC236}">
                <a16:creationId xmlns:a16="http://schemas.microsoft.com/office/drawing/2014/main" id="{0ED01373-5906-4ACD-9DB2-36264E4E9E37}"/>
              </a:ext>
            </a:extLst>
          </p:cNvPr>
          <p:cNvSpPr txBox="1">
            <a:spLocks/>
          </p:cNvSpPr>
          <p:nvPr/>
        </p:nvSpPr>
        <p:spPr>
          <a:xfrm>
            <a:off x="5440295" y="1753320"/>
            <a:ext cx="712150" cy="690724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spcAft>
                <a:spcPts val="1600"/>
              </a:spcAft>
              <a:buFont typeface="Muli"/>
              <a:buNone/>
            </a:pPr>
            <a:r>
              <a:rPr lang="en-US" dirty="0"/>
              <a:t>Score cells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5E92C1-C1EC-47E6-B36D-296A9B1284BD}"/>
              </a:ext>
            </a:extLst>
          </p:cNvPr>
          <p:cNvSpPr/>
          <p:nvPr/>
        </p:nvSpPr>
        <p:spPr>
          <a:xfrm>
            <a:off x="4593934" y="1872915"/>
            <a:ext cx="240663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99B16B-656D-4BD7-8CAC-C3BDEEC69E61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4834597" y="1997606"/>
            <a:ext cx="605698" cy="10107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D651A84-E8C0-4010-85EA-4F2EA0CFFCB2}"/>
              </a:ext>
            </a:extLst>
          </p:cNvPr>
          <p:cNvSpPr/>
          <p:nvPr/>
        </p:nvSpPr>
        <p:spPr>
          <a:xfrm>
            <a:off x="4089529" y="2367356"/>
            <a:ext cx="240663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D54D94D-ED4F-426B-9717-0415B9B9BA87}"/>
              </a:ext>
            </a:extLst>
          </p:cNvPr>
          <p:cNvCxnSpPr>
            <a:cxnSpLocks/>
            <a:stCxn id="54" idx="3"/>
            <a:endCxn id="46" idx="1"/>
          </p:cNvCxnSpPr>
          <p:nvPr/>
        </p:nvCxnSpPr>
        <p:spPr>
          <a:xfrm flipV="1">
            <a:off x="4330192" y="2098682"/>
            <a:ext cx="1110103" cy="39336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5AA2B14-5361-4C80-B787-6C086574174B}"/>
              </a:ext>
            </a:extLst>
          </p:cNvPr>
          <p:cNvSpPr/>
          <p:nvPr/>
        </p:nvSpPr>
        <p:spPr>
          <a:xfrm>
            <a:off x="1332229" y="3141884"/>
            <a:ext cx="240663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7290BAE-8CAF-4611-8ABF-5C7B0499E16A}"/>
              </a:ext>
            </a:extLst>
          </p:cNvPr>
          <p:cNvCxnSpPr>
            <a:cxnSpLocks/>
            <a:stCxn id="26" idx="3"/>
            <a:endCxn id="59" idx="1"/>
          </p:cNvCxnSpPr>
          <p:nvPr/>
        </p:nvCxnSpPr>
        <p:spPr>
          <a:xfrm flipV="1">
            <a:off x="1125062" y="3266575"/>
            <a:ext cx="207167" cy="87540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Google Shape;1090;p36">
            <a:extLst>
              <a:ext uri="{FF2B5EF4-FFF2-40B4-BE49-F238E27FC236}">
                <a16:creationId xmlns:a16="http://schemas.microsoft.com/office/drawing/2014/main" id="{DA150A1F-2211-402E-AF63-B6B5A45B8709}"/>
              </a:ext>
            </a:extLst>
          </p:cNvPr>
          <p:cNvSpPr txBox="1">
            <a:spLocks/>
          </p:cNvSpPr>
          <p:nvPr/>
        </p:nvSpPr>
        <p:spPr>
          <a:xfrm>
            <a:off x="5376076" y="2928925"/>
            <a:ext cx="712150" cy="61212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spcAft>
                <a:spcPts val="1600"/>
              </a:spcAft>
              <a:buFont typeface="Muli"/>
              <a:buNone/>
            </a:pPr>
            <a:r>
              <a:rPr lang="en-US" dirty="0"/>
              <a:t>Clear cells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985A7-942F-4D2C-A420-B3D81C1A5756}"/>
              </a:ext>
            </a:extLst>
          </p:cNvPr>
          <p:cNvSpPr/>
          <p:nvPr/>
        </p:nvSpPr>
        <p:spPr>
          <a:xfrm>
            <a:off x="4338582" y="3616214"/>
            <a:ext cx="240663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619208-1030-476B-A1BC-ADA0C818BCB5}"/>
              </a:ext>
            </a:extLst>
          </p:cNvPr>
          <p:cNvSpPr/>
          <p:nvPr/>
        </p:nvSpPr>
        <p:spPr>
          <a:xfrm>
            <a:off x="3595213" y="3108020"/>
            <a:ext cx="240663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AAC8D7-9B5C-44E8-8E30-F687CA3177FB}"/>
              </a:ext>
            </a:extLst>
          </p:cNvPr>
          <p:cNvCxnSpPr>
            <a:cxnSpLocks/>
            <a:stCxn id="65" idx="1"/>
            <a:endCxn id="69" idx="3"/>
          </p:cNvCxnSpPr>
          <p:nvPr/>
        </p:nvCxnSpPr>
        <p:spPr>
          <a:xfrm flipH="1" flipV="1">
            <a:off x="3835876" y="3232711"/>
            <a:ext cx="1540200" cy="227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ACB182-0CE8-4DFC-9900-CE41DACF5231}"/>
              </a:ext>
            </a:extLst>
          </p:cNvPr>
          <p:cNvCxnSpPr>
            <a:cxnSpLocks/>
            <a:stCxn id="65" idx="1"/>
            <a:endCxn id="67" idx="3"/>
          </p:cNvCxnSpPr>
          <p:nvPr/>
        </p:nvCxnSpPr>
        <p:spPr>
          <a:xfrm flipH="1">
            <a:off x="4579245" y="3234985"/>
            <a:ext cx="796831" cy="50592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Google Shape;1090;p36">
            <a:extLst>
              <a:ext uri="{FF2B5EF4-FFF2-40B4-BE49-F238E27FC236}">
                <a16:creationId xmlns:a16="http://schemas.microsoft.com/office/drawing/2014/main" id="{4D61741D-10BE-44E7-B5C9-DD47378BA6D4}"/>
              </a:ext>
            </a:extLst>
          </p:cNvPr>
          <p:cNvSpPr txBox="1">
            <a:spLocks/>
          </p:cNvSpPr>
          <p:nvPr/>
        </p:nvSpPr>
        <p:spPr>
          <a:xfrm>
            <a:off x="5376076" y="3886407"/>
            <a:ext cx="652191" cy="650888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spcAft>
                <a:spcPts val="1600"/>
              </a:spcAft>
              <a:buFont typeface="Muli"/>
              <a:buNone/>
            </a:pPr>
            <a:r>
              <a:rPr lang="en-US" dirty="0"/>
              <a:t>End point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CDA4F6E-7A7F-4497-B136-0CDD593E18F7}"/>
              </a:ext>
            </a:extLst>
          </p:cNvPr>
          <p:cNvSpPr/>
          <p:nvPr/>
        </p:nvSpPr>
        <p:spPr>
          <a:xfrm>
            <a:off x="4588289" y="4108115"/>
            <a:ext cx="240663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8F76C65-25DA-423C-A0ED-26719DF07F7E}"/>
              </a:ext>
            </a:extLst>
          </p:cNvPr>
          <p:cNvCxnSpPr>
            <a:cxnSpLocks/>
            <a:stCxn id="83" idx="3"/>
            <a:endCxn id="81" idx="1"/>
          </p:cNvCxnSpPr>
          <p:nvPr/>
        </p:nvCxnSpPr>
        <p:spPr>
          <a:xfrm flipV="1">
            <a:off x="4828952" y="4211851"/>
            <a:ext cx="547124" cy="2095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F4DF1C9-624D-49AC-90DE-5DF5CCA22CE3}"/>
              </a:ext>
            </a:extLst>
          </p:cNvPr>
          <p:cNvSpPr/>
          <p:nvPr/>
        </p:nvSpPr>
        <p:spPr>
          <a:xfrm>
            <a:off x="1584180" y="1108177"/>
            <a:ext cx="240663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1090;p36">
            <a:extLst>
              <a:ext uri="{FF2B5EF4-FFF2-40B4-BE49-F238E27FC236}">
                <a16:creationId xmlns:a16="http://schemas.microsoft.com/office/drawing/2014/main" id="{196B6DB5-154C-4045-88C8-4757413F2697}"/>
              </a:ext>
            </a:extLst>
          </p:cNvPr>
          <p:cNvSpPr txBox="1">
            <a:spLocks/>
          </p:cNvSpPr>
          <p:nvPr/>
        </p:nvSpPr>
        <p:spPr>
          <a:xfrm>
            <a:off x="474133" y="1430468"/>
            <a:ext cx="701729" cy="66973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●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○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Char char="■"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spcAft>
                <a:spcPts val="1600"/>
              </a:spcAft>
              <a:buFont typeface="Muli"/>
              <a:buNone/>
            </a:pPr>
            <a:r>
              <a:rPr lang="en-US" dirty="0"/>
              <a:t>Start point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6D91464-E77C-4C32-9A91-24F4C9D8272D}"/>
              </a:ext>
            </a:extLst>
          </p:cNvPr>
          <p:cNvCxnSpPr>
            <a:cxnSpLocks/>
            <a:stCxn id="96" idx="3"/>
            <a:endCxn id="89" idx="1"/>
          </p:cNvCxnSpPr>
          <p:nvPr/>
        </p:nvCxnSpPr>
        <p:spPr>
          <a:xfrm flipV="1">
            <a:off x="1175862" y="1232868"/>
            <a:ext cx="408318" cy="53246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Google Shape;1425;p43">
            <a:extLst>
              <a:ext uri="{FF2B5EF4-FFF2-40B4-BE49-F238E27FC236}">
                <a16:creationId xmlns:a16="http://schemas.microsoft.com/office/drawing/2014/main" id="{4ACAF059-8400-41D9-9F53-19FD0D7E90A7}"/>
              </a:ext>
            </a:extLst>
          </p:cNvPr>
          <p:cNvSpPr txBox="1"/>
          <p:nvPr/>
        </p:nvSpPr>
        <p:spPr>
          <a:xfrm>
            <a:off x="6340376" y="1297490"/>
            <a:ext cx="2729173" cy="126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Random number of score cells and coordinate</a:t>
            </a:r>
          </a:p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Random scores</a:t>
            </a:r>
          </a:p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Fixed start and end cell</a:t>
            </a:r>
          </a:p>
          <a:p>
            <a:pPr lvl="0" algn="just">
              <a:lnSpc>
                <a:spcPct val="125000"/>
              </a:lnSpc>
            </a:pPr>
            <a:endParaRPr lang="en-US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just">
              <a:lnSpc>
                <a:spcPct val="125000"/>
              </a:lnSpc>
            </a:pP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86" name="Google Shape;1135;p37">
            <a:extLst>
              <a:ext uri="{FF2B5EF4-FFF2-40B4-BE49-F238E27FC236}">
                <a16:creationId xmlns:a16="http://schemas.microsoft.com/office/drawing/2014/main" id="{56B7EDAD-DF5A-412E-8C14-9C55035A4EC0}"/>
              </a:ext>
            </a:extLst>
          </p:cNvPr>
          <p:cNvGrpSpPr/>
          <p:nvPr/>
        </p:nvGrpSpPr>
        <p:grpSpPr>
          <a:xfrm rot="590494">
            <a:off x="6378756" y="816482"/>
            <a:ext cx="1487601" cy="577161"/>
            <a:chOff x="4345425" y="2175475"/>
            <a:chExt cx="800750" cy="176025"/>
          </a:xfrm>
        </p:grpSpPr>
        <p:sp>
          <p:nvSpPr>
            <p:cNvPr id="87" name="Google Shape;1136;p37">
              <a:extLst>
                <a:ext uri="{FF2B5EF4-FFF2-40B4-BE49-F238E27FC236}">
                  <a16:creationId xmlns:a16="http://schemas.microsoft.com/office/drawing/2014/main" id="{00526BA7-46E0-4884-B882-614BB33FD5A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37;p37">
              <a:extLst>
                <a:ext uri="{FF2B5EF4-FFF2-40B4-BE49-F238E27FC236}">
                  <a16:creationId xmlns:a16="http://schemas.microsoft.com/office/drawing/2014/main" id="{621012FB-94AD-4848-B4BF-DBC70A006EB3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1147;p37">
            <a:extLst>
              <a:ext uri="{FF2B5EF4-FFF2-40B4-BE49-F238E27FC236}">
                <a16:creationId xmlns:a16="http://schemas.microsoft.com/office/drawing/2014/main" id="{11341419-88F3-42D6-9C48-B7CFAE97A5C1}"/>
              </a:ext>
            </a:extLst>
          </p:cNvPr>
          <p:cNvSpPr txBox="1">
            <a:spLocks/>
          </p:cNvSpPr>
          <p:nvPr/>
        </p:nvSpPr>
        <p:spPr>
          <a:xfrm>
            <a:off x="6514551" y="883410"/>
            <a:ext cx="1698115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Google Shape;1425;p43">
                <a:extLst>
                  <a:ext uri="{FF2B5EF4-FFF2-40B4-BE49-F238E27FC236}">
                    <a16:creationId xmlns:a16="http://schemas.microsoft.com/office/drawing/2014/main" id="{AE9F14E9-B18F-4C2E-BC9B-84F458D4D8CF}"/>
                  </a:ext>
                </a:extLst>
              </p:cNvPr>
              <p:cNvSpPr txBox="1"/>
              <p:nvPr/>
            </p:nvSpPr>
            <p:spPr>
              <a:xfrm>
                <a:off x="6599322" y="3316372"/>
                <a:ext cx="2291690" cy="1376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>
                  <a:lnSpc>
                    <a:spcPct val="125000"/>
                  </a:lnSpc>
                </a:pPr>
                <a:r>
                  <a:rPr lang="en" sz="1600" dirty="0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rPr>
                  <a:t>Get out of the maze with the highest final value: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sym typeface="Muli"/>
                      </a:rPr>
                      <m:t>S</m:t>
                    </m:r>
                    <m:r>
                      <a:rPr lang="en-US" sz="16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sym typeface="Muli"/>
                      </a:rPr>
                      <m:t>= </m:t>
                    </m:r>
                    <m:f>
                      <m:fPr>
                        <m:ctrlPr>
                          <a:rPr lang="en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𝑡𝑜𝑡𝑎𝑙</m:t>
                        </m:r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𝑠𝑐𝑜𝑟𝑒𝑠</m:t>
                        </m:r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𝑒𝑎𝑟𝑛𝑒𝑑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𝑡𝑜𝑡𝑎𝑙</m:t>
                        </m:r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𝑠𝑡𝑒𝑝</m:t>
                        </m:r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Muli"/>
                          </a:rPr>
                          <m:t>𝑛𝑒𝑒𝑑𝑒𝑑</m:t>
                        </m:r>
                      </m:den>
                    </m:f>
                  </m:oMath>
                </a14:m>
                <a:endParaRPr sz="1600" dirty="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</mc:Choice>
        <mc:Fallback>
          <p:sp>
            <p:nvSpPr>
              <p:cNvPr id="43" name="Google Shape;1425;p43">
                <a:extLst>
                  <a:ext uri="{FF2B5EF4-FFF2-40B4-BE49-F238E27FC236}">
                    <a16:creationId xmlns:a16="http://schemas.microsoft.com/office/drawing/2014/main" id="{AE9F14E9-B18F-4C2E-BC9B-84F458D4D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22" y="3316372"/>
                <a:ext cx="2291690" cy="1376523"/>
              </a:xfrm>
              <a:prstGeom prst="rect">
                <a:avLst/>
              </a:prstGeom>
              <a:blipFill>
                <a:blip r:embed="rId4"/>
                <a:stretch>
                  <a:fillRect l="-1600" r="-16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oogle Shape;1135;p37">
            <a:extLst>
              <a:ext uri="{FF2B5EF4-FFF2-40B4-BE49-F238E27FC236}">
                <a16:creationId xmlns:a16="http://schemas.microsoft.com/office/drawing/2014/main" id="{7AE96F4E-7A78-44E6-AC97-367BCAA29A78}"/>
              </a:ext>
            </a:extLst>
          </p:cNvPr>
          <p:cNvGrpSpPr/>
          <p:nvPr/>
        </p:nvGrpSpPr>
        <p:grpSpPr>
          <a:xfrm rot="738068">
            <a:off x="6482171" y="2851809"/>
            <a:ext cx="1045607" cy="577161"/>
            <a:chOff x="4345425" y="2175475"/>
            <a:chExt cx="800750" cy="176025"/>
          </a:xfrm>
        </p:grpSpPr>
        <p:sp>
          <p:nvSpPr>
            <p:cNvPr id="45" name="Google Shape;1136;p37">
              <a:extLst>
                <a:ext uri="{FF2B5EF4-FFF2-40B4-BE49-F238E27FC236}">
                  <a16:creationId xmlns:a16="http://schemas.microsoft.com/office/drawing/2014/main" id="{18135771-2CDE-41B2-B358-0FBFDAF843C9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37;p37">
              <a:extLst>
                <a:ext uri="{FF2B5EF4-FFF2-40B4-BE49-F238E27FC236}">
                  <a16:creationId xmlns:a16="http://schemas.microsoft.com/office/drawing/2014/main" id="{9DC4EAF1-C94B-4033-AC35-23C2B269412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147;p37">
            <a:extLst>
              <a:ext uri="{FF2B5EF4-FFF2-40B4-BE49-F238E27FC236}">
                <a16:creationId xmlns:a16="http://schemas.microsoft.com/office/drawing/2014/main" id="{ADCC6610-EFE1-4854-9285-77F632255A39}"/>
              </a:ext>
            </a:extLst>
          </p:cNvPr>
          <p:cNvSpPr txBox="1">
            <a:spLocks/>
          </p:cNvSpPr>
          <p:nvPr/>
        </p:nvSpPr>
        <p:spPr>
          <a:xfrm>
            <a:off x="6631649" y="2892954"/>
            <a:ext cx="839946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Goal: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7"/>
          <p:cNvGrpSpPr/>
          <p:nvPr/>
        </p:nvGrpSpPr>
        <p:grpSpPr>
          <a:xfrm rot="453532">
            <a:off x="207531" y="1429238"/>
            <a:ext cx="2169349" cy="618645"/>
            <a:chOff x="4345425" y="2175475"/>
            <a:chExt cx="800750" cy="176025"/>
          </a:xfrm>
        </p:grpSpPr>
        <p:sp>
          <p:nvSpPr>
            <p:cNvPr id="1136" name="Google Shape;1136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7"/>
          <p:cNvGrpSpPr/>
          <p:nvPr/>
        </p:nvGrpSpPr>
        <p:grpSpPr>
          <a:xfrm rot="593867">
            <a:off x="295231" y="3210683"/>
            <a:ext cx="1930124" cy="672199"/>
            <a:chOff x="4345425" y="2175475"/>
            <a:chExt cx="800750" cy="176025"/>
          </a:xfrm>
        </p:grpSpPr>
        <p:sp>
          <p:nvSpPr>
            <p:cNvPr id="1143" name="Google Shape;1143;p3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37"/>
          <p:cNvSpPr txBox="1">
            <a:spLocks noGrp="1"/>
          </p:cNvSpPr>
          <p:nvPr>
            <p:ph type="subTitle" idx="1"/>
          </p:nvPr>
        </p:nvSpPr>
        <p:spPr>
          <a:xfrm>
            <a:off x="335893" y="3308473"/>
            <a:ext cx="2193681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car can do: </a:t>
            </a:r>
            <a:endParaRPr dirty="0"/>
          </a:p>
        </p:txBody>
      </p:sp>
      <p:sp>
        <p:nvSpPr>
          <p:cNvPr id="1147" name="Google Shape;1147;p37"/>
          <p:cNvSpPr txBox="1">
            <a:spLocks noGrp="1"/>
          </p:cNvSpPr>
          <p:nvPr>
            <p:ph type="subTitle" idx="3"/>
          </p:nvPr>
        </p:nvSpPr>
        <p:spPr>
          <a:xfrm>
            <a:off x="335893" y="1501592"/>
            <a:ext cx="227184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car knows:</a:t>
            </a:r>
            <a:endParaRPr dirty="0"/>
          </a:p>
        </p:txBody>
      </p:sp>
      <p:sp>
        <p:nvSpPr>
          <p:cNvPr id="54" name="Google Shape;1056;p35">
            <a:extLst>
              <a:ext uri="{FF2B5EF4-FFF2-40B4-BE49-F238E27FC236}">
                <a16:creationId xmlns:a16="http://schemas.microsoft.com/office/drawing/2014/main" id="{481A8C81-CFFF-4741-BD35-0581F3604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80290" y="588335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car agent</a:t>
            </a:r>
            <a:endParaRPr dirty="0"/>
          </a:p>
        </p:txBody>
      </p:sp>
      <p:grpSp>
        <p:nvGrpSpPr>
          <p:cNvPr id="55" name="Google Shape;1057;p35">
            <a:extLst>
              <a:ext uri="{FF2B5EF4-FFF2-40B4-BE49-F238E27FC236}">
                <a16:creationId xmlns:a16="http://schemas.microsoft.com/office/drawing/2014/main" id="{24DDF0AD-DF69-4362-BACE-7736CA850CE1}"/>
              </a:ext>
            </a:extLst>
          </p:cNvPr>
          <p:cNvGrpSpPr/>
          <p:nvPr/>
        </p:nvGrpSpPr>
        <p:grpSpPr>
          <a:xfrm>
            <a:off x="225986" y="1088541"/>
            <a:ext cx="3220056" cy="176025"/>
            <a:chOff x="4345425" y="2175475"/>
            <a:chExt cx="800750" cy="176025"/>
          </a:xfrm>
        </p:grpSpPr>
        <p:sp>
          <p:nvSpPr>
            <p:cNvPr id="56" name="Google Shape;1058;p35">
              <a:extLst>
                <a:ext uri="{FF2B5EF4-FFF2-40B4-BE49-F238E27FC236}">
                  <a16:creationId xmlns:a16="http://schemas.microsoft.com/office/drawing/2014/main" id="{77194B8F-F1F8-4C78-96F4-6529EDFE9AB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9;p35">
              <a:extLst>
                <a:ext uri="{FF2B5EF4-FFF2-40B4-BE49-F238E27FC236}">
                  <a16:creationId xmlns:a16="http://schemas.microsoft.com/office/drawing/2014/main" id="{DA4CD1EA-2E9B-4E2A-9685-BD4DC68E8ED8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F49B473-955A-4A0F-9BF0-E5128495E463}"/>
              </a:ext>
            </a:extLst>
          </p:cNvPr>
          <p:cNvSpPr txBox="1"/>
          <p:nvPr/>
        </p:nvSpPr>
        <p:spPr>
          <a:xfrm>
            <a:off x="322781" y="2001483"/>
            <a:ext cx="3396908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Position of start cell and end cell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8 adjacent tiles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Position of score cells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D17261-2529-445F-8191-67F27AFDD69B}"/>
              </a:ext>
            </a:extLst>
          </p:cNvPr>
          <p:cNvSpPr txBox="1"/>
          <p:nvPr/>
        </p:nvSpPr>
        <p:spPr>
          <a:xfrm>
            <a:off x="322781" y="3865483"/>
            <a:ext cx="3396908" cy="685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Move to next cell in 4 directions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Collect the score</a:t>
            </a:r>
          </a:p>
        </p:txBody>
      </p:sp>
      <p:grpSp>
        <p:nvGrpSpPr>
          <p:cNvPr id="136" name="Google Shape;1142;p37">
            <a:extLst>
              <a:ext uri="{FF2B5EF4-FFF2-40B4-BE49-F238E27FC236}">
                <a16:creationId xmlns:a16="http://schemas.microsoft.com/office/drawing/2014/main" id="{DD7E9BA6-6678-4066-BB31-A984C31FAE6A}"/>
              </a:ext>
            </a:extLst>
          </p:cNvPr>
          <p:cNvGrpSpPr/>
          <p:nvPr/>
        </p:nvGrpSpPr>
        <p:grpSpPr>
          <a:xfrm rot="593867">
            <a:off x="5026163" y="429541"/>
            <a:ext cx="1930124" cy="672199"/>
            <a:chOff x="4345425" y="2175475"/>
            <a:chExt cx="800750" cy="176025"/>
          </a:xfrm>
        </p:grpSpPr>
        <p:sp>
          <p:nvSpPr>
            <p:cNvPr id="137" name="Google Shape;1143;p37">
              <a:extLst>
                <a:ext uri="{FF2B5EF4-FFF2-40B4-BE49-F238E27FC236}">
                  <a16:creationId xmlns:a16="http://schemas.microsoft.com/office/drawing/2014/main" id="{AC517C3A-4EF5-40BB-93FC-F4CBE7CD22AF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44;p37">
              <a:extLst>
                <a:ext uri="{FF2B5EF4-FFF2-40B4-BE49-F238E27FC236}">
                  <a16:creationId xmlns:a16="http://schemas.microsoft.com/office/drawing/2014/main" id="{A1B368CB-E628-475E-ACB7-1617EC63DEE1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145;p37">
            <a:extLst>
              <a:ext uri="{FF2B5EF4-FFF2-40B4-BE49-F238E27FC236}">
                <a16:creationId xmlns:a16="http://schemas.microsoft.com/office/drawing/2014/main" id="{1EA90C8D-832E-4B7A-BDE6-ADE15FF52650}"/>
              </a:ext>
            </a:extLst>
          </p:cNvPr>
          <p:cNvSpPr txBox="1">
            <a:spLocks/>
          </p:cNvSpPr>
          <p:nvPr/>
        </p:nvSpPr>
        <p:spPr>
          <a:xfrm>
            <a:off x="5058798" y="499610"/>
            <a:ext cx="2193681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dirty="0"/>
              <a:t>Specificities:</a:t>
            </a:r>
          </a:p>
        </p:txBody>
      </p:sp>
      <p:sp>
        <p:nvSpPr>
          <p:cNvPr id="142" name="Google Shape;1425;p43">
            <a:extLst>
              <a:ext uri="{FF2B5EF4-FFF2-40B4-BE49-F238E27FC236}">
                <a16:creationId xmlns:a16="http://schemas.microsoft.com/office/drawing/2014/main" id="{8D75938C-9CE0-428E-A38E-168D156B9E9C}"/>
              </a:ext>
            </a:extLst>
          </p:cNvPr>
          <p:cNvSpPr txBox="1"/>
          <p:nvPr/>
        </p:nvSpPr>
        <p:spPr>
          <a:xfrm>
            <a:off x="5058798" y="866352"/>
            <a:ext cx="3833379" cy="181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The car can go a longer road to take the score and come back to the end.</a:t>
            </a:r>
          </a:p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When increase the size and the number of score cells, the problem become much more complicated</a:t>
            </a:r>
          </a:p>
          <a:p>
            <a:pPr marL="285750" lvl="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"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just">
              <a:lnSpc>
                <a:spcPct val="125000"/>
              </a:lnSpc>
            </a:pPr>
            <a:r>
              <a:rPr lang="en" sz="16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6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92FF6-7F7A-4A39-A83D-21AEE9A04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221" y="2561366"/>
            <a:ext cx="2536068" cy="25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7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D13D39-D8AE-41BE-9D21-91EEB800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94" y="711228"/>
            <a:ext cx="4177990" cy="4158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201ACA-372A-488E-842D-FF7F5426E4A5}"/>
              </a:ext>
            </a:extLst>
          </p:cNvPr>
          <p:cNvSpPr txBox="1"/>
          <p:nvPr/>
        </p:nvSpPr>
        <p:spPr>
          <a:xfrm>
            <a:off x="5192889" y="1344711"/>
            <a:ext cx="36632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 101x101 maze with 200 number of score cells!</a:t>
            </a:r>
            <a:endParaRPr lang="en-US" sz="2400" dirty="0">
              <a:solidFill>
                <a:schemeClr val="tx1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endParaRPr lang="en-US" sz="2400" dirty="0">
              <a:solidFill>
                <a:schemeClr val="tx1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r>
              <a:rPr lang="en-US" sz="2400" dirty="0">
                <a:solidFill>
                  <a:schemeClr val="tx1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Seems very complicated, but our algorithm can solve it under 2 seconds!!</a:t>
            </a:r>
            <a:endParaRPr lang="en" sz="2400" dirty="0">
              <a:solidFill>
                <a:schemeClr val="tx1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3868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332710" y="1909351"/>
            <a:ext cx="4820629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II. Algorithms</a:t>
            </a:r>
            <a:endParaRPr dirty="0"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 flipH="1">
            <a:off x="488246" y="2736884"/>
            <a:ext cx="4388654" cy="174139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074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6;p35">
            <a:extLst>
              <a:ext uri="{FF2B5EF4-FFF2-40B4-BE49-F238E27FC236}">
                <a16:creationId xmlns:a16="http://schemas.microsoft.com/office/drawing/2014/main" id="{9D86B7FF-22F1-4882-A1CA-F182338B93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112" y="339870"/>
            <a:ext cx="3031065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approach</a:t>
            </a:r>
            <a:endParaRPr dirty="0"/>
          </a:p>
        </p:txBody>
      </p:sp>
      <p:grpSp>
        <p:nvGrpSpPr>
          <p:cNvPr id="5" name="Google Shape;1057;p35">
            <a:extLst>
              <a:ext uri="{FF2B5EF4-FFF2-40B4-BE49-F238E27FC236}">
                <a16:creationId xmlns:a16="http://schemas.microsoft.com/office/drawing/2014/main" id="{5F75A22F-7F14-4611-BF90-4F29A3AEE0B8}"/>
              </a:ext>
            </a:extLst>
          </p:cNvPr>
          <p:cNvGrpSpPr/>
          <p:nvPr/>
        </p:nvGrpSpPr>
        <p:grpSpPr>
          <a:xfrm>
            <a:off x="914681" y="795677"/>
            <a:ext cx="3098519" cy="259833"/>
            <a:chOff x="4345425" y="2175475"/>
            <a:chExt cx="800750" cy="176025"/>
          </a:xfrm>
        </p:grpSpPr>
        <p:sp>
          <p:nvSpPr>
            <p:cNvPr id="6" name="Google Shape;1058;p35">
              <a:extLst>
                <a:ext uri="{FF2B5EF4-FFF2-40B4-BE49-F238E27FC236}">
                  <a16:creationId xmlns:a16="http://schemas.microsoft.com/office/drawing/2014/main" id="{8FA4D4F7-3032-413E-845F-043371CB6FB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9;p35">
              <a:extLst>
                <a:ext uri="{FF2B5EF4-FFF2-40B4-BE49-F238E27FC236}">
                  <a16:creationId xmlns:a16="http://schemas.microsoft.com/office/drawing/2014/main" id="{A6CDF3FF-3942-4E2B-95CB-BF5700064906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55E8F91-DD7A-4B88-B73E-6819281C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70" y="1219199"/>
            <a:ext cx="2536068" cy="2532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4D4D6-CD72-48C3-8956-A5CFE91FF7C3}"/>
              </a:ext>
            </a:extLst>
          </p:cNvPr>
          <p:cNvSpPr txBox="1"/>
          <p:nvPr/>
        </p:nvSpPr>
        <p:spPr>
          <a:xfrm>
            <a:off x="584205" y="1697877"/>
            <a:ext cx="4323178" cy="130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Only one direct path between two cells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Final path is based on the main path, with some extra paths</a:t>
            </a:r>
          </a:p>
          <a:p>
            <a:pPr>
              <a:lnSpc>
                <a:spcPct val="125000"/>
              </a:lnSpc>
            </a:pPr>
            <a:endParaRPr lang="en-US" sz="1600" dirty="0">
              <a:latin typeface="Mul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12A49B-683F-4E36-95CE-2265635FF480}"/>
              </a:ext>
            </a:extLst>
          </p:cNvPr>
          <p:cNvCxnSpPr>
            <a:cxnSpLocks/>
          </p:cNvCxnSpPr>
          <p:nvPr/>
        </p:nvCxnSpPr>
        <p:spPr>
          <a:xfrm flipH="1" flipV="1">
            <a:off x="7565998" y="2184154"/>
            <a:ext cx="563516" cy="95209"/>
          </a:xfrm>
          <a:prstGeom prst="line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8FABA8-5176-49C4-8D38-231CD8EB3252}"/>
              </a:ext>
            </a:extLst>
          </p:cNvPr>
          <p:cNvSpPr txBox="1"/>
          <p:nvPr/>
        </p:nvSpPr>
        <p:spPr>
          <a:xfrm>
            <a:off x="8124494" y="1986975"/>
            <a:ext cx="638256" cy="584775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li"/>
                <a:ea typeface="+mn-ea"/>
                <a:cs typeface="Times New Roman" panose="02020603050405020304" pitchFamily="18" charset="0"/>
              </a:rPr>
              <a:t>Main path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4171B5-5A24-4733-8E66-1C3240BECC2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476271" y="3244318"/>
            <a:ext cx="405530" cy="825325"/>
          </a:xfrm>
          <a:prstGeom prst="line">
            <a:avLst/>
          </a:prstGeom>
          <a:noFill/>
          <a:ln w="28575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021EC8-2950-4862-9FA8-B739C6C05F4F}"/>
              </a:ext>
            </a:extLst>
          </p:cNvPr>
          <p:cNvSpPr txBox="1"/>
          <p:nvPr/>
        </p:nvSpPr>
        <p:spPr>
          <a:xfrm>
            <a:off x="6100185" y="4069643"/>
            <a:ext cx="752171" cy="584775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li"/>
                <a:ea typeface="+mn-ea"/>
                <a:cs typeface="Times New Roman" panose="02020603050405020304" pitchFamily="18" charset="0"/>
              </a:rPr>
              <a:t>Extra paths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105F8C-E44F-4FB8-A6F1-9D4B3150605D}"/>
              </a:ext>
            </a:extLst>
          </p:cNvPr>
          <p:cNvSpPr/>
          <p:nvPr/>
        </p:nvSpPr>
        <p:spPr>
          <a:xfrm>
            <a:off x="6316132" y="2571750"/>
            <a:ext cx="1249866" cy="6725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7C6218-CAB9-4A59-97C5-C5C6BFAA7051}"/>
              </a:ext>
            </a:extLst>
          </p:cNvPr>
          <p:cNvSpPr txBox="1"/>
          <p:nvPr/>
        </p:nvSpPr>
        <p:spPr>
          <a:xfrm>
            <a:off x="552333" y="2947522"/>
            <a:ext cx="4572000" cy="1608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uli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First part: Discover the maze, find all paths from start cell to a score cell or end cell.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uli"/>
              </a:rPr>
              <a:t>Second part: From those paths, find some extra paths that will be added to main path.</a:t>
            </a:r>
          </a:p>
        </p:txBody>
      </p:sp>
      <p:grpSp>
        <p:nvGrpSpPr>
          <p:cNvPr id="32" name="Google Shape;1142;p37">
            <a:extLst>
              <a:ext uri="{FF2B5EF4-FFF2-40B4-BE49-F238E27FC236}">
                <a16:creationId xmlns:a16="http://schemas.microsoft.com/office/drawing/2014/main" id="{0684D98A-EEC2-4CC5-94B4-06B720A4AA8D}"/>
              </a:ext>
            </a:extLst>
          </p:cNvPr>
          <p:cNvGrpSpPr/>
          <p:nvPr/>
        </p:nvGrpSpPr>
        <p:grpSpPr>
          <a:xfrm rot="285874">
            <a:off x="575963" y="2699642"/>
            <a:ext cx="2928286" cy="628106"/>
            <a:chOff x="4345425" y="2175475"/>
            <a:chExt cx="800750" cy="176025"/>
          </a:xfrm>
        </p:grpSpPr>
        <p:sp>
          <p:nvSpPr>
            <p:cNvPr id="33" name="Google Shape;1143;p37">
              <a:extLst>
                <a:ext uri="{FF2B5EF4-FFF2-40B4-BE49-F238E27FC236}">
                  <a16:creationId xmlns:a16="http://schemas.microsoft.com/office/drawing/2014/main" id="{0654CDAD-D0EB-418F-93A3-688047204008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44;p37">
              <a:extLst>
                <a:ext uri="{FF2B5EF4-FFF2-40B4-BE49-F238E27FC236}">
                  <a16:creationId xmlns:a16="http://schemas.microsoft.com/office/drawing/2014/main" id="{B248F73D-44B1-45F9-82EF-27E46CD6F052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1145;p37">
            <a:extLst>
              <a:ext uri="{FF2B5EF4-FFF2-40B4-BE49-F238E27FC236}">
                <a16:creationId xmlns:a16="http://schemas.microsoft.com/office/drawing/2014/main" id="{78E5EAF8-11FA-4431-95F5-AE8E3E09CC03}"/>
              </a:ext>
            </a:extLst>
          </p:cNvPr>
          <p:cNvSpPr txBox="1">
            <a:spLocks/>
          </p:cNvSpPr>
          <p:nvPr/>
        </p:nvSpPr>
        <p:spPr>
          <a:xfrm>
            <a:off x="674876" y="2808601"/>
            <a:ext cx="2785486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uli"/>
              <a:buChar char="■"/>
              <a:defRPr sz="12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>
                <a:solidFill>
                  <a:schemeClr val="tx1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Divide problem into two</a:t>
            </a:r>
          </a:p>
        </p:txBody>
      </p:sp>
      <p:grpSp>
        <p:nvGrpSpPr>
          <p:cNvPr id="36" name="Google Shape;1135;p37">
            <a:extLst>
              <a:ext uri="{FF2B5EF4-FFF2-40B4-BE49-F238E27FC236}">
                <a16:creationId xmlns:a16="http://schemas.microsoft.com/office/drawing/2014/main" id="{7CD3F839-FCF5-46F0-835B-7AB82A597502}"/>
              </a:ext>
            </a:extLst>
          </p:cNvPr>
          <p:cNvGrpSpPr/>
          <p:nvPr/>
        </p:nvGrpSpPr>
        <p:grpSpPr>
          <a:xfrm rot="437505">
            <a:off x="581835" y="1225007"/>
            <a:ext cx="2413261" cy="618645"/>
            <a:chOff x="4345425" y="2175475"/>
            <a:chExt cx="800750" cy="176025"/>
          </a:xfrm>
        </p:grpSpPr>
        <p:sp>
          <p:nvSpPr>
            <p:cNvPr id="37" name="Google Shape;1136;p37">
              <a:extLst>
                <a:ext uri="{FF2B5EF4-FFF2-40B4-BE49-F238E27FC236}">
                  <a16:creationId xmlns:a16="http://schemas.microsoft.com/office/drawing/2014/main" id="{20912998-88E7-40C4-9797-95B8C6B0952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37;p37">
              <a:extLst>
                <a:ext uri="{FF2B5EF4-FFF2-40B4-BE49-F238E27FC236}">
                  <a16:creationId xmlns:a16="http://schemas.microsoft.com/office/drawing/2014/main" id="{DD30598D-F889-4649-82C2-9BBA4F6B3487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147;p37">
            <a:extLst>
              <a:ext uri="{FF2B5EF4-FFF2-40B4-BE49-F238E27FC236}">
                <a16:creationId xmlns:a16="http://schemas.microsoft.com/office/drawing/2014/main" id="{0AEF43F0-4363-4D61-835B-DE62B51CE419}"/>
              </a:ext>
            </a:extLst>
          </p:cNvPr>
          <p:cNvSpPr txBox="1">
            <a:spLocks/>
          </p:cNvSpPr>
          <p:nvPr/>
        </p:nvSpPr>
        <p:spPr>
          <a:xfrm>
            <a:off x="710446" y="1304535"/>
            <a:ext cx="227184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Foundation of idea</a:t>
            </a:r>
          </a:p>
        </p:txBody>
      </p:sp>
    </p:spTree>
    <p:extLst>
      <p:ext uri="{BB962C8B-B14F-4D97-AF65-F5344CB8AC3E}">
        <p14:creationId xmlns:p14="http://schemas.microsoft.com/office/powerpoint/2010/main" val="1770974555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983</Words>
  <Application>Microsoft Office PowerPoint</Application>
  <PresentationFormat>On-screen Show (16:9)</PresentationFormat>
  <Paragraphs>257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Cambria Math</vt:lpstr>
      <vt:lpstr>Arial</vt:lpstr>
      <vt:lpstr>Times New Roman</vt:lpstr>
      <vt:lpstr>Merriweather</vt:lpstr>
      <vt:lpstr>Itim</vt:lpstr>
      <vt:lpstr>Muli</vt:lpstr>
      <vt:lpstr>MS UI Gothic</vt:lpstr>
      <vt:lpstr>Wingdings</vt:lpstr>
      <vt:lpstr>Online Notebook by Slidesgo</vt:lpstr>
      <vt:lpstr>Group 12 presentation</vt:lpstr>
      <vt:lpstr>Who are we ?</vt:lpstr>
      <vt:lpstr>Table of Contents</vt:lpstr>
      <vt:lpstr>Problem Description</vt:lpstr>
      <vt:lpstr>Environment: The maze</vt:lpstr>
      <vt:lpstr>The car agent</vt:lpstr>
      <vt:lpstr>PowerPoint Presentation</vt:lpstr>
      <vt:lpstr>II. Algorithms</vt:lpstr>
      <vt:lpstr>Our approach</vt:lpstr>
      <vt:lpstr>First part: Discover</vt:lpstr>
      <vt:lpstr>First part: Discover</vt:lpstr>
      <vt:lpstr>Second part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part</vt:lpstr>
      <vt:lpstr>Analysis</vt:lpstr>
      <vt:lpstr>First part</vt:lpstr>
      <vt:lpstr>First part</vt:lpstr>
      <vt:lpstr>Explaination </vt:lpstr>
      <vt:lpstr>First part</vt:lpstr>
      <vt:lpstr>First part</vt:lpstr>
      <vt:lpstr>Explaination </vt:lpstr>
      <vt:lpstr>Second part</vt:lpstr>
      <vt:lpstr>IV. Conclusions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12 presentation</dc:title>
  <cp:lastModifiedBy>Nguyen The An 20204865</cp:lastModifiedBy>
  <cp:revision>1</cp:revision>
  <dcterms:modified xsi:type="dcterms:W3CDTF">2021-12-25T14:23:45Z</dcterms:modified>
</cp:coreProperties>
</file>