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96" r:id="rId6"/>
    <p:sldId id="298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263" r:id="rId15"/>
    <p:sldId id="262" r:id="rId16"/>
    <p:sldId id="305" r:id="rId17"/>
    <p:sldId id="264" r:id="rId18"/>
    <p:sldId id="265" r:id="rId19"/>
    <p:sldId id="306" r:id="rId20"/>
    <p:sldId id="307" r:id="rId21"/>
    <p:sldId id="267" r:id="rId22"/>
    <p:sldId id="308" r:id="rId23"/>
    <p:sldId id="268" r:id="rId24"/>
    <p:sldId id="309" r:id="rId25"/>
    <p:sldId id="273" r:id="rId26"/>
    <p:sldId id="310" r:id="rId27"/>
    <p:sldId id="278" r:id="rId2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30"/>
      <p:bold r:id="rId31"/>
      <p:italic r:id="rId32"/>
      <p:boldItalic r:id="rId33"/>
    </p:embeddedFont>
    <p:embeddedFont>
      <p:font typeface="Barlow Light" panose="00000400000000000000" pitchFamily="2" charset="0"/>
      <p:regular r:id="rId34"/>
      <p:bold r:id="rId35"/>
      <p:italic r:id="rId36"/>
      <p:boldItalic r:id="rId37"/>
    </p:embeddedFont>
    <p:embeddedFont>
      <p:font typeface="Miriam Libre" panose="00000500000000000000" pitchFamily="2" charset="-79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C6A0B-BE69-4220-B54B-7271E52421F0}">
  <a:tblStyle styleId="{272C6A0B-BE69-4220-B54B-7271E52421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3F85DC7-8103-44BC-BD81-7ADEB097E94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2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7"/>
          <p:cNvSpPr txBox="1">
            <a:spLocks noGrp="1"/>
          </p:cNvSpPr>
          <p:nvPr>
            <p:ph type="body" idx="1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2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8" name="Google Shape;148;p7"/>
          <p:cNvSpPr txBox="1">
            <a:spLocks noGrp="1"/>
          </p:cNvSpPr>
          <p:nvPr>
            <p:ph type="body" idx="3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7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8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hird">
  <p:cSld name="BLANK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XÂY DỰNG WEBSITE BÁN ĐIỆN THOẠI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CC571-DA25-A113-3F1D-53FDFE5C9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3C732B-162F-39EC-F179-C4A2DF5157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F0F83-5F51-5952-B3A8-9893B287EF98}"/>
              </a:ext>
            </a:extLst>
          </p:cNvPr>
          <p:cNvSpPr txBox="1"/>
          <p:nvPr/>
        </p:nvSpPr>
        <p:spPr>
          <a:xfrm>
            <a:off x="1799063" y="3360234"/>
            <a:ext cx="49214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quyền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họ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81086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C1812F-A9BD-560F-E063-FC9A66B58E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C8A79-AA6C-AB3F-5EF1-894A84F025A9}"/>
              </a:ext>
            </a:extLst>
          </p:cNvPr>
          <p:cNvSpPr txBox="1"/>
          <p:nvPr/>
        </p:nvSpPr>
        <p:spPr>
          <a:xfrm>
            <a:off x="1445941" y="3650166"/>
            <a:ext cx="6252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9421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917D1-F574-5EE2-8581-878C34F56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6A89B3-3308-4C4A-E0A1-42BF4A811A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3822D-0123-32C0-6B6A-332BF6AC2D49}"/>
              </a:ext>
            </a:extLst>
          </p:cNvPr>
          <p:cNvSpPr txBox="1"/>
          <p:nvPr/>
        </p:nvSpPr>
        <p:spPr>
          <a:xfrm>
            <a:off x="1661531" y="3642732"/>
            <a:ext cx="625211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khuyến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khuyến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81918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0FF4D-EDA9-5080-1E51-DB2D208E7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31EBA7-ADB3-28DF-175E-6AD57E96B5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CF075-C0F7-78E7-D98F-385CD49170D9}"/>
              </a:ext>
            </a:extLst>
          </p:cNvPr>
          <p:cNvSpPr txBox="1"/>
          <p:nvPr/>
        </p:nvSpPr>
        <p:spPr>
          <a:xfrm>
            <a:off x="1799063" y="3360234"/>
            <a:ext cx="49214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kê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quyết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95215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377437" y="148360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MÔ HÌNH THỨC THỂ LIÊN KẾT</a:t>
            </a:r>
            <a:endParaRPr dirty="0"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36855-B473-57E6-53F3-3036C99CA5AF}"/>
              </a:ext>
            </a:extLst>
          </p:cNvPr>
          <p:cNvSpPr txBox="1"/>
          <p:nvPr/>
        </p:nvSpPr>
        <p:spPr>
          <a:xfrm>
            <a:off x="193288" y="877230"/>
            <a:ext cx="5322849" cy="4642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(User)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Lưu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trữ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bao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gồm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điện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thoại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email,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địa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chỉ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(Product)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Lưu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trữ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điện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thoại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như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tồn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kho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(Invoice)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Lưu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trữ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bao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gồm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ngày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lập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tổng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tiền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trạng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thái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Chi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tiết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(Invoice Details)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Lưu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trữ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chi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từng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endParaRPr lang="en-US" sz="1600" i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Khuyến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mãi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(Promotion)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này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lưu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trữ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khuyến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áp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19"/>
          <p:cNvGrpSpPr/>
          <p:nvPr/>
        </p:nvGrpSpPr>
        <p:grpSpPr>
          <a:xfrm>
            <a:off x="5844847" y="395589"/>
            <a:ext cx="2688023" cy="2687984"/>
            <a:chOff x="6772898" y="3651431"/>
            <a:chExt cx="407950" cy="407975"/>
          </a:xfrm>
        </p:grpSpPr>
        <p:sp>
          <p:nvSpPr>
            <p:cNvPr id="283" name="Google Shape;283;p19"/>
            <p:cNvSpPr/>
            <p:nvPr/>
          </p:nvSpPr>
          <p:spPr>
            <a:xfrm>
              <a:off x="6924952" y="3787869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772898" y="3651431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381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85" name="Google Shape;285;p19"/>
          <p:cNvGrpSpPr/>
          <p:nvPr/>
        </p:nvGrpSpPr>
        <p:grpSpPr>
          <a:xfrm rot="-587295">
            <a:off x="5292020" y="3556935"/>
            <a:ext cx="1105140" cy="1105077"/>
            <a:chOff x="576250" y="4319400"/>
            <a:chExt cx="442075" cy="442050"/>
          </a:xfrm>
        </p:grpSpPr>
        <p:sp>
          <p:nvSpPr>
            <p:cNvPr id="286" name="Google Shape;286;p1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solidFill>
              <a:srgbClr val="000000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19"/>
          <p:cNvSpPr/>
          <p:nvPr/>
        </p:nvSpPr>
        <p:spPr>
          <a:xfrm>
            <a:off x="5274635" y="1225595"/>
            <a:ext cx="420148" cy="401173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"/>
          <p:cNvSpPr/>
          <p:nvPr/>
        </p:nvSpPr>
        <p:spPr>
          <a:xfrm rot="2697410">
            <a:off x="7115127" y="3154920"/>
            <a:ext cx="637798" cy="60899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7619694" y="2807253"/>
            <a:ext cx="255471" cy="24404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"/>
          <p:cNvSpPr/>
          <p:nvPr/>
        </p:nvSpPr>
        <p:spPr>
          <a:xfrm rot="1279871">
            <a:off x="4913690" y="2389486"/>
            <a:ext cx="360739" cy="239814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381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5333B-31E3-B80E-27A4-93BBDC0BB56F}"/>
              </a:ext>
            </a:extLst>
          </p:cNvPr>
          <p:cNvSpPr txBox="1"/>
          <p:nvPr/>
        </p:nvSpPr>
        <p:spPr>
          <a:xfrm>
            <a:off x="193315" y="521819"/>
            <a:ext cx="4858261" cy="4570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nhưng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- Chi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chứa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ghi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- Chi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xuất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Khuyến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khuyến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tùy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thuộc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khuyến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83DC85-1823-F1DC-69A5-69D5A80CD9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1FC2D24F-04EE-EC19-3FBB-14832859D4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91" y="470851"/>
            <a:ext cx="8088350" cy="420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23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XÂY DỰNG HỆ THỐNG</a:t>
            </a:r>
            <a:endParaRPr dirty="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8469F-0A14-5634-4A05-DA61A0BCDABF}"/>
              </a:ext>
            </a:extLst>
          </p:cNvPr>
          <p:cNvSpPr txBox="1"/>
          <p:nvPr/>
        </p:nvSpPr>
        <p:spPr>
          <a:xfrm>
            <a:off x="547262" y="1444375"/>
            <a:ext cx="495857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dành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admin bao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gồm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điều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toàn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bộ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web.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đích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kê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thiết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kế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InnoDB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engine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hỗ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trợ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khóa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ngoại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quan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giữa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đảm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toàn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vẹn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dữ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liệu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qua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SQL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charset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utf8_unicode_ci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đảm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hỗ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trợ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Việt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>
            <a:spLocks noGrp="1"/>
          </p:cNvSpPr>
          <p:nvPr>
            <p:ph type="title" idx="4294967295"/>
          </p:nvPr>
        </p:nvSpPr>
        <p:spPr>
          <a:xfrm>
            <a:off x="457200" y="1729975"/>
            <a:ext cx="35379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XÂY DỰNG TRANG CHỦ NGƯỜI DÙNG VÀ THÀNH VIÊN</a:t>
            </a:r>
            <a:endParaRPr dirty="0"/>
          </a:p>
        </p:txBody>
      </p:sp>
      <p:sp>
        <p:nvSpPr>
          <p:cNvPr id="317" name="Google Shape;317;p22"/>
          <p:cNvSpPr txBox="1">
            <a:spLocks noGrp="1"/>
          </p:cNvSpPr>
          <p:nvPr>
            <p:ph type="body" idx="4294967295"/>
          </p:nvPr>
        </p:nvSpPr>
        <p:spPr>
          <a:xfrm>
            <a:off x="457200" y="2800350"/>
            <a:ext cx="3537900" cy="18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Trang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chủ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của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người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dùng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được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thiết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kế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với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giao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đơn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giản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dễ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sử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dụng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nhưng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vẫn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đảm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bảo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tính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thẩm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mỹ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và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thu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hút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khách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hàng</a:t>
            </a:r>
            <a:endParaRPr sz="1800" i="1" dirty="0"/>
          </a:p>
        </p:txBody>
      </p:sp>
      <p:sp>
        <p:nvSpPr>
          <p:cNvPr id="318" name="Google Shape;318;p22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A9D746-5B35-BD43-1F5F-603B09AFD7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7E273-DE3B-E8B6-1311-1A4569DD973D}"/>
              </a:ext>
            </a:extLst>
          </p:cNvPr>
          <p:cNvSpPr txBox="1"/>
          <p:nvPr/>
        </p:nvSpPr>
        <p:spPr>
          <a:xfrm>
            <a:off x="1087402" y="3114604"/>
            <a:ext cx="67992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 tin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khuyến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Hiển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thị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khuyến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diễn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hút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5" name="Picture 4" descr="A cell phone advertisement with text and numbers&#10;&#10;Description automatically generated">
            <a:extLst>
              <a:ext uri="{FF2B5EF4-FFF2-40B4-BE49-F238E27FC236}">
                <a16:creationId xmlns:a16="http://schemas.microsoft.com/office/drawing/2014/main" id="{C96FFFC5-EE74-1EB0-E1A4-C0C6785AB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59" y="491444"/>
            <a:ext cx="6807661" cy="200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5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CÁC CÔNG NGHỆ SỬ DỤNG</a:t>
            </a:r>
            <a:endParaRPr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457199" y="1519900"/>
            <a:ext cx="4456771" cy="23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(Hypertext Markup Language)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CSS (Cascading Style Sheets)</a:t>
            </a:r>
            <a:endParaRPr lang="en-US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PHP (Hypertext Preprocessor)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MySQL (</a:t>
            </a:r>
            <a:r>
              <a:rPr lang="vi-VN" b="1" dirty="0"/>
              <a:t>Structured Query Language</a:t>
            </a:r>
            <a:r>
              <a:rPr lang="en-US" b="1" dirty="0"/>
              <a:t>)</a:t>
            </a:r>
            <a:endParaRPr b="1" dirty="0">
              <a:solidFill>
                <a:srgbClr val="000000"/>
              </a:solidFill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4A5AC-5A6F-77B1-A8B4-13687CB93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EBBA8-833D-3C11-B159-948412EE7B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6C3F883B-E0E6-FBF8-1855-068833733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72" y="694628"/>
            <a:ext cx="3908967" cy="3754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778BC-6B01-640E-F371-8C23D32CAD8D}"/>
              </a:ext>
            </a:extLst>
          </p:cNvPr>
          <p:cNvSpPr txBox="1"/>
          <p:nvPr/>
        </p:nvSpPr>
        <p:spPr>
          <a:xfrm>
            <a:off x="5027500" y="832624"/>
            <a:ext cx="33953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khoản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truy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dành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87540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4"/>
          <p:cNvSpPr txBox="1">
            <a:spLocks noGrp="1"/>
          </p:cNvSpPr>
          <p:nvPr>
            <p:ph type="title"/>
          </p:nvPr>
        </p:nvSpPr>
        <p:spPr>
          <a:xfrm>
            <a:off x="375424" y="230136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XÂY DỰNG TRANG QUẢN TRỊ</a:t>
            </a:r>
            <a:endParaRPr dirty="0"/>
          </a:p>
        </p:txBody>
      </p:sp>
      <p:sp>
        <p:nvSpPr>
          <p:cNvPr id="330" name="Google Shape;330;p24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67D8A-009B-A6AC-F2EA-90DEE160F223}"/>
              </a:ext>
            </a:extLst>
          </p:cNvPr>
          <p:cNvSpPr txBox="1"/>
          <p:nvPr/>
        </p:nvSpPr>
        <p:spPr>
          <a:xfrm>
            <a:off x="523101" y="1087536"/>
            <a:ext cx="48433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Trang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chủ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phần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nơi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tổng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chung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như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bán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chạy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nhất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doanh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tổng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tình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trạng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tồn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kho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bày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dưới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dạng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biểu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đồ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admin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nắm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bắt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tình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nhanh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chóng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Trang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quản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lý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người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dùng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cho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phép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admin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xem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chỉnh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sửa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hoặc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xóa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tài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khoản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người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dùng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.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Chức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năng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này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đảm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bảo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việc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theo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dõi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các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tài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khoản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mới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quản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lý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quyền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hạn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của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từng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người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dùng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(admin,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người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dùng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bình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thường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),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và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xử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lý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các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trường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hợp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vi </a:t>
            </a:r>
            <a:r>
              <a:rPr lang="en-US" sz="16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phạm</a:t>
            </a:r>
            <a:endParaRPr lang="vi-VN" sz="1600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664D49-E89F-DBB1-98E6-42467474C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6DE9774-078A-5FEF-4A2C-ABBB1D030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61" y="233450"/>
            <a:ext cx="7694341" cy="2701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D15E84-1458-CF1A-B8C4-242E44EB7BBC}"/>
              </a:ext>
            </a:extLst>
          </p:cNvPr>
          <p:cNvSpPr txBox="1"/>
          <p:nvPr/>
        </p:nvSpPr>
        <p:spPr>
          <a:xfrm>
            <a:off x="557562" y="3047999"/>
            <a:ext cx="7694340" cy="213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chính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bao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gồm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tất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cả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cơ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Tìm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kiếm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email.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Chỉnh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khoản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Xóa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khóa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khoản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vi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phạm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i="1" dirty="0"/>
          </a:p>
        </p:txBody>
      </p:sp>
    </p:spTree>
    <p:extLst>
      <p:ext uri="{BB962C8B-B14F-4D97-AF65-F5344CB8AC3E}">
        <p14:creationId xmlns:p14="http://schemas.microsoft.com/office/powerpoint/2010/main" val="3837741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TRANG QUẢN LÝ SẢN PHẨM</a:t>
            </a:r>
            <a:endParaRPr dirty="0"/>
          </a:p>
        </p:txBody>
      </p:sp>
      <p:sp>
        <p:nvSpPr>
          <p:cNvPr id="351" name="Google Shape;351;p2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AB5AB8-A289-8610-538D-DF540D48F59D}"/>
              </a:ext>
            </a:extLst>
          </p:cNvPr>
          <p:cNvSpPr txBox="1"/>
          <p:nvPr/>
        </p:nvSpPr>
        <p:spPr>
          <a:xfrm>
            <a:off x="580716" y="2088989"/>
            <a:ext cx="46389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Trang </a:t>
            </a:r>
            <a:r>
              <a:rPr lang="en-US" sz="1800" b="1" i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b="1" i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b="1" i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b="1" i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b="1" i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trọng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nhất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Trang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admin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kỹ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như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8C387-B4F9-949D-375F-F23DEEF47F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1A7602C-0FAC-943D-6F2F-98A19372E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52" y="403356"/>
            <a:ext cx="7662747" cy="25228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D5005C-E5A4-31BC-7655-4543E4FE7744}"/>
              </a:ext>
            </a:extLst>
          </p:cNvPr>
          <p:cNvSpPr txBox="1"/>
          <p:nvPr/>
        </p:nvSpPr>
        <p:spPr>
          <a:xfrm>
            <a:off x="871652" y="3300761"/>
            <a:ext cx="7268738" cy="166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Cung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diện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nhập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chi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bao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gồm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nhật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Chỉnh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thiết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Xóa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Xóa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còn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doanh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khỏi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60820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TRANG QUẢN LÝ HOÁ ĐƠN</a:t>
            </a:r>
            <a:endParaRPr dirty="0"/>
          </a:p>
        </p:txBody>
      </p:sp>
      <p:sp>
        <p:nvSpPr>
          <p:cNvPr id="414" name="Google Shape;414;p3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64D284-BD7A-BF60-38EF-68B2F4022D86}"/>
              </a:ext>
            </a:extLst>
          </p:cNvPr>
          <p:cNvSpPr txBox="1"/>
          <p:nvPr/>
        </p:nvSpPr>
        <p:spPr>
          <a:xfrm>
            <a:off x="632754" y="2208175"/>
            <a:ext cx="478759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Trang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phép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dõi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Admin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giao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hủy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bỏ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i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0337D8-4113-EE31-552D-04B4476B2C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93FB079-D5E5-52BA-861B-918D2F238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00" y="232815"/>
            <a:ext cx="7175104" cy="2702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A8DB8E-82D5-900C-3E0B-A388BC43A76D}"/>
              </a:ext>
            </a:extLst>
          </p:cNvPr>
          <p:cNvSpPr txBox="1"/>
          <p:nvPr/>
        </p:nvSpPr>
        <p:spPr>
          <a:xfrm>
            <a:off x="794300" y="3107473"/>
            <a:ext cx="7240858" cy="2138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bao </a:t>
            </a:r>
            <a:r>
              <a:rPr lang="en-US" sz="16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gồm</a:t>
            </a:r>
            <a:r>
              <a:rPr lang="en-US" sz="16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vi-VN" sz="1600" b="1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Hiển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kèm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chi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nhật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trạng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thái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Tìm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kiếm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6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6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62670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497" name="Google Shape;497;p35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99" name="Google Shape;499;p35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TÌM HIỂU BÀI TOÁN </a:t>
            </a:r>
            <a:endParaRPr dirty="0"/>
          </a:p>
        </p:txBody>
      </p:sp>
      <p:sp>
        <p:nvSpPr>
          <p:cNvPr id="262" name="Google Shape;262;p16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Trang web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bán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thoại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được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xây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dựng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nhằm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mục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đích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tạo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một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hệ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thống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thương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mại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tử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cho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phép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khách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hàng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dễ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dàng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tìm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kiếm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xem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và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mua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các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sản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phẩm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điện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thoại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di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động</a:t>
            </a:r>
            <a:endParaRPr lang="en-US" sz="1800" i="1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kê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khuyến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mãi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3" name="Google Shape;263;p16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1.PHÂN TÍCH THIẾT KẾ CHỨC NĂNG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5F75B2-0D31-5C3E-B13C-AE9B0597FD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F51651-6319-3D97-4C8C-2BCB00B52EB6}"/>
              </a:ext>
            </a:extLst>
          </p:cNvPr>
          <p:cNvSpPr txBox="1"/>
          <p:nvPr/>
        </p:nvSpPr>
        <p:spPr>
          <a:xfrm>
            <a:off x="1674491" y="3772297"/>
            <a:ext cx="51762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duyệt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qua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1BA9069-2ABF-B363-2FE0-E63146C968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466" y="1232463"/>
            <a:ext cx="5943600" cy="25298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54;p15">
            <a:extLst>
              <a:ext uri="{FF2B5EF4-FFF2-40B4-BE49-F238E27FC236}">
                <a16:creationId xmlns:a16="http://schemas.microsoft.com/office/drawing/2014/main" id="{38E5FEA3-AEA2-C46E-8C92-B2D4011B31F1}"/>
              </a:ext>
            </a:extLst>
          </p:cNvPr>
          <p:cNvSpPr txBox="1">
            <a:spLocks/>
          </p:cNvSpPr>
          <p:nvPr/>
        </p:nvSpPr>
        <p:spPr>
          <a:xfrm>
            <a:off x="1739346" y="113450"/>
            <a:ext cx="5367840" cy="88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CHỨC NĂNG DÀNH CHO NGƯỜI DÙNG </a:t>
            </a:r>
            <a:endParaRPr lang="vi-V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1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8CFEC-223D-D822-BF6A-B7E77BC81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3052FB-7EEB-2D44-26A9-F303CB42D9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31576-27AD-2F06-3493-B7D186E43013}"/>
              </a:ext>
            </a:extLst>
          </p:cNvPr>
          <p:cNvSpPr txBox="1"/>
          <p:nvPr/>
        </p:nvSpPr>
        <p:spPr>
          <a:xfrm>
            <a:off x="1681976" y="2634739"/>
            <a:ext cx="536745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duyệt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qua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chi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75F8F841-1F5F-5BFB-FEA1-D8F0C3324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005" y="1304197"/>
            <a:ext cx="5943600" cy="868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67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84F437-00EA-AA9D-A061-64A177B1B4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D9BF9E8E-124B-9A0F-9FC8-336F49B13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778642"/>
            <a:ext cx="5943600" cy="23818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82B408-6E59-FF55-8A47-7FA043138DBB}"/>
              </a:ext>
            </a:extLst>
          </p:cNvPr>
          <p:cNvSpPr txBox="1"/>
          <p:nvPr/>
        </p:nvSpPr>
        <p:spPr>
          <a:xfrm>
            <a:off x="1509132" y="3508917"/>
            <a:ext cx="6229815" cy="1698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khoản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Sau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chọn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giỏ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0891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BF7E2-67B5-A479-8714-D99E5F4AC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77A4A5-C367-80F1-CF42-561EB22387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E577D-8CD9-167C-3FFC-CA2DE2A16FE9}"/>
              </a:ext>
            </a:extLst>
          </p:cNvPr>
          <p:cNvSpPr txBox="1"/>
          <p:nvPr/>
        </p:nvSpPr>
        <p:spPr>
          <a:xfrm>
            <a:off x="1516567" y="1709976"/>
            <a:ext cx="62298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giỏ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giỏ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F3F9E8-1852-6F25-9E2D-D553E6AC6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567" y="222852"/>
            <a:ext cx="593598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6663CA09-2BBE-4E5A-3398-73C7CF37B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57" y="2358134"/>
            <a:ext cx="5943600" cy="14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45CF52-074D-4CA2-0C96-69689CAC0DD6}"/>
              </a:ext>
            </a:extLst>
          </p:cNvPr>
          <p:cNvSpPr txBox="1"/>
          <p:nvPr/>
        </p:nvSpPr>
        <p:spPr>
          <a:xfrm>
            <a:off x="1512757" y="4051610"/>
            <a:ext cx="59397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luận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Sau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dùng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bình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luận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7598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1F1B07-4738-D313-466C-0326B80E12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254;p15">
            <a:extLst>
              <a:ext uri="{FF2B5EF4-FFF2-40B4-BE49-F238E27FC236}">
                <a16:creationId xmlns:a16="http://schemas.microsoft.com/office/drawing/2014/main" id="{663F922F-7FB4-CD40-ADB6-A33010A29031}"/>
              </a:ext>
            </a:extLst>
          </p:cNvPr>
          <p:cNvSpPr txBox="1">
            <a:spLocks/>
          </p:cNvSpPr>
          <p:nvPr/>
        </p:nvSpPr>
        <p:spPr>
          <a:xfrm>
            <a:off x="1739345" y="113450"/>
            <a:ext cx="5650195" cy="88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CHỨC NĂNG DÀNH CHO QUẢN TRỊ VIÊN </a:t>
            </a:r>
            <a:endParaRPr lang="vi-VN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0738E-535A-A353-C141-DDCA3F1056FF}"/>
              </a:ext>
            </a:extLst>
          </p:cNvPr>
          <p:cNvSpPr txBox="1"/>
          <p:nvPr/>
        </p:nvSpPr>
        <p:spPr>
          <a:xfrm>
            <a:off x="1799063" y="3360234"/>
            <a:ext cx="49214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b="1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sản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phẩm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78473178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1361</Words>
  <Application>Microsoft Office PowerPoint</Application>
  <PresentationFormat>On-screen Show (16:9)</PresentationFormat>
  <Paragraphs>93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Miriam Libre</vt:lpstr>
      <vt:lpstr>Arial</vt:lpstr>
      <vt:lpstr>Barlow Light</vt:lpstr>
      <vt:lpstr>Aptos</vt:lpstr>
      <vt:lpstr>Barlow</vt:lpstr>
      <vt:lpstr>Times New Roman</vt:lpstr>
      <vt:lpstr>Symbol</vt:lpstr>
      <vt:lpstr>Calibri</vt:lpstr>
      <vt:lpstr>Roderigo template</vt:lpstr>
      <vt:lpstr>XÂY DỰNG WEBSITE BÁN ĐIỆN THOẠI</vt:lpstr>
      <vt:lpstr>CÁC CÔNG NGHỆ SỬ DỤNG</vt:lpstr>
      <vt:lpstr>TÌM HIỂU BÀI TOÁN </vt:lpstr>
      <vt:lpstr>1.PHÂN TÍCH THIẾT KẾ CHỨC NĂNG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MÔ HÌNH THỨC THỂ LIÊN KẾT</vt:lpstr>
      <vt:lpstr>PowerPoint Presentation</vt:lpstr>
      <vt:lpstr>PowerPoint Presentation</vt:lpstr>
      <vt:lpstr>XÂY DỰNG HỆ THỐNG</vt:lpstr>
      <vt:lpstr>XÂY DỰNG TRANG CHỦ NGƯỜI DÙNG VÀ THÀNH VIÊN</vt:lpstr>
      <vt:lpstr>PowerPoint Presentation</vt:lpstr>
      <vt:lpstr>PowerPoint Presentation</vt:lpstr>
      <vt:lpstr>XÂY DỰNG TRANG QUẢN TRỊ</vt:lpstr>
      <vt:lpstr>PowerPoint Presentation</vt:lpstr>
      <vt:lpstr>TRANG QUẢN LÝ SẢN PHẨM</vt:lpstr>
      <vt:lpstr>PowerPoint Presentation</vt:lpstr>
      <vt:lpstr>TRANG QUẢN LÝ HOÁ ĐƠN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TRẦN QUỐC HUY</cp:lastModifiedBy>
  <cp:revision>9</cp:revision>
  <dcterms:modified xsi:type="dcterms:W3CDTF">2024-11-16T12:19:14Z</dcterms:modified>
</cp:coreProperties>
</file>