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zBzCS4X9J2aZDEoQKwLdzqgiL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cb7703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cb770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II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ĐỒ ÁN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Lớp:   C1905M   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Nhóm: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Nguyễn Văn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2. Lê Văn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3. Hoàng Văn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 viên hướng dẫn: Đặng Minh Tuấn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THIẾT KẾ GIAO DIỆN CHÍNH</a:t>
            </a:r>
            <a:endParaRPr sz="3000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Chụp hình vẽ giao diện chính trang FontEnd (nếu có)</a:t>
            </a:r>
            <a:endParaRPr/>
          </a:p>
          <a:p>
            <a:pPr indent="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Chụp hình vẽ giao diện chính trang BackEnd (nếu có)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7200"/>
          </a:p>
          <a:p>
            <a:pPr indent="0" lvl="0" marL="1778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DEMO ỨNG DỤNG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Tổng quan đề tài</a:t>
            </a:r>
            <a:endParaRPr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Biểu đồ luồng dữ liệu mức ngữ cảnh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chức năng ứng dụng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quan hệ thực thể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cơ sở dữ liệu</a:t>
            </a:r>
            <a:endParaRPr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Phân công công việc trong nhóm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giao diện chính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Demo ứng dụng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Giới thiệu tổng quan về hệ thống hoặc module mà nhóm phát triển – phần này giúp người nghe hiều tổng quan về hệ thống mà nhóm muốn làm, có thể kết hợp cả hình vẽ mô phỏng hệ thống…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cb7703d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b2cb7703d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Vẽ sơ đồ luồng mức ngữ cảnh, thể hiện đầy đủ các tác nhân tham gia vào hệ thống, có thể vẽ tách rời FontEnd và BackEnd.</a:t>
            </a:r>
            <a:endParaRPr sz="2000"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CHỨC NĂNG ỨNG DỤNG</a:t>
            </a:r>
            <a:endParaRPr sz="30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Vẽ sơ đồ chức năng của ứng dụng với FontEnd riêng, BackEnd riêng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Vẽ sơ đồ quan hệ giữa các thực thể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THIẾT KẾ CƠ SỞ DŨ LIỆU</a:t>
            </a:r>
            <a:endParaRPr sz="30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Vẽ sơ đồ quan hệ giữa các bảng của cở sở dữ liệu (phải khớp với sơ đồ quan hệ thực thể)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Liệt kê các công việc của các thành viên trong nhóm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