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2D2E"/>
    <a:srgbClr val="267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81"/>
  </p:normalViewPr>
  <p:slideViewPr>
    <p:cSldViewPr snapToGrid="0" snapToObjects="1" showGuides="1">
      <p:cViewPr varScale="1">
        <p:scale>
          <a:sx n="106" d="100"/>
          <a:sy n="106" d="100"/>
        </p:scale>
        <p:origin x="69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4DA77-0714-4226-8456-DE0FB00C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8/11/21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689CE-C57C-4CCE-B5D7-91A284CB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0DF66-3D9B-4E31-B419-8D199F94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6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A372-E784-4489-91B1-EB5F9893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1B435-934F-44C4-8F1B-EC379BCB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8/11/21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BAE6C-C81A-448F-810E-8201A0E7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8452A-D52B-4D53-AA70-42F3E1B9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A006-59DD-41EF-BB59-5CF0A5B0F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CF5D0-5E86-4B07-82F0-4706674B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F55C-8EFE-4A66-9DB3-D0CB8877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8045-8612-4FFC-BF9F-64FB98C8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5B52-8190-4B2D-852C-B23A268A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0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C063-6317-449C-A341-883F2682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3C2C5-1069-41AD-AB8E-A272B5F74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5F9C6-7A1E-4BB1-8382-AF2048FA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CF1DA-3491-456F-B971-C43EFCD2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613E6-C32A-4783-9219-260167E5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57CA7-22C9-4637-98D5-45CB81C4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C8BC-CF44-4FCD-ACB9-6C06E1FD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6985-A785-4717-80AD-9B8D8F5B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A630-F12E-492E-A3AD-AE8A2360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2166-B6AA-4084-B4D7-069DDC98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20EA2-78ED-4391-B2FB-25000FDB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1648-7584-4AEA-8C77-7809A781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9EACA-EA18-4330-8E00-A6EE638C5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41BCD-3A1F-4F81-8567-C86538D04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CD319-65C0-4D9E-8CC8-C9F4B7BA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F69DE-49A0-40DA-9375-B38039E4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ADCBC-3C3A-4256-87D5-D0D9AF50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3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9Slide.vn - 2019">
            <a:extLst>
              <a:ext uri="{FF2B5EF4-FFF2-40B4-BE49-F238E27FC236}">
                <a16:creationId xmlns:a16="http://schemas.microsoft.com/office/drawing/2014/main" id="{F132CD0B-ABB6-CB4A-8919-BF279607DA15}"/>
              </a:ext>
            </a:extLst>
          </p:cNvPr>
          <p:cNvSpPr txBox="1"/>
          <p:nvPr userDrawn="1"/>
        </p:nvSpPr>
        <p:spPr>
          <a:xfrm>
            <a:off x="0" y="-1450777"/>
            <a:ext cx="12192000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2000">
                <a:solidFill>
                  <a:srgbClr val="C3C3C3"/>
                </a:solidFill>
              </a:rPr>
              <a:t>www.9slide.vn</a:t>
            </a:r>
            <a:endParaRPr lang="en-VN" sz="2000">
              <a:solidFill>
                <a:srgbClr val="C3C3C3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B0E7E-7BDA-4369-B06E-95E5B313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DE87-7D95-4722-9EE5-248D158C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A038-BC78-4ECC-BEFF-CCB515E48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B9EE9-F3BF-4B40-83E7-C9BC68FDDB0E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DB14-4F91-4B5C-8ACA-1B5E7E69B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0118F-80C4-4861-A4D3-A50D382E7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D51644-545E-44E3-BC6E-2AD8AC8B2625}"/>
              </a:ext>
            </a:extLst>
          </p:cNvPr>
          <p:cNvSpPr/>
          <p:nvPr/>
        </p:nvSpPr>
        <p:spPr>
          <a:xfrm>
            <a:off x="-23164800" y="-13030200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B1CA3B-4E43-438A-9AA3-C4D817313CF4}"/>
              </a:ext>
            </a:extLst>
          </p:cNvPr>
          <p:cNvSpPr/>
          <p:nvPr/>
        </p:nvSpPr>
        <p:spPr>
          <a:xfrm>
            <a:off x="34961779" y="-13030200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004496-AE44-4F53-BEA8-30179F68F210}"/>
              </a:ext>
            </a:extLst>
          </p:cNvPr>
          <p:cNvSpPr/>
          <p:nvPr/>
        </p:nvSpPr>
        <p:spPr>
          <a:xfrm>
            <a:off x="34961779" y="19493179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C10C7B-BAE9-4433-8761-500EAC3C28A0}"/>
              </a:ext>
            </a:extLst>
          </p:cNvPr>
          <p:cNvSpPr/>
          <p:nvPr/>
        </p:nvSpPr>
        <p:spPr>
          <a:xfrm>
            <a:off x="-23164800" y="19493179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CE00B-B040-4546-AF5D-EEF96AA126B0}"/>
              </a:ext>
            </a:extLst>
          </p:cNvPr>
          <p:cNvGrpSpPr>
            <a:grpSpLocks noGrp="1" noSelect="1" noRot="1" noMove="1" noResize="1"/>
          </p:cNvGrpSpPr>
          <p:nvPr>
            <p:custDataLst>
              <p:tags r:id="rId8"/>
            </p:custDataLst>
          </p:nvPr>
        </p:nvGrpSpPr>
        <p:grpSpPr>
          <a:xfrm>
            <a:off x="-2202100" y="-2224223"/>
            <a:ext cx="16596200" cy="11284323"/>
            <a:chOff x="-2202100" y="-2224223"/>
            <a:chExt cx="16596200" cy="112843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423BDB-6737-4700-9989-01683A4147DA}"/>
                </a:ext>
              </a:extLst>
            </p:cNvPr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9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1E50D3-44ED-477F-84FB-1E24BC65ED8F}"/>
                </a:ext>
              </a:extLst>
            </p:cNvPr>
            <p:cNvSpPr txBox="1"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700">
                <a:solidFill>
                  <a:schemeClr val="bg1">
                    <a:lumMod val="75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465F73-4B27-4C0F-9B02-510C8E083EB6}"/>
                </a:ext>
              </a:extLst>
            </p:cNvPr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814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49" r:id="rId3"/>
    <p:sldLayoutId id="2147483657" r:id="rId4"/>
    <p:sldLayoutId id="2147483650" r:id="rId5"/>
    <p:sldLayoutId id="2147483652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4193007-49D1-5943-BCE5-AD2960DFF4CE}"/>
              </a:ext>
            </a:extLst>
          </p:cNvPr>
          <p:cNvGrpSpPr/>
          <p:nvPr/>
        </p:nvGrpSpPr>
        <p:grpSpPr>
          <a:xfrm>
            <a:off x="745958" y="469232"/>
            <a:ext cx="2074850" cy="2069432"/>
            <a:chOff x="1732547" y="1130968"/>
            <a:chExt cx="4608095" cy="459606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461920C-EA19-7F41-85C8-C5E5C628EC63}"/>
                </a:ext>
              </a:extLst>
            </p:cNvPr>
            <p:cNvSpPr/>
            <p:nvPr/>
          </p:nvSpPr>
          <p:spPr>
            <a:xfrm>
              <a:off x="1744579" y="1130968"/>
              <a:ext cx="4596063" cy="4596063"/>
            </a:xfrm>
            <a:prstGeom prst="rect">
              <a:avLst/>
            </a:prstGeom>
            <a:solidFill>
              <a:srgbClr val="92C3F1"/>
            </a:solidFill>
            <a:ln w="76200">
              <a:solidFill>
                <a:srgbClr val="DB412C">
                  <a:lumMod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C089598-963F-9049-949A-39C73538F68F}"/>
                </a:ext>
              </a:extLst>
            </p:cNvPr>
            <p:cNvCxnSpPr>
              <a:cxnSpLocks/>
            </p:cNvCxnSpPr>
            <p:nvPr/>
          </p:nvCxnSpPr>
          <p:spPr>
            <a:xfrm>
              <a:off x="1732547" y="1143000"/>
              <a:ext cx="4584031" cy="4584031"/>
            </a:xfrm>
            <a:prstGeom prst="line">
              <a:avLst/>
            </a:prstGeom>
            <a:ln w="76200">
              <a:solidFill>
                <a:srgbClr val="DC2D2E">
                  <a:lumMod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282DA7-2F97-AF47-A2FF-3744642C7C02}"/>
              </a:ext>
            </a:extLst>
          </p:cNvPr>
          <p:cNvGrpSpPr/>
          <p:nvPr/>
        </p:nvGrpSpPr>
        <p:grpSpPr>
          <a:xfrm>
            <a:off x="3408947" y="4046621"/>
            <a:ext cx="2074850" cy="2069432"/>
            <a:chOff x="1732547" y="1130968"/>
            <a:chExt cx="4608095" cy="45960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6F193A4-3B4C-5D40-BE79-EFD405FDD1DC}"/>
                </a:ext>
              </a:extLst>
            </p:cNvPr>
            <p:cNvSpPr/>
            <p:nvPr/>
          </p:nvSpPr>
          <p:spPr>
            <a:xfrm>
              <a:off x="1744579" y="1130968"/>
              <a:ext cx="4596063" cy="4596063"/>
            </a:xfrm>
            <a:prstGeom prst="rect">
              <a:avLst/>
            </a:prstGeom>
            <a:solidFill>
              <a:srgbClr val="92C3F1"/>
            </a:solidFill>
            <a:ln w="76200">
              <a:solidFill>
                <a:srgbClr val="DB412C">
                  <a:lumMod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1EC0D53-5A00-A64D-91AD-CEC79B372EE0}"/>
                </a:ext>
              </a:extLst>
            </p:cNvPr>
            <p:cNvCxnSpPr>
              <a:cxnSpLocks/>
            </p:cNvCxnSpPr>
            <p:nvPr/>
          </p:nvCxnSpPr>
          <p:spPr>
            <a:xfrm>
              <a:off x="1732547" y="1143000"/>
              <a:ext cx="4584031" cy="4584031"/>
            </a:xfrm>
            <a:prstGeom prst="line">
              <a:avLst/>
            </a:prstGeom>
            <a:ln w="76200">
              <a:solidFill>
                <a:srgbClr val="DC2D2E">
                  <a:lumMod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7704A88-A28F-D445-A1B1-014C7B558156}"/>
              </a:ext>
            </a:extLst>
          </p:cNvPr>
          <p:cNvGrpSpPr/>
          <p:nvPr/>
        </p:nvGrpSpPr>
        <p:grpSpPr>
          <a:xfrm>
            <a:off x="4260058" y="469232"/>
            <a:ext cx="2069432" cy="2069432"/>
            <a:chOff x="4260058" y="469232"/>
            <a:chExt cx="2069432" cy="20694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BF965C1-84F3-CB43-B609-B0CB829B7495}"/>
                </a:ext>
              </a:extLst>
            </p:cNvPr>
            <p:cNvSpPr/>
            <p:nvPr/>
          </p:nvSpPr>
          <p:spPr>
            <a:xfrm>
              <a:off x="4260058" y="469232"/>
              <a:ext cx="2069432" cy="2069432"/>
            </a:xfrm>
            <a:prstGeom prst="rect">
              <a:avLst/>
            </a:prstGeom>
            <a:solidFill>
              <a:srgbClr val="92C3F1"/>
            </a:solidFill>
            <a:ln w="76200">
              <a:solidFill>
                <a:srgbClr val="DB412C">
                  <a:lumMod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88D6770-F890-6E4C-81C7-D5F85EFA946A}"/>
                </a:ext>
              </a:extLst>
            </p:cNvPr>
            <p:cNvCxnSpPr>
              <a:cxnSpLocks/>
              <a:stCxn id="16" idx="0"/>
              <a:endCxn id="16" idx="2"/>
            </p:cNvCxnSpPr>
            <p:nvPr/>
          </p:nvCxnSpPr>
          <p:spPr>
            <a:xfrm>
              <a:off x="5294774" y="469232"/>
              <a:ext cx="0" cy="2069432"/>
            </a:xfrm>
            <a:prstGeom prst="line">
              <a:avLst/>
            </a:prstGeom>
            <a:ln w="76200">
              <a:solidFill>
                <a:srgbClr val="DC2D2E">
                  <a:lumMod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F6B3FCA-7BEA-844C-B779-B9EBD0ADA0AD}"/>
              </a:ext>
            </a:extLst>
          </p:cNvPr>
          <p:cNvGrpSpPr/>
          <p:nvPr/>
        </p:nvGrpSpPr>
        <p:grpSpPr>
          <a:xfrm>
            <a:off x="6642417" y="513348"/>
            <a:ext cx="2080268" cy="2069432"/>
            <a:chOff x="6642417" y="513348"/>
            <a:chExt cx="2080268" cy="20694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63BE655-CA27-E947-9904-AE75461A0A88}"/>
                </a:ext>
              </a:extLst>
            </p:cNvPr>
            <p:cNvSpPr/>
            <p:nvPr/>
          </p:nvSpPr>
          <p:spPr>
            <a:xfrm>
              <a:off x="6653252" y="513348"/>
              <a:ext cx="2069432" cy="2069432"/>
            </a:xfrm>
            <a:prstGeom prst="rect">
              <a:avLst/>
            </a:prstGeom>
            <a:solidFill>
              <a:srgbClr val="92C3F1"/>
            </a:solidFill>
            <a:ln w="76200">
              <a:solidFill>
                <a:srgbClr val="DB412C">
                  <a:lumMod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BA191A6-BC17-D148-8973-544CB6E792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2417" y="513348"/>
              <a:ext cx="2080268" cy="2069432"/>
            </a:xfrm>
            <a:prstGeom prst="line">
              <a:avLst/>
            </a:prstGeom>
            <a:ln w="76200">
              <a:solidFill>
                <a:srgbClr val="DC2D2E">
                  <a:lumMod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B0E0A2F-A689-494A-A2CE-39B1CB3B7B15}"/>
              </a:ext>
            </a:extLst>
          </p:cNvPr>
          <p:cNvGrpSpPr/>
          <p:nvPr/>
        </p:nvGrpSpPr>
        <p:grpSpPr>
          <a:xfrm>
            <a:off x="9218792" y="469232"/>
            <a:ext cx="2069432" cy="2069432"/>
            <a:chOff x="9218792" y="469232"/>
            <a:chExt cx="2069432" cy="206943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AF159A5-BC41-D947-A92F-41B67C4FFC6B}"/>
                </a:ext>
              </a:extLst>
            </p:cNvPr>
            <p:cNvSpPr/>
            <p:nvPr/>
          </p:nvSpPr>
          <p:spPr>
            <a:xfrm>
              <a:off x="9218792" y="469232"/>
              <a:ext cx="2069432" cy="2069432"/>
            </a:xfrm>
            <a:prstGeom prst="rect">
              <a:avLst/>
            </a:prstGeom>
            <a:solidFill>
              <a:srgbClr val="92C3F1"/>
            </a:solidFill>
            <a:ln w="76200">
              <a:solidFill>
                <a:srgbClr val="DB412C">
                  <a:lumMod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94274CB-D848-2044-95DB-968D4F96DBAD}"/>
                </a:ext>
              </a:extLst>
            </p:cNvPr>
            <p:cNvCxnSpPr>
              <a:cxnSpLocks/>
              <a:stCxn id="22" idx="1"/>
              <a:endCxn id="22" idx="3"/>
            </p:cNvCxnSpPr>
            <p:nvPr/>
          </p:nvCxnSpPr>
          <p:spPr>
            <a:xfrm>
              <a:off x="9218792" y="1503948"/>
              <a:ext cx="2069432" cy="0"/>
            </a:xfrm>
            <a:prstGeom prst="line">
              <a:avLst/>
            </a:prstGeom>
            <a:ln w="76200">
              <a:solidFill>
                <a:srgbClr val="DC2D2E">
                  <a:lumMod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900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959"/>
</p:tagLst>
</file>

<file path=ppt/theme/theme1.xml><?xml version="1.0" encoding="utf-8"?>
<a:theme xmlns:a="http://schemas.openxmlformats.org/drawingml/2006/main" name="Default Theme">
  <a:themeElements>
    <a:clrScheme name="9Slide - 2019">
      <a:dk1>
        <a:sysClr val="windowText" lastClr="000000"/>
      </a:dk1>
      <a:lt1>
        <a:sysClr val="window" lastClr="FFFFFF"/>
      </a:lt1>
      <a:dk2>
        <a:srgbClr val="092D6C"/>
      </a:dk2>
      <a:lt2>
        <a:srgbClr val="FCECD0"/>
      </a:lt2>
      <a:accent1>
        <a:srgbClr val="4FC1E9"/>
      </a:accent1>
      <a:accent2>
        <a:srgbClr val="48CFAD"/>
      </a:accent2>
      <a:accent3>
        <a:srgbClr val="A0D468"/>
      </a:accent3>
      <a:accent4>
        <a:srgbClr val="FFCE54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9Slide Fonts">
      <a:majorFont>
        <a:latin typeface="#9Slide02 Tieu de dai"/>
        <a:ea typeface=""/>
        <a:cs typeface=""/>
      </a:majorFont>
      <a:minorFont>
        <a:latin typeface="#9Slide02 Noi dung da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170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CA98B668-9A4E-4E7F-B208-8A990F661459}" vid="{710D1F47-1F10-4F25-9645-2EA8563940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11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#9Slide02 Noi dung dai</vt:lpstr>
      <vt:lpstr>#9Slide02 Tieu de dai</vt:lpstr>
      <vt:lpstr>Arial</vt:lpstr>
      <vt:lpstr>Default Theme</vt:lpstr>
      <vt:lpstr>PowerPoint Presentation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9Slide.vn</dc:subject>
  <dc:creator/>
  <dc:description>9Slide.vn</dc:description>
  <cp:lastModifiedBy>Dung Nguyen Huy</cp:lastModifiedBy>
  <cp:revision>6</cp:revision>
  <dcterms:created xsi:type="dcterms:W3CDTF">2021-08-11T08:57:22Z</dcterms:created>
  <dcterms:modified xsi:type="dcterms:W3CDTF">2021-08-11T09:08:32Z</dcterms:modified>
  <cp:category>9Slide.vn</cp:category>
</cp:coreProperties>
</file>