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4400213" cy="10799763"/>
  <p:notesSz cx="6858000" cy="9144000"/>
  <p:defaultTextStyle>
    <a:defPPr>
      <a:defRPr lang="en-US"/>
    </a:defPPr>
    <a:lvl1pPr marL="0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ng Nguyen Huy" initials="DNH" lastIdx="2" clrIdx="0">
    <p:extLst>
      <p:ext uri="{19B8F6BF-5375-455C-9EA6-DF929625EA0E}">
        <p15:presenceInfo xmlns:p15="http://schemas.microsoft.com/office/powerpoint/2012/main" userId="53f118cb4e10bf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 snapToObjects="1" showGuides="1">
      <p:cViewPr>
        <p:scale>
          <a:sx n="77" d="100"/>
          <a:sy n="77" d="100"/>
        </p:scale>
        <p:origin x="8" y="-816"/>
      </p:cViewPr>
      <p:guideLst>
        <p:guide orient="horz" pos="3402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27" y="1767462"/>
            <a:ext cx="10800160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91" y="719984"/>
            <a:ext cx="4644443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21966" y="1554966"/>
            <a:ext cx="7290108" cy="7674832"/>
          </a:xfrm>
        </p:spPr>
        <p:txBody>
          <a:bodyPr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891" y="3239929"/>
            <a:ext cx="4644443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76298F66-43F7-1944-AEB3-AE0B3C70BABB}"/>
              </a:ext>
            </a:extLst>
          </p:cNvPr>
          <p:cNvSpPr txBox="1"/>
          <p:nvPr userDrawn="1"/>
        </p:nvSpPr>
        <p:spPr>
          <a:xfrm>
            <a:off x="0" y="-1506497"/>
            <a:ext cx="14400213" cy="3634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362">
                <a:solidFill>
                  <a:srgbClr val="C3C3C3"/>
                </a:solidFill>
              </a:rPr>
              <a:t>www.9slide.vn</a:t>
            </a:r>
            <a:endParaRPr lang="en-VN" sz="2362">
              <a:solidFill>
                <a:srgbClr val="C3C3C3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5" y="574988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90015" y="10009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70071" y="10009781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70150" y="10009781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27360404" y="-20519549"/>
            <a:ext cx="466567" cy="622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2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41294051" y="-20519549"/>
            <a:ext cx="466567" cy="622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2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41294051" y="30697247"/>
            <a:ext cx="466567" cy="622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2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27360404" y="30697247"/>
            <a:ext cx="466567" cy="6220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12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2600944" y="-3502636"/>
            <a:ext cx="19602101" cy="17770197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2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3189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12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137C7F35-4DB2-6C43-A0AF-8984C34B2256}"/>
              </a:ext>
            </a:extLst>
          </p:cNvPr>
          <p:cNvSpPr/>
          <p:nvPr/>
        </p:nvSpPr>
        <p:spPr>
          <a:xfrm>
            <a:off x="2929253" y="804091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6365" t="-5808" r="-207785" b="-3083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F6E77F0-C082-6247-97A6-CF38B25B3528}"/>
              </a:ext>
            </a:extLst>
          </p:cNvPr>
          <p:cNvSpPr/>
          <p:nvPr/>
        </p:nvSpPr>
        <p:spPr>
          <a:xfrm>
            <a:off x="6100624" y="804091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8036" t="-309813" r="-6114" b="-433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C42B9-7ABC-1348-9FCE-8D2A976C5413}"/>
              </a:ext>
            </a:extLst>
          </p:cNvPr>
          <p:cNvSpPr/>
          <p:nvPr/>
        </p:nvSpPr>
        <p:spPr>
          <a:xfrm>
            <a:off x="9271995" y="804091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6041" t="-6551" r="-108109" b="-3075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62B777-8419-C94B-A509-FB076A847EF1}"/>
              </a:ext>
            </a:extLst>
          </p:cNvPr>
          <p:cNvSpPr/>
          <p:nvPr/>
        </p:nvSpPr>
        <p:spPr>
          <a:xfrm>
            <a:off x="6100624" y="3931920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07075" t="-210731" r="-107075" b="-1034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645F4FD-F0E2-2743-A6B1-4F76C2DF144E}"/>
              </a:ext>
            </a:extLst>
          </p:cNvPr>
          <p:cNvSpPr/>
          <p:nvPr/>
        </p:nvSpPr>
        <p:spPr>
          <a:xfrm>
            <a:off x="9271995" y="3931920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347" t="-211378" r="-208803" b="-10277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E5A9A18-975A-884A-9F62-1D0C1381E946}"/>
              </a:ext>
            </a:extLst>
          </p:cNvPr>
          <p:cNvSpPr/>
          <p:nvPr/>
        </p:nvSpPr>
        <p:spPr>
          <a:xfrm>
            <a:off x="2929253" y="3931920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9" t="-211106" r="-306141" b="-1030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D75C58-9F6C-7648-A00D-8BECFFC5F7CE}"/>
              </a:ext>
            </a:extLst>
          </p:cNvPr>
          <p:cNvSpPr/>
          <p:nvPr/>
        </p:nvSpPr>
        <p:spPr>
          <a:xfrm>
            <a:off x="6100624" y="6914606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4988" t="-5688" r="-9162" b="-30846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9485F84-85B8-3540-AECE-F32FD3666F3F}"/>
              </a:ext>
            </a:extLst>
          </p:cNvPr>
          <p:cNvSpPr/>
          <p:nvPr/>
        </p:nvSpPr>
        <p:spPr>
          <a:xfrm>
            <a:off x="9271995" y="6914606"/>
            <a:ext cx="2520000" cy="2520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7937" t="-108226" r="-6213" b="-205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92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Default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A98B668-9A4E-4E7F-B208-8A990F661459}" vid="{710D1F47-1F10-4F25-9645-2EA8563940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Default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/>
  <dc:description>9Slide.vn</dc:description>
  <cp:lastModifiedBy>Dung Nguyen Huy</cp:lastModifiedBy>
  <cp:revision>16</cp:revision>
  <dcterms:created xsi:type="dcterms:W3CDTF">2021-08-10T08:36:08Z</dcterms:created>
  <dcterms:modified xsi:type="dcterms:W3CDTF">2021-08-10T09:04:48Z</dcterms:modified>
  <cp:category>9Slide.vn</cp:category>
</cp:coreProperties>
</file>