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E1FF"/>
    <a:srgbClr val="443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 snapToObjects="1" showGuides="1">
      <p:cViewPr varScale="1">
        <p:scale>
          <a:sx n="106" d="100"/>
          <a:sy n="106" d="100"/>
        </p:scale>
        <p:origin x="704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- 2019">
            <a:extLst>
              <a:ext uri="{FF2B5EF4-FFF2-40B4-BE49-F238E27FC236}">
                <a16:creationId xmlns:a16="http://schemas.microsoft.com/office/drawing/2014/main" id="{3A6E3AB4-47D5-C54D-B3C8-5C2DE03DA5CF}"/>
              </a:ext>
            </a:extLst>
          </p:cNvPr>
          <p:cNvSpPr txBox="1"/>
          <p:nvPr userDrawn="1"/>
        </p:nvSpPr>
        <p:spPr>
          <a:xfrm>
            <a:off x="0" y="-1450777"/>
            <a:ext cx="1219200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rgbClr val="C3C3C3"/>
                </a:solidFill>
              </a:rPr>
              <a:t>www.9slide.vn</a:t>
            </a:r>
            <a:endParaRPr lang="en-VN" sz="2000">
              <a:solidFill>
                <a:srgbClr val="C3C3C3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8F0044E5-4D59-F344-8EA0-EDB765EF9DE4}"/>
              </a:ext>
            </a:extLst>
          </p:cNvPr>
          <p:cNvSpPr/>
          <p:nvPr/>
        </p:nvSpPr>
        <p:spPr>
          <a:xfrm>
            <a:off x="1407696" y="668199"/>
            <a:ext cx="2866860" cy="5034768"/>
          </a:xfrm>
          <a:custGeom>
            <a:avLst/>
            <a:gdLst>
              <a:gd name="connsiteX0" fmla="*/ 0 w 2875547"/>
              <a:gd name="connsiteY0" fmla="*/ 4981074 h 4981074"/>
              <a:gd name="connsiteX1" fmla="*/ 2875547 w 2875547"/>
              <a:gd name="connsiteY1" fmla="*/ 0 h 4981074"/>
              <a:gd name="connsiteX2" fmla="*/ 2875547 w 2875547"/>
              <a:gd name="connsiteY2" fmla="*/ 4981074 h 4981074"/>
              <a:gd name="connsiteX3" fmla="*/ 0 w 2875547"/>
              <a:gd name="connsiteY3" fmla="*/ 4981074 h 4981074"/>
              <a:gd name="connsiteX0" fmla="*/ 0 w 2875547"/>
              <a:gd name="connsiteY0" fmla="*/ 4981074 h 4981074"/>
              <a:gd name="connsiteX1" fmla="*/ 2875547 w 2875547"/>
              <a:gd name="connsiteY1" fmla="*/ 0 h 4981074"/>
              <a:gd name="connsiteX2" fmla="*/ 1900989 w 2875547"/>
              <a:gd name="connsiteY2" fmla="*/ 4981074 h 4981074"/>
              <a:gd name="connsiteX3" fmla="*/ 0 w 2875547"/>
              <a:gd name="connsiteY3" fmla="*/ 4981074 h 4981074"/>
              <a:gd name="connsiteX0" fmla="*/ 0 w 2900260"/>
              <a:gd name="connsiteY0" fmla="*/ 5116998 h 5116998"/>
              <a:gd name="connsiteX1" fmla="*/ 2900260 w 2900260"/>
              <a:gd name="connsiteY1" fmla="*/ 0 h 5116998"/>
              <a:gd name="connsiteX2" fmla="*/ 1900989 w 2900260"/>
              <a:gd name="connsiteY2" fmla="*/ 5116998 h 5116998"/>
              <a:gd name="connsiteX3" fmla="*/ 0 w 2900260"/>
              <a:gd name="connsiteY3" fmla="*/ 5116998 h 5116998"/>
              <a:gd name="connsiteX0" fmla="*/ 0 w 2850833"/>
              <a:gd name="connsiteY0" fmla="*/ 4993430 h 4993430"/>
              <a:gd name="connsiteX1" fmla="*/ 2850833 w 2850833"/>
              <a:gd name="connsiteY1" fmla="*/ 0 h 4993430"/>
              <a:gd name="connsiteX2" fmla="*/ 1900989 w 2850833"/>
              <a:gd name="connsiteY2" fmla="*/ 4993430 h 4993430"/>
              <a:gd name="connsiteX3" fmla="*/ 0 w 2850833"/>
              <a:gd name="connsiteY3" fmla="*/ 4993430 h 4993430"/>
              <a:gd name="connsiteX0" fmla="*/ 0 w 2800957"/>
              <a:gd name="connsiteY0" fmla="*/ 5010055 h 5010055"/>
              <a:gd name="connsiteX1" fmla="*/ 2800957 w 2800957"/>
              <a:gd name="connsiteY1" fmla="*/ 0 h 5010055"/>
              <a:gd name="connsiteX2" fmla="*/ 1900989 w 2800957"/>
              <a:gd name="connsiteY2" fmla="*/ 5010055 h 5010055"/>
              <a:gd name="connsiteX3" fmla="*/ 0 w 2800957"/>
              <a:gd name="connsiteY3" fmla="*/ 5010055 h 5010055"/>
              <a:gd name="connsiteX0" fmla="*/ 0 w 2866860"/>
              <a:gd name="connsiteY0" fmla="*/ 5034768 h 5034768"/>
              <a:gd name="connsiteX1" fmla="*/ 2866860 w 2866860"/>
              <a:gd name="connsiteY1" fmla="*/ 0 h 5034768"/>
              <a:gd name="connsiteX2" fmla="*/ 1900989 w 2866860"/>
              <a:gd name="connsiteY2" fmla="*/ 5034768 h 5034768"/>
              <a:gd name="connsiteX3" fmla="*/ 0 w 2866860"/>
              <a:gd name="connsiteY3" fmla="*/ 5034768 h 503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860" h="5034768">
                <a:moveTo>
                  <a:pt x="0" y="5034768"/>
                </a:moveTo>
                <a:lnTo>
                  <a:pt x="2866860" y="0"/>
                </a:lnTo>
                <a:lnTo>
                  <a:pt x="1900989" y="5034768"/>
                </a:lnTo>
                <a:lnTo>
                  <a:pt x="0" y="5034768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35439C-FA55-0449-8F70-82FCDA4BEB23}"/>
              </a:ext>
            </a:extLst>
          </p:cNvPr>
          <p:cNvSpPr/>
          <p:nvPr/>
        </p:nvSpPr>
        <p:spPr>
          <a:xfrm>
            <a:off x="3308240" y="605516"/>
            <a:ext cx="2875547" cy="5097452"/>
          </a:xfrm>
          <a:custGeom>
            <a:avLst/>
            <a:gdLst>
              <a:gd name="connsiteX0" fmla="*/ 0 w 2875547"/>
              <a:gd name="connsiteY0" fmla="*/ 4981074 h 4981074"/>
              <a:gd name="connsiteX1" fmla="*/ 973459 w 2875547"/>
              <a:gd name="connsiteY1" fmla="*/ 0 h 4981074"/>
              <a:gd name="connsiteX2" fmla="*/ 2875547 w 2875547"/>
              <a:gd name="connsiteY2" fmla="*/ 4981074 h 4981074"/>
              <a:gd name="connsiteX3" fmla="*/ 0 w 2875547"/>
              <a:gd name="connsiteY3" fmla="*/ 4981074 h 4981074"/>
              <a:gd name="connsiteX0" fmla="*/ 0 w 2875547"/>
              <a:gd name="connsiteY0" fmla="*/ 5097452 h 5097452"/>
              <a:gd name="connsiteX1" fmla="*/ 990084 w 2875547"/>
              <a:gd name="connsiteY1" fmla="*/ 0 h 5097452"/>
              <a:gd name="connsiteX2" fmla="*/ 2875547 w 2875547"/>
              <a:gd name="connsiteY2" fmla="*/ 5097452 h 5097452"/>
              <a:gd name="connsiteX3" fmla="*/ 0 w 2875547"/>
              <a:gd name="connsiteY3" fmla="*/ 5097452 h 509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5547" h="5097452">
                <a:moveTo>
                  <a:pt x="0" y="5097452"/>
                </a:moveTo>
                <a:lnTo>
                  <a:pt x="990084" y="0"/>
                </a:lnTo>
                <a:lnTo>
                  <a:pt x="2875547" y="5097452"/>
                </a:lnTo>
                <a:lnTo>
                  <a:pt x="0" y="509745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0914A845-67C2-9D4C-AFEA-B54A0201C81A}"/>
              </a:ext>
            </a:extLst>
          </p:cNvPr>
          <p:cNvSpPr/>
          <p:nvPr/>
        </p:nvSpPr>
        <p:spPr>
          <a:xfrm>
            <a:off x="4313642" y="625160"/>
            <a:ext cx="6010228" cy="5077806"/>
          </a:xfrm>
          <a:custGeom>
            <a:avLst/>
            <a:gdLst>
              <a:gd name="connsiteX0" fmla="*/ 0 w 4140084"/>
              <a:gd name="connsiteY0" fmla="*/ 4981074 h 4981074"/>
              <a:gd name="connsiteX1" fmla="*/ 1401543 w 4140084"/>
              <a:gd name="connsiteY1" fmla="*/ 0 h 4981074"/>
              <a:gd name="connsiteX2" fmla="*/ 4140084 w 4140084"/>
              <a:gd name="connsiteY2" fmla="*/ 4981074 h 4981074"/>
              <a:gd name="connsiteX3" fmla="*/ 0 w 4140084"/>
              <a:gd name="connsiteY3" fmla="*/ 4981074 h 4981074"/>
              <a:gd name="connsiteX0" fmla="*/ 1872599 w 6012683"/>
              <a:gd name="connsiteY0" fmla="*/ 4922080 h 4922080"/>
              <a:gd name="connsiteX1" fmla="*/ 0 w 6012683"/>
              <a:gd name="connsiteY1" fmla="*/ 0 h 4922080"/>
              <a:gd name="connsiteX2" fmla="*/ 6012683 w 6012683"/>
              <a:gd name="connsiteY2" fmla="*/ 4922080 h 4922080"/>
              <a:gd name="connsiteX3" fmla="*/ 1872599 w 6012683"/>
              <a:gd name="connsiteY3" fmla="*/ 4922080 h 4922080"/>
              <a:gd name="connsiteX0" fmla="*/ 1898976 w 6039060"/>
              <a:gd name="connsiteY0" fmla="*/ 4974833 h 4974833"/>
              <a:gd name="connsiteX1" fmla="*/ 0 w 6039060"/>
              <a:gd name="connsiteY1" fmla="*/ 0 h 4974833"/>
              <a:gd name="connsiteX2" fmla="*/ 6039060 w 6039060"/>
              <a:gd name="connsiteY2" fmla="*/ 4974833 h 4974833"/>
              <a:gd name="connsiteX3" fmla="*/ 1898976 w 6039060"/>
              <a:gd name="connsiteY3" fmla="*/ 4974833 h 4974833"/>
              <a:gd name="connsiteX0" fmla="*/ 1812479 w 5952563"/>
              <a:gd name="connsiteY0" fmla="*/ 5086044 h 5086044"/>
              <a:gd name="connsiteX1" fmla="*/ 0 w 5952563"/>
              <a:gd name="connsiteY1" fmla="*/ 0 h 5086044"/>
              <a:gd name="connsiteX2" fmla="*/ 5952563 w 5952563"/>
              <a:gd name="connsiteY2" fmla="*/ 5086044 h 5086044"/>
              <a:gd name="connsiteX3" fmla="*/ 1812479 w 5952563"/>
              <a:gd name="connsiteY3" fmla="*/ 5086044 h 5086044"/>
              <a:gd name="connsiteX0" fmla="*/ 1853669 w 5993753"/>
              <a:gd name="connsiteY0" fmla="*/ 5086044 h 5086044"/>
              <a:gd name="connsiteX1" fmla="*/ 0 w 5993753"/>
              <a:gd name="connsiteY1" fmla="*/ 0 h 5086044"/>
              <a:gd name="connsiteX2" fmla="*/ 5993753 w 5993753"/>
              <a:gd name="connsiteY2" fmla="*/ 5086044 h 5086044"/>
              <a:gd name="connsiteX3" fmla="*/ 1853669 w 5993753"/>
              <a:gd name="connsiteY3" fmla="*/ 5086044 h 5086044"/>
              <a:gd name="connsiteX0" fmla="*/ 1878382 w 6018466"/>
              <a:gd name="connsiteY0" fmla="*/ 5127233 h 5127233"/>
              <a:gd name="connsiteX1" fmla="*/ 0 w 6018466"/>
              <a:gd name="connsiteY1" fmla="*/ 0 h 5127233"/>
              <a:gd name="connsiteX2" fmla="*/ 6018466 w 6018466"/>
              <a:gd name="connsiteY2" fmla="*/ 5127233 h 5127233"/>
              <a:gd name="connsiteX3" fmla="*/ 1878382 w 6018466"/>
              <a:gd name="connsiteY3" fmla="*/ 5127233 h 5127233"/>
              <a:gd name="connsiteX0" fmla="*/ 1845431 w 5985515"/>
              <a:gd name="connsiteY0" fmla="*/ 5044855 h 5044855"/>
              <a:gd name="connsiteX1" fmla="*/ 0 w 5985515"/>
              <a:gd name="connsiteY1" fmla="*/ 0 h 5044855"/>
              <a:gd name="connsiteX2" fmla="*/ 5985515 w 5985515"/>
              <a:gd name="connsiteY2" fmla="*/ 5044855 h 5044855"/>
              <a:gd name="connsiteX3" fmla="*/ 1845431 w 5985515"/>
              <a:gd name="connsiteY3" fmla="*/ 5044855 h 5044855"/>
              <a:gd name="connsiteX0" fmla="*/ 1870144 w 6010228"/>
              <a:gd name="connsiteY0" fmla="*/ 5077806 h 5077806"/>
              <a:gd name="connsiteX1" fmla="*/ 0 w 6010228"/>
              <a:gd name="connsiteY1" fmla="*/ 0 h 5077806"/>
              <a:gd name="connsiteX2" fmla="*/ 6010228 w 6010228"/>
              <a:gd name="connsiteY2" fmla="*/ 5077806 h 5077806"/>
              <a:gd name="connsiteX3" fmla="*/ 1870144 w 6010228"/>
              <a:gd name="connsiteY3" fmla="*/ 5077806 h 507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0228" h="5077806">
                <a:moveTo>
                  <a:pt x="1870144" y="5077806"/>
                </a:moveTo>
                <a:lnTo>
                  <a:pt x="0" y="0"/>
                </a:lnTo>
                <a:lnTo>
                  <a:pt x="6010228" y="5077806"/>
                </a:lnTo>
                <a:lnTo>
                  <a:pt x="1870144" y="507780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935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DA1E7AA8-B63D-C848-9F7A-0BD3363EF596}"/>
              </a:ext>
            </a:extLst>
          </p:cNvPr>
          <p:cNvSpPr/>
          <p:nvPr/>
        </p:nvSpPr>
        <p:spPr>
          <a:xfrm rot="13500000">
            <a:off x="1854201" y="1680506"/>
            <a:ext cx="3496988" cy="3496989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931F23A-9363-4545-A56B-C07CCD421692}"/>
              </a:ext>
            </a:extLst>
          </p:cNvPr>
          <p:cNvSpPr/>
          <p:nvPr/>
        </p:nvSpPr>
        <p:spPr>
          <a:xfrm rot="18900000">
            <a:off x="4347504" y="-792238"/>
            <a:ext cx="3496989" cy="3496988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FC33903-33ED-A04E-87CA-315F06B1CB97}"/>
              </a:ext>
            </a:extLst>
          </p:cNvPr>
          <p:cNvSpPr/>
          <p:nvPr/>
        </p:nvSpPr>
        <p:spPr>
          <a:xfrm rot="8100000">
            <a:off x="4347504" y="4153252"/>
            <a:ext cx="3496989" cy="3496988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0B01E25-CEF2-B343-9C04-559FCE168C90}"/>
              </a:ext>
            </a:extLst>
          </p:cNvPr>
          <p:cNvSpPr/>
          <p:nvPr/>
        </p:nvSpPr>
        <p:spPr>
          <a:xfrm rot="2700000">
            <a:off x="6840812" y="1680506"/>
            <a:ext cx="3496988" cy="3496989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91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4358A8-E826-584B-9AFA-A7329AAFD4DF}"/>
              </a:ext>
            </a:extLst>
          </p:cNvPr>
          <p:cNvGrpSpPr/>
          <p:nvPr/>
        </p:nvGrpSpPr>
        <p:grpSpPr>
          <a:xfrm>
            <a:off x="6260526" y="453286"/>
            <a:ext cx="2883474" cy="2883473"/>
            <a:chOff x="1676494" y="970644"/>
            <a:chExt cx="3496989" cy="3496988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FFC33903-33ED-A04E-87CA-315F06B1CB97}"/>
                </a:ext>
              </a:extLst>
            </p:cNvPr>
            <p:cNvSpPr/>
            <p:nvPr/>
          </p:nvSpPr>
          <p:spPr>
            <a:xfrm>
              <a:off x="1676494" y="970644"/>
              <a:ext cx="3496989" cy="3496988"/>
            </a:xfrm>
            <a:prstGeom prst="rt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7331F1-6C0A-B648-A415-03C5BE977172}"/>
                </a:ext>
              </a:extLst>
            </p:cNvPr>
            <p:cNvSpPr txBox="1"/>
            <p:nvPr/>
          </p:nvSpPr>
          <p:spPr>
            <a:xfrm>
              <a:off x="2410559" y="2756383"/>
              <a:ext cx="664894" cy="11197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VN" sz="6000"/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34193-3807-9549-8C44-8D133C9F6ADE}"/>
              </a:ext>
            </a:extLst>
          </p:cNvPr>
          <p:cNvGrpSpPr/>
          <p:nvPr/>
        </p:nvGrpSpPr>
        <p:grpSpPr>
          <a:xfrm flipH="1">
            <a:off x="3365020" y="453285"/>
            <a:ext cx="2883474" cy="2883473"/>
            <a:chOff x="1676494" y="970644"/>
            <a:chExt cx="3496989" cy="3496988"/>
          </a:xfrm>
        </p:grpSpPr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53B78CA5-2EDF-E44D-91BD-EC409B90587B}"/>
                </a:ext>
              </a:extLst>
            </p:cNvPr>
            <p:cNvSpPr/>
            <p:nvPr/>
          </p:nvSpPr>
          <p:spPr>
            <a:xfrm>
              <a:off x="1676494" y="970644"/>
              <a:ext cx="3496989" cy="3496988"/>
            </a:xfrm>
            <a:prstGeom prst="rt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AB7A63-FD3A-8C4C-9BF5-AC46ADF4335F}"/>
                </a:ext>
              </a:extLst>
            </p:cNvPr>
            <p:cNvSpPr txBox="1"/>
            <p:nvPr/>
          </p:nvSpPr>
          <p:spPr>
            <a:xfrm>
              <a:off x="2410559" y="2756383"/>
              <a:ext cx="664894" cy="11197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VN" sz="6000"/>
                <a:t>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5AF099-26D3-1743-B6E0-01FAF9B9A822}"/>
              </a:ext>
            </a:extLst>
          </p:cNvPr>
          <p:cNvGrpSpPr/>
          <p:nvPr/>
        </p:nvGrpSpPr>
        <p:grpSpPr>
          <a:xfrm flipV="1">
            <a:off x="6260526" y="3360823"/>
            <a:ext cx="2883474" cy="2883473"/>
            <a:chOff x="1676494" y="970644"/>
            <a:chExt cx="3496989" cy="3496988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37B88DD-BA6D-4949-8C99-8B441B5C4C30}"/>
                </a:ext>
              </a:extLst>
            </p:cNvPr>
            <p:cNvSpPr/>
            <p:nvPr/>
          </p:nvSpPr>
          <p:spPr>
            <a:xfrm>
              <a:off x="1676494" y="970644"/>
              <a:ext cx="3496989" cy="3496988"/>
            </a:xfrm>
            <a:prstGeom prst="rtTriangle">
              <a:avLst/>
            </a:prstGeom>
            <a:solidFill>
              <a:srgbClr val="35E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92A6E8-5BF0-054B-AC2E-4507A298B5C9}"/>
                </a:ext>
              </a:extLst>
            </p:cNvPr>
            <p:cNvSpPr txBox="1"/>
            <p:nvPr/>
          </p:nvSpPr>
          <p:spPr>
            <a:xfrm rot="10800000">
              <a:off x="2410559" y="2756383"/>
              <a:ext cx="664894" cy="11197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VN" sz="6000"/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4A0ED4-DA2D-F34E-AF83-A8581B08F520}"/>
              </a:ext>
            </a:extLst>
          </p:cNvPr>
          <p:cNvGrpSpPr/>
          <p:nvPr/>
        </p:nvGrpSpPr>
        <p:grpSpPr>
          <a:xfrm flipH="1" flipV="1">
            <a:off x="3365020" y="3360822"/>
            <a:ext cx="2883474" cy="2883473"/>
            <a:chOff x="1676494" y="970644"/>
            <a:chExt cx="3496989" cy="3496988"/>
          </a:xfrm>
        </p:grpSpPr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E880B0E4-785D-F241-8AD6-498875FFADDD}"/>
                </a:ext>
              </a:extLst>
            </p:cNvPr>
            <p:cNvSpPr/>
            <p:nvPr/>
          </p:nvSpPr>
          <p:spPr>
            <a:xfrm>
              <a:off x="1676494" y="970644"/>
              <a:ext cx="3496989" cy="3496988"/>
            </a:xfrm>
            <a:prstGeom prst="rt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5BF8E6-DB05-AB4F-A950-661A8E8C07C2}"/>
                </a:ext>
              </a:extLst>
            </p:cNvPr>
            <p:cNvSpPr txBox="1"/>
            <p:nvPr/>
          </p:nvSpPr>
          <p:spPr>
            <a:xfrm rot="10800000">
              <a:off x="2410559" y="2756383"/>
              <a:ext cx="664894" cy="11197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VN" sz="600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65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B7D74C-2671-8041-86CD-1915BE74E9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38" y="521257"/>
            <a:ext cx="2933700" cy="5156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F07B8-8242-9A49-AE1E-AD0DDA9D47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1" y="502207"/>
            <a:ext cx="2933700" cy="519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8B794-3F12-864B-B169-29338BBC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964" y="261353"/>
            <a:ext cx="61087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7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Default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A98B668-9A4E-4E7F-B208-8A990F661459}" vid="{710D1F47-1F10-4F25-9645-2EA8563940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206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#9Slide02 Noi dung dai</vt:lpstr>
      <vt:lpstr>#9Slide02 Tieu de dai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/>
  <dc:description>9Slide.vn</dc:description>
  <cp:lastModifiedBy>Dung Nguyen Huy</cp:lastModifiedBy>
  <cp:revision>2</cp:revision>
  <dcterms:created xsi:type="dcterms:W3CDTF">2021-08-13T07:39:00Z</dcterms:created>
  <dcterms:modified xsi:type="dcterms:W3CDTF">2021-08-16T04:48:46Z</dcterms:modified>
  <cp:category>9Slide.vn</cp:category>
</cp:coreProperties>
</file>