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710"/>
  </p:normalViewPr>
  <p:slideViewPr>
    <p:cSldViewPr snapToGrid="0" snapToObjects="1">
      <p:cViewPr>
        <p:scale>
          <a:sx n="168" d="100"/>
          <a:sy n="168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D81F-7697-D643-BF9F-F2F09498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DD155-F9B0-5642-B7D6-BB50C8C9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B673-CDD3-6748-86EE-17917B79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839D-A84D-2744-9742-81FCFB07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44FD-B4CB-AF4F-8C87-87580C7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75B-1108-454B-A19D-207480B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0F68-0B9F-994D-8E8F-1375A4FC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72E0-E236-EE42-BD85-1AAEDE50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EA7F-D186-2340-99EE-520B3072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24C6-29F0-DF48-88D9-BCE109BF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5B2F5-20D5-DF4B-A59E-F7F61D881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2CC8-672C-4642-A203-3492ECFF2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3CC0-2300-0840-B46C-13296074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47CF-8987-C24A-95B4-EC9AF84C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63C3-8743-5443-97C2-7A031AC8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ACAF-FC3B-8543-AD8A-578B4A39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E391-103C-1945-A3EB-E7BB392D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BB1E-1C7B-7243-AE12-8989A8AA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AF76-58AB-A94C-AB13-6977044A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FF14-36D0-5842-985E-2FDC5584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F574-8B57-6741-9AF3-52C24885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BF91-2390-E244-879C-19E0F80B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BDBF-F4A9-334B-A4FC-DF933F58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3B26-7ED2-FB4C-A4B2-3348B354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03AC-0986-7946-95B0-83C08E6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F188-B18D-F14E-9E07-AD7168C6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6EFA-E028-2C4E-9B42-E8AE33B56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BB76-063F-7748-B465-0DE666027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699C-9EDA-9C4C-B053-D013BD9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0985-C2F3-604A-B2F4-42C569FC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C7D5-D8E1-1D48-832C-24E0E130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ABD8-9F01-4D41-9A2E-0A576A20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FD2B-CEFE-3D40-9DDD-02CDE0EF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66C1-76BC-B445-AD01-7CBE7C63A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57339-4766-7D46-96AC-D2FA249B6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1AA8E-C216-C54F-8018-C8608047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86AA4-DD91-0348-B359-97E265FF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4230C-D666-FA49-AB8A-4AB93BAB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9B49D-DE4D-AF45-863C-7F4F1D25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1B4D-E1CE-B342-85B4-B02CCAF2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049B8-C302-3547-A5FE-D1928A59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1AB2-8F73-074D-BB91-E9BDDEF0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912-CE06-3847-9C1F-697E9C0B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2713-5F7D-7743-B45D-CC9F159F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82330-A67B-4B46-862A-8711E7D0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96C7-7D61-ED4C-B359-CFBF7197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A309-0F79-4049-B57E-520C92B7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586C-9B0A-B646-848C-073981A5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8B91-3799-D144-B099-289FF486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DF01-22ED-1C4E-97D1-0F50B3FC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1A992-76BA-714A-88F8-88C3738F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118E-C2D9-B141-AE3A-E8765533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B7D0-F16C-1B47-8319-C9248D91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BE33C-5766-4B44-A086-D730A53D7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CE7BF-9504-0D4D-B0FF-5BF0D59B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0718E-EC2D-9E4B-870C-43289BEB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01D8-7D96-6C44-829A-A9CB9D1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A9AB-92AA-5945-B6A0-E2A931A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089F-5530-F241-B144-770B415D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E369-3D2B-9F42-95F0-57412FCA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CEF4-FF01-B946-BBBE-3EFBC64F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05CC-0D15-F54D-B3F7-1691F292A7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1DDE-3E28-B644-BED3-33BEAF5A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851D-7B1F-874C-94CE-C59C295C6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60CB-6ED5-394F-A092-FBCED92F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488F0FB-1DC3-A040-B24B-6D61A3EF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0"/>
            <a:ext cx="6571486" cy="51215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F82667-38DD-0C4C-BE03-2D88BC0B43FA}"/>
              </a:ext>
            </a:extLst>
          </p:cNvPr>
          <p:cNvSpPr/>
          <p:nvPr/>
        </p:nvSpPr>
        <p:spPr>
          <a:xfrm>
            <a:off x="784860" y="3964642"/>
            <a:ext cx="1295400" cy="932328"/>
          </a:xfrm>
          <a:prstGeom prst="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6A793-4775-E74B-992E-5DB4DF528CB1}"/>
              </a:ext>
            </a:extLst>
          </p:cNvPr>
          <p:cNvSpPr/>
          <p:nvPr/>
        </p:nvSpPr>
        <p:spPr>
          <a:xfrm>
            <a:off x="3756660" y="3964642"/>
            <a:ext cx="3101340" cy="932328"/>
          </a:xfrm>
          <a:prstGeom prst="rect">
            <a:avLst/>
          </a:prstGeom>
          <a:solidFill>
            <a:schemeClr val="accent6"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Huyen</dc:creator>
  <cp:lastModifiedBy>Nguyen, Huyen</cp:lastModifiedBy>
  <cp:revision>7</cp:revision>
  <dcterms:created xsi:type="dcterms:W3CDTF">2020-04-25T12:12:46Z</dcterms:created>
  <dcterms:modified xsi:type="dcterms:W3CDTF">2020-04-25T18:05:16Z</dcterms:modified>
</cp:coreProperties>
</file>