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countries has top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 has Top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 has high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Product are bought most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Sale's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Shipping Cost of 4 Shipping modes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orders by Shipping 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Which Shipping Mode is selected most?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Correlation of Discount  and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Products has highest discount percent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c2a088e-ac64-4c2d-9a23-4237fb4996f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a68bdfb57504001" /><Relationship Type="http://schemas.openxmlformats.org/officeDocument/2006/relationships/slideLayout" Target="/ppt/slideLayouts/slideLayout8.xml" Id="Rb56dc72df92c46ab" /><Relationship Type="http://schemas.openxmlformats.org/officeDocument/2006/relationships/hyperlink" Target="https://app.powerbi.com/groups/me/reports/cc2a088e-ac64-4c2d-9a23-4237fb4996f2/?pbi_source=PowerPoint" TargetMode="External" Id="RelId0" /><Relationship Type="http://schemas.openxmlformats.org/officeDocument/2006/relationships/image" Target="/ppt/media/image4.png" Id="imgId840058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4d2f460cb4e40f7" /><Relationship Type="http://schemas.openxmlformats.org/officeDocument/2006/relationships/slideLayout" Target="/ppt/slideLayouts/slideLayout8.xml" Id="Ra81bbd9499bd4a7d" /><Relationship Type="http://schemas.openxmlformats.org/officeDocument/2006/relationships/hyperlink" Target="https://app.powerbi.com/groups/me/reports/cc2a088e-ac64-4c2d-9a23-4237fb4996f2/?pbi_source=PowerPoint" TargetMode="External" Id="RelId1" /><Relationship Type="http://schemas.openxmlformats.org/officeDocument/2006/relationships/image" Target="/ppt/media/image5.png" Id="imgId840058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3164f04cc4844415" /><Relationship Type="http://schemas.openxmlformats.org/officeDocument/2006/relationships/slideLayout" Target="/ppt/slideLayouts/slideLayout8.xml" Id="R52252d1910fa4ec6" /><Relationship Type="http://schemas.openxmlformats.org/officeDocument/2006/relationships/hyperlink" Target="https://app.powerbi.com/groups/me/reports/cc2a088e-ac64-4c2d-9a23-4237fb4996f2/?pbi_source=PowerPoint" TargetMode="External" Id="RelId2" /><Relationship Type="http://schemas.openxmlformats.org/officeDocument/2006/relationships/image" Target="/ppt/media/image6.png" Id="imgId840058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1da96f7137f54e81" /><Relationship Type="http://schemas.openxmlformats.org/officeDocument/2006/relationships/slideLayout" Target="/ppt/slideLayouts/slideLayout8.xml" Id="Re4027295a81646ca" /><Relationship Type="http://schemas.openxmlformats.org/officeDocument/2006/relationships/hyperlink" Target="https://app.powerbi.com/groups/me/reports/cc2a088e-ac64-4c2d-9a23-4237fb4996f2/?pbi_source=PowerPoint" TargetMode="External" Id="RelId3" /><Relationship Type="http://schemas.openxmlformats.org/officeDocument/2006/relationships/image" Target="/ppt/media/image7.png" Id="imgId840059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pbi32-huyennguyen-global-super-store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1/6/2022 8:31:27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10/26/2021 3:24:29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textbox ,Top 5 countries has top Sales ,slicer ,Top 5 Product has Top Sales ,Top 5 Product has high Profit ,Top Product are bought most ,Sale's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4005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Shipping Cost of 4 Shipping modes ,textbox ,slicer ,Total orders by Shipping Mode ,Which Shipping Mode is selected most?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4005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Shipping mode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rrelation of Discount  and Sales ,Top 10 Products has highest discount percent ,slicer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4005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Correlation of discount and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actionButton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4005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714750" y="2190750"/>
            <a:ext cx="4762500" cy="2476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Where has high Sales?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