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AD55-44F6-46B2-B144-1B1B999B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F6231-CAEC-4BB4-F67B-A6F9313AE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D4E5-DBD6-4B97-6FF1-0D59C0D1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5EEC-7BCE-749D-DA99-D8281D7B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33CA-3258-F4E4-1840-F70D7101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692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9E2D-0DDB-438A-153E-F02C5EB1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F3B1-339A-AAD7-9F0B-DD7C524F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7B20-8464-AD3E-50D2-72D25C4F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94E75-D947-344F-7336-9905C898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5CF1-6D94-E60B-D456-FBAD6E4D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612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6B3ED-AC3E-DEF8-A403-3D2B41F94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E160E-356E-C569-2F8F-503BE5FD4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24EA-61C4-537B-BC51-00958F06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9122-2174-E933-1B81-BAA0C4DB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54F1-475E-F5FB-0A5E-4947C60E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678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F710-B534-728C-9CB5-75635505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12EC-F970-DFC4-D9E5-FF29741D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BB7E8-7776-772F-E484-51A1F773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7C413-9EBA-7909-C4CC-7D76A4B8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F8E2-5254-DDC1-AD47-EC21944E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933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2B3D-104B-C75A-32A1-A457027D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9BB8A-ACA3-40A1-6482-C1A5F9EBA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0EDE-989A-0786-60C0-F1037E8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2E71-747F-8733-1070-7DEAEF2F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B60AB-6631-7114-40BF-7C5964F4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64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D772-B574-BB68-0DB7-F6489887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6F98-38F7-D7D4-58DC-3B3C61F75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17434-4942-EB17-7E23-364706186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F6F6-4939-9CF0-F5AF-D2F8808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8221A-8E0D-584A-7781-9D0E9746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11BA-07BA-73DB-6200-AC670763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803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00F9-1177-3B36-9DD0-E67073DA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9BAE-0502-83D4-6948-E7391676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9FA6B-B396-652B-622B-77E901AA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0DEE2-AB8D-A130-9312-E51CC7036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D0292-BF79-CC01-70B2-31611FC9A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FE3FB-2593-3D97-2E8F-BAD05145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DF90A-B840-FC67-923D-14E91298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D0EE9-D7FF-EA21-BB77-77987CBF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6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6AF8-0A21-AF7D-A989-4F967F4E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028CF-70FA-CECA-B6AC-D85A5BF4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486E-A2A3-5D11-F3F1-C70446FD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4296C-D8C2-F721-AC10-BA078E7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126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B0C95-F3B6-B306-579D-E822946C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7B3AB-4ADC-5FA9-210C-D52C7BCB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805F1-44A7-2726-FDF3-9F265319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4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B11E-F3FF-99D1-E5A1-679E3DC4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E66A-092E-E061-155F-CDC4B4EF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457D1-E2B0-E0A7-4218-84CD390B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F4D29-DB3B-4617-F801-4777E5D5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6F2F-A7D9-14B7-89F2-F438DBC3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E9957-E0A0-1D08-5241-9396EC87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43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42DC-22EB-3303-742F-40000A4D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CE614-5B62-9E18-4416-734D4A7F1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1126-5C7D-E7B8-8C2E-1A7625D1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8DF6A-783E-338B-4AAA-BCA6A932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EAEEC-003E-9940-509F-28D9F7A4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8BBB-60C1-0367-B341-86772665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12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54239-313B-FD3C-A9D6-65D00EEA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5087-9407-64A5-A8AE-D4DE355A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A0D7-DAB8-D7C2-D1EE-CD9C8C5AD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FC92E-D2ED-0943-AED2-5A1CE7B2E370}" type="datetimeFigureOut">
              <a:rPr lang="en-DE" smtClean="0"/>
              <a:t>10.08.24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B8A7-DCBA-E6CB-AE96-D0171FEE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BE5D-F462-72D1-1A0E-80DF25AE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7B164-F531-F74C-916D-F8727AC288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11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na strand&#10;&#10;Description automatically generated">
            <a:extLst>
              <a:ext uri="{FF2B5EF4-FFF2-40B4-BE49-F238E27FC236}">
                <a16:creationId xmlns:a16="http://schemas.microsoft.com/office/drawing/2014/main" id="{518EFEA6-4040-4123-F766-17B7DB0D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1130300"/>
            <a:ext cx="2692400" cy="459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35F09-6F67-C21E-3F3B-D6AAD7343CAD}"/>
              </a:ext>
            </a:extLst>
          </p:cNvPr>
          <p:cNvSpPr txBox="1"/>
          <p:nvPr/>
        </p:nvSpPr>
        <p:spPr>
          <a:xfrm>
            <a:off x="5181600" y="11303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DNA Marker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624F-31CE-B87E-AC40-BBDF5B563D9D}"/>
              </a:ext>
            </a:extLst>
          </p:cNvPr>
          <p:cNvSpPr txBox="1"/>
          <p:nvPr/>
        </p:nvSpPr>
        <p:spPr>
          <a:xfrm>
            <a:off x="5981308" y="1195752"/>
            <a:ext cx="787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Probe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879E0-74B2-9DDC-36CC-1408F7599C2B}"/>
              </a:ext>
            </a:extLst>
          </p:cNvPr>
          <p:cNvSpPr txBox="1"/>
          <p:nvPr/>
        </p:nvSpPr>
        <p:spPr>
          <a:xfrm>
            <a:off x="6591872" y="1195752"/>
            <a:ext cx="133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</a:t>
            </a:r>
            <a:r>
              <a:rPr lang="en-DE" sz="1400" dirty="0"/>
              <a:t>egative Kontrolle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E1C66-4F0F-9A83-D52F-218800EC4896}"/>
              </a:ext>
            </a:extLst>
          </p:cNvPr>
          <p:cNvSpPr txBox="1"/>
          <p:nvPr/>
        </p:nvSpPr>
        <p:spPr>
          <a:xfrm>
            <a:off x="4749800" y="4149425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/>
              <a:t>500 bp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16C9E-4278-1875-372A-013DC9A39A19}"/>
              </a:ext>
            </a:extLst>
          </p:cNvPr>
          <p:cNvSpPr txBox="1"/>
          <p:nvPr/>
        </p:nvSpPr>
        <p:spPr>
          <a:xfrm>
            <a:off x="4674459" y="342982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/>
              <a:t>1000 bp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82609-5365-D286-8B44-52627DE7038C}"/>
              </a:ext>
            </a:extLst>
          </p:cNvPr>
          <p:cNvSpPr txBox="1"/>
          <p:nvPr/>
        </p:nvSpPr>
        <p:spPr>
          <a:xfrm>
            <a:off x="4674458" y="2571150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/>
              <a:t>2000 bp</a:t>
            </a:r>
          </a:p>
        </p:txBody>
      </p:sp>
    </p:spTree>
    <p:extLst>
      <p:ext uri="{BB962C8B-B14F-4D97-AF65-F5344CB8AC3E}">
        <p14:creationId xmlns:p14="http://schemas.microsoft.com/office/powerpoint/2010/main" val="234288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Huyenanh Nguyen</dc:creator>
  <cp:lastModifiedBy>Huyenanh Nguyen</cp:lastModifiedBy>
  <cp:revision>1</cp:revision>
  <dcterms:created xsi:type="dcterms:W3CDTF">2024-08-10T05:07:30Z</dcterms:created>
  <dcterms:modified xsi:type="dcterms:W3CDTF">2024-08-10T12:23:33Z</dcterms:modified>
</cp:coreProperties>
</file>