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pTKGCbf97OhABulaNDAcoAUQc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7"/>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28" name="Google Shape;28;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7"/>
          <p:cNvSpPr txBox="1"/>
          <p:nvPr/>
        </p:nvSpPr>
        <p:spPr>
          <a:xfrm>
            <a:off x="1351005" y="131805"/>
            <a:ext cx="9489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IT6043 – TRÍ TUỆ NHÂN TẠO</a:t>
            </a:r>
            <a:endParaRPr b="1"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mt="30000"/>
          </a:blip>
          <a:stretch>
            <a:fillRect/>
          </a:stretch>
        </a:blip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6"/>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90" name="Google Shape;90;p16"/>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1" name="Google Shape;91;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6"/>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bg>
      <p:bgPr>
        <a:blipFill>
          <a:blip r:embed="rId2">
            <a:alphaModFix amt="30000"/>
          </a:blip>
          <a:stretch>
            <a:fillRect/>
          </a:stretch>
        </a:blip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7"/>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98" name="Google Shape;98;p17"/>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9" name="Google Shape;99;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7"/>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bg>
      <p:bgPr>
        <a:blipFill>
          <a:blip r:embed="rId2">
            <a:alphaModFix amt="30000"/>
          </a:blip>
          <a:stretch>
            <a:fillRect/>
          </a:stretch>
        </a:blip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8"/>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06" name="Google Shape;106;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8"/>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bg>
      <p:bgPr>
        <a:blipFill>
          <a:blip r:embed="rId2">
            <a:alphaModFix amt="30000"/>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9"/>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13" name="Google Shape;113;p19"/>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14" name="Google Shape;114;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p19"/>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Rockwell"/>
              <a:buNone/>
            </a:pPr>
            <a:r>
              <a:rPr b="0" lang="en-US" sz="8000" cap="none">
                <a:solidFill>
                  <a:schemeClr val="dk1"/>
                </a:solidFill>
                <a:latin typeface="Rockwell"/>
                <a:ea typeface="Rockwell"/>
                <a:cs typeface="Rockwell"/>
                <a:sym typeface="Rockwell"/>
              </a:rPr>
              <a:t>“</a:t>
            </a:r>
            <a:endParaRPr/>
          </a:p>
        </p:txBody>
      </p:sp>
      <p:sp>
        <p:nvSpPr>
          <p:cNvPr id="118" name="Google Shape;118;p19"/>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Rockwell"/>
              <a:buNone/>
            </a:pPr>
            <a:r>
              <a:rPr b="0" lang="en-US" sz="8000" cap="none">
                <a:solidFill>
                  <a:schemeClr val="dk1"/>
                </a:solidFill>
                <a:latin typeface="Rockwell"/>
                <a:ea typeface="Rockwell"/>
                <a:cs typeface="Rockwell"/>
                <a:sym typeface="Rockwell"/>
              </a:rPr>
              <a:t>”</a:t>
            </a:r>
            <a:endParaRPr/>
          </a:p>
        </p:txBody>
      </p:sp>
      <p:sp>
        <p:nvSpPr>
          <p:cNvPr id="119" name="Google Shape;119;p19"/>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bg>
      <p:bgPr>
        <a:blipFill>
          <a:blip r:embed="rId2">
            <a:alphaModFix amt="30000"/>
          </a:blip>
          <a:stretch>
            <a:fillRect/>
          </a:stretch>
        </a:blip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0"/>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123" name="Google Shape;123;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0"/>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bg>
      <p:bgPr>
        <a:blipFill>
          <a:blip r:embed="rId2">
            <a:alphaModFix amt="30000"/>
          </a:blip>
          <a:stretch>
            <a:fillRect/>
          </a:stretch>
        </a:blip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1"/>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0" name="Google Shape;130;p21"/>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1" name="Google Shape;131;p21"/>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2" name="Google Shape;132;p21"/>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3" name="Google Shape;133;p21"/>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34" name="Google Shape;134;p21"/>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35" name="Google Shape;135;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21"/>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bg>
      <p:bgPr>
        <a:blipFill>
          <a:blip r:embed="rId2">
            <a:alphaModFix amt="30000"/>
          </a:blip>
          <a:stretch>
            <a:fillRect/>
          </a:stretch>
        </a:blip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2"/>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2" name="Google Shape;142;p22"/>
          <p:cNvSpPr/>
          <p:nvPr>
            <p:ph idx="2" type="pic"/>
          </p:nvPr>
        </p:nvSpPr>
        <p:spPr>
          <a:xfrm>
            <a:off x="1092019"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3" name="Google Shape;143;p22"/>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44" name="Google Shape;144;p22"/>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5" name="Google Shape;145;p22"/>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6" name="Google Shape;146;p22"/>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47" name="Google Shape;147;p22"/>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48" name="Google Shape;148;p22"/>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49" name="Google Shape;149;p22"/>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solidFill>
                  <a:schemeClr val="dk1"/>
                </a:solidFill>
              </a:defRPr>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50" name="Google Shape;15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22"/>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mt="30000"/>
          </a:blip>
          <a:stretch>
            <a:fillRect/>
          </a:stretch>
        </a:blip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3"/>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57" name="Google Shape;15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23"/>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mt="30000"/>
          </a:blip>
          <a:stretch>
            <a:fillRect/>
          </a:stretch>
        </a:blip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4"/>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64" name="Google Shape;164;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4"/>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howMasterSp="0" type="objOnly">
  <p:cSld name="OBJECT_ONLY">
    <p:spTree>
      <p:nvGrpSpPr>
        <p:cNvPr id="168" name="Shape 168"/>
        <p:cNvGrpSpPr/>
        <p:nvPr/>
      </p:nvGrpSpPr>
      <p:grpSpPr>
        <a:xfrm>
          <a:off x="0" y="0"/>
          <a:ext cx="0" cy="0"/>
          <a:chOff x="0" y="0"/>
          <a:chExt cx="0" cy="0"/>
        </a:xfrm>
      </p:grpSpPr>
      <p:sp>
        <p:nvSpPr>
          <p:cNvPr id="169" name="Google Shape;169;p25"/>
          <p:cNvSpPr txBox="1"/>
          <p:nvPr>
            <p:ph idx="1" type="body"/>
          </p:nvPr>
        </p:nvSpPr>
        <p:spPr>
          <a:xfrm>
            <a:off x="609600" y="277813"/>
            <a:ext cx="10972800" cy="585311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70" name="Google Shape;170;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000">
                <a:solidFill>
                  <a:schemeClr val="lt1"/>
                </a:solidFill>
                <a:latin typeface="Rockwell"/>
                <a:ea typeface="Rockwell"/>
                <a:cs typeface="Rockwell"/>
                <a:sym typeface="Rockwell"/>
              </a:defRPr>
            </a:lvl1pPr>
            <a:lvl2pPr indent="0" lvl="1" marL="0" marR="0" algn="r">
              <a:spcBef>
                <a:spcPts val="0"/>
              </a:spcBef>
              <a:buNone/>
              <a:defRPr sz="1000">
                <a:solidFill>
                  <a:schemeClr val="lt1"/>
                </a:solidFill>
                <a:latin typeface="Rockwell"/>
                <a:ea typeface="Rockwell"/>
                <a:cs typeface="Rockwell"/>
                <a:sym typeface="Rockwell"/>
              </a:defRPr>
            </a:lvl2pPr>
            <a:lvl3pPr indent="0" lvl="2" marL="0" marR="0" algn="r">
              <a:spcBef>
                <a:spcPts val="0"/>
              </a:spcBef>
              <a:buNone/>
              <a:defRPr sz="1000">
                <a:solidFill>
                  <a:schemeClr val="lt1"/>
                </a:solidFill>
                <a:latin typeface="Rockwell"/>
                <a:ea typeface="Rockwell"/>
                <a:cs typeface="Rockwell"/>
                <a:sym typeface="Rockwell"/>
              </a:defRPr>
            </a:lvl3pPr>
            <a:lvl4pPr indent="0" lvl="3" marL="0" marR="0" algn="r">
              <a:spcBef>
                <a:spcPts val="0"/>
              </a:spcBef>
              <a:buNone/>
              <a:defRPr sz="1000">
                <a:solidFill>
                  <a:schemeClr val="lt1"/>
                </a:solidFill>
                <a:latin typeface="Rockwell"/>
                <a:ea typeface="Rockwell"/>
                <a:cs typeface="Rockwell"/>
                <a:sym typeface="Rockwell"/>
              </a:defRPr>
            </a:lvl4pPr>
            <a:lvl5pPr indent="0" lvl="4" marL="0" marR="0" algn="r">
              <a:spcBef>
                <a:spcPts val="0"/>
              </a:spcBef>
              <a:buNone/>
              <a:defRPr sz="1000">
                <a:solidFill>
                  <a:schemeClr val="lt1"/>
                </a:solidFill>
                <a:latin typeface="Rockwell"/>
                <a:ea typeface="Rockwell"/>
                <a:cs typeface="Rockwell"/>
                <a:sym typeface="Rockwell"/>
              </a:defRPr>
            </a:lvl5pPr>
            <a:lvl6pPr indent="0" lvl="5" marL="0" marR="0" algn="r">
              <a:spcBef>
                <a:spcPts val="0"/>
              </a:spcBef>
              <a:buNone/>
              <a:defRPr sz="1000">
                <a:solidFill>
                  <a:schemeClr val="lt1"/>
                </a:solidFill>
                <a:latin typeface="Rockwell"/>
                <a:ea typeface="Rockwell"/>
                <a:cs typeface="Rockwell"/>
                <a:sym typeface="Rockwell"/>
              </a:defRPr>
            </a:lvl6pPr>
            <a:lvl7pPr indent="0" lvl="6" marL="0" marR="0" algn="r">
              <a:spcBef>
                <a:spcPts val="0"/>
              </a:spcBef>
              <a:buNone/>
              <a:defRPr sz="1000">
                <a:solidFill>
                  <a:schemeClr val="lt1"/>
                </a:solidFill>
                <a:latin typeface="Rockwell"/>
                <a:ea typeface="Rockwell"/>
                <a:cs typeface="Rockwell"/>
                <a:sym typeface="Rockwell"/>
              </a:defRPr>
            </a:lvl7pPr>
            <a:lvl8pPr indent="0" lvl="7" marL="0" marR="0" algn="r">
              <a:spcBef>
                <a:spcPts val="0"/>
              </a:spcBef>
              <a:buNone/>
              <a:defRPr sz="1000">
                <a:solidFill>
                  <a:schemeClr val="lt1"/>
                </a:solidFill>
                <a:latin typeface="Rockwell"/>
                <a:ea typeface="Rockwell"/>
                <a:cs typeface="Rockwell"/>
                <a:sym typeface="Rockwell"/>
              </a:defRPr>
            </a:lvl8pPr>
            <a:lvl9pPr indent="0" lvl="8" marL="0" marR="0" algn="r">
              <a:spcBef>
                <a:spcPts val="0"/>
              </a:spcBef>
              <a:buNone/>
              <a:defRPr sz="10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type="obj">
  <p:cSld name="OBJECT">
    <p:bg>
      <p:bgPr>
        <a:blipFill>
          <a:blip r:embed="rId2">
            <a:alphaModFix amt="30000"/>
          </a:blip>
          <a:stretch>
            <a:fillRect/>
          </a:stretch>
        </a:blip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5" name="Google Shape;35;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73" name="Shape 173"/>
        <p:cNvGrpSpPr/>
        <p:nvPr/>
      </p:nvGrpSpPr>
      <p:grpSpPr>
        <a:xfrm>
          <a:off x="0" y="0"/>
          <a:ext cx="0" cy="0"/>
          <a:chOff x="0" y="0"/>
          <a:chExt cx="0" cy="0"/>
        </a:xfrm>
      </p:grpSpPr>
      <p:sp>
        <p:nvSpPr>
          <p:cNvPr id="174" name="Google Shape;174;p26"/>
          <p:cNvSpPr/>
          <p:nvPr/>
        </p:nvSpPr>
        <p:spPr>
          <a:xfrm>
            <a:off x="3996681" y="153404"/>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75" name="Shape 175"/>
        <p:cNvGrpSpPr/>
        <p:nvPr/>
      </p:nvGrpSpPr>
      <p:grpSpPr>
        <a:xfrm>
          <a:off x="0" y="0"/>
          <a:ext cx="0" cy="0"/>
          <a:chOff x="0" y="0"/>
          <a:chExt cx="0" cy="0"/>
        </a:xfrm>
      </p:grpSpPr>
      <p:sp>
        <p:nvSpPr>
          <p:cNvPr id="176" name="Google Shape;176;p27"/>
          <p:cNvSpPr/>
          <p:nvPr/>
        </p:nvSpPr>
        <p:spPr>
          <a:xfrm>
            <a:off x="4048197" y="179162"/>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177" name="Shape 17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178" name="Shape 17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solidFill>
          <a:schemeClr val="lt1"/>
        </a:solidFill>
      </p:bgPr>
    </p:bg>
    <p:spTree>
      <p:nvGrpSpPr>
        <p:cNvPr id="179" name="Shape 17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solidFill>
          <a:schemeClr val="lt1"/>
        </a:solidFill>
      </p:bgPr>
    </p:bg>
    <p:spTree>
      <p:nvGrpSpPr>
        <p:cNvPr id="180" name="Shape 18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bg>
      <p:bgPr>
        <a:solidFill>
          <a:schemeClr val="lt1"/>
        </a:solidFill>
      </p:bgPr>
    </p:bg>
    <p:spTree>
      <p:nvGrpSpPr>
        <p:cNvPr id="181" name="Shape 18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bg>
      <p:bgPr>
        <a:solidFill>
          <a:schemeClr val="lt1"/>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bg>
      <p:bgPr>
        <a:solidFill>
          <a:schemeClr val="lt1"/>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bg>
      <p:bgPr>
        <a:solidFill>
          <a:schemeClr val="lt1"/>
        </a:solidFill>
      </p:bgPr>
    </p:bg>
    <p:spTree>
      <p:nvGrpSpPr>
        <p:cNvPr id="184" name="Shape 1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30000"/>
          </a:blip>
          <a:stretch>
            <a:fillRect/>
          </a:stretch>
        </a:blipFill>
      </p:bgPr>
    </p:bg>
    <p:spTree>
      <p:nvGrpSpPr>
        <p:cNvPr id="38" name="Shape 38"/>
        <p:cNvGrpSpPr/>
        <p:nvPr/>
      </p:nvGrpSpPr>
      <p:grpSpPr>
        <a:xfrm>
          <a:off x="0" y="0"/>
          <a:ext cx="0" cy="0"/>
          <a:chOff x="0" y="0"/>
          <a:chExt cx="0" cy="0"/>
        </a:xfrm>
      </p:grpSpPr>
      <p:sp>
        <p:nvSpPr>
          <p:cNvPr id="39" name="Google Shape;39;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9"/>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85" name="Shape 18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bg>
      <p:bgPr>
        <a:solidFill>
          <a:schemeClr val="lt1"/>
        </a:solidFill>
      </p:bgPr>
    </p:bg>
    <p:spTree>
      <p:nvGrpSpPr>
        <p:cNvPr id="186" name="Shape 18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bg>
      <p:bgPr>
        <a:solidFill>
          <a:schemeClr val="lt1"/>
        </a:solidFill>
      </p:bgPr>
    </p:bg>
    <p:spTree>
      <p:nvGrpSpPr>
        <p:cNvPr id="187" name="Shape 18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bg>
      <p:bgPr>
        <a:solidFill>
          <a:schemeClr val="lt1"/>
        </a:solidFill>
      </p:bgPr>
    </p:bg>
    <p:spTree>
      <p:nvGrpSpPr>
        <p:cNvPr id="188" name="Shape 18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bg>
      <p:bgPr>
        <a:solidFill>
          <a:schemeClr val="lt1"/>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bg>
      <p:bgPr>
        <a:solidFill>
          <a:schemeClr val="lt1"/>
        </a:solidFill>
      </p:bgPr>
    </p:bg>
    <p:spTree>
      <p:nvGrpSpPr>
        <p:cNvPr id="190" name="Shape 19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bg>
      <p:bgPr>
        <a:solidFill>
          <a:schemeClr val="lt1"/>
        </a:solidFill>
      </p:bgPr>
    </p:bg>
    <p:spTree>
      <p:nvGrpSpPr>
        <p:cNvPr id="191" name="Shape 19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bg>
      <p:bgPr>
        <a:solidFill>
          <a:schemeClr val="lt1"/>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193" name="Shape 19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bg>
      <p:bgPr>
        <a:solidFill>
          <a:schemeClr val="lt1"/>
        </a:solidFill>
      </p:bgPr>
    </p:bg>
    <p:spTree>
      <p:nvGrpSpPr>
        <p:cNvPr id="194"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mt="30000"/>
          </a:blip>
          <a:stretch>
            <a:fillRect/>
          </a:stretch>
        </a:blip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sz="3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2400"/>
              <a:buNone/>
              <a:defRPr sz="2400">
                <a:solidFill>
                  <a:schemeClr val="dk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46" name="Google Shape;46;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0"/>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bg>
      <p:bgPr>
        <a:solidFill>
          <a:schemeClr val="lt1"/>
        </a:solidFill>
      </p:bgPr>
    </p:bg>
    <p:spTree>
      <p:nvGrpSpPr>
        <p:cNvPr id="195" name="Shape 19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196" name="Shape 19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197" name="Shape 197"/>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bg>
      <p:bgPr>
        <a:solidFill>
          <a:schemeClr val="lt1"/>
        </a:solidFill>
      </p:bgPr>
    </p:bg>
    <p:spTree>
      <p:nvGrpSpPr>
        <p:cNvPr id="198" name="Shape 19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bg>
      <p:bgPr>
        <a:solidFill>
          <a:schemeClr val="lt1"/>
        </a:solidFill>
      </p:bgPr>
    </p:bg>
    <p:spTree>
      <p:nvGrpSpPr>
        <p:cNvPr id="199" name="Shape 199"/>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bg>
      <p:bgPr>
        <a:blipFill>
          <a:blip r:embed="rId2">
            <a:alphaModFix amt="30000"/>
          </a:blip>
          <a:stretch>
            <a:fillRect/>
          </a:stretch>
        </a:blipFill>
      </p:bgPr>
    </p:bg>
    <p:spTree>
      <p:nvGrpSpPr>
        <p:cNvPr id="200" name="Shape 200"/>
        <p:cNvGrpSpPr/>
        <p:nvPr/>
      </p:nvGrpSpPr>
      <p:grpSpPr>
        <a:xfrm>
          <a:off x="0" y="0"/>
          <a:ext cx="0" cy="0"/>
          <a:chOff x="0" y="0"/>
          <a:chExt cx="0" cy="0"/>
        </a:xfrm>
      </p:grpSpPr>
      <p:sp>
        <p:nvSpPr>
          <p:cNvPr id="201" name="Google Shape;201;p5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51"/>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3" name="Google Shape;203;p5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51"/>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TÊN HỌC PHẦN</a:t>
            </a:r>
            <a:endParaRPr b="1" sz="1800">
              <a:solidFill>
                <a:schemeClr val="lt1"/>
              </a:solidFill>
              <a:latin typeface="Arial"/>
              <a:ea typeface="Arial"/>
              <a:cs typeface="Arial"/>
              <a:sym typeface="Arial"/>
            </a:endParaRPr>
          </a:p>
        </p:txBody>
      </p:sp>
      <p:pic>
        <p:nvPicPr>
          <p:cNvPr id="207" name="Google Shape;207;p51"/>
          <p:cNvPicPr preferRelativeResize="0"/>
          <p:nvPr/>
        </p:nvPicPr>
        <p:blipFill rotWithShape="1">
          <a:blip r:embed="rId3">
            <a:alphaModFix/>
          </a:blip>
          <a:srcRect b="0" l="0" r="0" t="0"/>
          <a:stretch/>
        </p:blipFill>
        <p:spPr>
          <a:xfrm>
            <a:off x="10548259" y="36384"/>
            <a:ext cx="1613904" cy="7147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mt="30000"/>
          </a:blip>
          <a:stretch>
            <a:fillRect/>
          </a:stretch>
        </a:blipFill>
      </p:bgPr>
    </p:bg>
    <p:spTree>
      <p:nvGrpSpPr>
        <p:cNvPr id="50" name="Shape 50"/>
        <p:cNvGrpSpPr/>
        <p:nvPr/>
      </p:nvGrpSpPr>
      <p:grpSpPr>
        <a:xfrm>
          <a:off x="0" y="0"/>
          <a:ext cx="0" cy="0"/>
          <a:chOff x="0" y="0"/>
          <a:chExt cx="0" cy="0"/>
        </a:xfrm>
      </p:grpSpPr>
      <p:sp>
        <p:nvSpPr>
          <p:cNvPr id="51" name="Google Shape;51;p1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3" name="Google Shape;53;p11"/>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4" name="Google Shape;54;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mt="30000"/>
          </a:blip>
          <a:stretch>
            <a:fillRect/>
          </a:stretch>
        </a:blipFill>
      </p:bgPr>
    </p:bg>
    <p:spTree>
      <p:nvGrpSpPr>
        <p:cNvPr id="58" name="Shape 58"/>
        <p:cNvGrpSpPr/>
        <p:nvPr/>
      </p:nvGrpSpPr>
      <p:grpSpPr>
        <a:xfrm>
          <a:off x="0" y="0"/>
          <a:ext cx="0" cy="0"/>
          <a:chOff x="0" y="0"/>
          <a:chExt cx="0" cy="0"/>
        </a:xfrm>
      </p:grpSpPr>
      <p:sp>
        <p:nvSpPr>
          <p:cNvPr id="59" name="Google Shape;59;p12"/>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61" name="Google Shape;61;p12"/>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2" name="Google Shape;62;p12"/>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solidFill>
                  <a:schemeClr val="dk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63" name="Google Shape;63;p12"/>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4" name="Google Shape;6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2"/>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mt="30000"/>
          </a:blip>
          <a:stretch>
            <a:fillRect/>
          </a:stretch>
        </a:blip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3"/>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mt="30000"/>
          </a:blip>
          <a:stretch>
            <a:fillRect/>
          </a:stretch>
        </a:blipFill>
      </p:bgPr>
    </p:bg>
    <p:spTree>
      <p:nvGrpSpPr>
        <p:cNvPr id="74" name="Shape 74"/>
        <p:cNvGrpSpPr/>
        <p:nvPr/>
      </p:nvGrpSpPr>
      <p:grpSpPr>
        <a:xfrm>
          <a:off x="0" y="0"/>
          <a:ext cx="0" cy="0"/>
          <a:chOff x="0" y="0"/>
          <a:chExt cx="0" cy="0"/>
        </a:xfrm>
      </p:grpSpPr>
      <p:sp>
        <p:nvSpPr>
          <p:cNvPr id="75" name="Google Shape;75;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4"/>
          <p:cNvSpPr/>
          <p:nvPr/>
        </p:nvSpPr>
        <p:spPr>
          <a:xfrm>
            <a:off x="3687589" y="166283"/>
            <a:ext cx="4713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mt="30000"/>
          </a:blip>
          <a:stretch>
            <a:fillRect/>
          </a:stretch>
        </a:blip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55600" lvl="0" marL="457200" algn="l">
              <a:lnSpc>
                <a:spcPct val="120000"/>
              </a:lnSpc>
              <a:spcBef>
                <a:spcPts val="1000"/>
              </a:spcBef>
              <a:spcAft>
                <a:spcPts val="0"/>
              </a:spcAft>
              <a:buClr>
                <a:schemeClr val="dk1"/>
              </a:buClr>
              <a:buSzPts val="2000"/>
              <a:buChar char="•"/>
              <a:defRPr>
                <a:solidFill>
                  <a:schemeClr val="dk1"/>
                </a:solidFill>
              </a:defRPr>
            </a:lvl1pPr>
            <a:lvl2pPr indent="-342900" lvl="1" marL="914400" algn="l">
              <a:lnSpc>
                <a:spcPct val="120000"/>
              </a:lnSpc>
              <a:spcBef>
                <a:spcPts val="500"/>
              </a:spcBef>
              <a:spcAft>
                <a:spcPts val="0"/>
              </a:spcAft>
              <a:buClr>
                <a:schemeClr val="dk1"/>
              </a:buClr>
              <a:buSzPts val="1800"/>
              <a:buChar char="•"/>
              <a:defRPr>
                <a:solidFill>
                  <a:schemeClr val="dk1"/>
                </a:solidFill>
              </a:defRPr>
            </a:lvl2pPr>
            <a:lvl3pPr indent="-330200" lvl="2" marL="1371600" algn="l">
              <a:lnSpc>
                <a:spcPct val="120000"/>
              </a:lnSpc>
              <a:spcBef>
                <a:spcPts val="500"/>
              </a:spcBef>
              <a:spcAft>
                <a:spcPts val="0"/>
              </a:spcAft>
              <a:buClr>
                <a:schemeClr val="dk1"/>
              </a:buClr>
              <a:buSzPts val="1600"/>
              <a:buChar char="•"/>
              <a:defRPr>
                <a:solidFill>
                  <a:schemeClr val="dk1"/>
                </a:solidFill>
              </a:defRPr>
            </a:lvl3pPr>
            <a:lvl4pPr indent="-317500" lvl="3" marL="1828800" algn="l">
              <a:lnSpc>
                <a:spcPct val="120000"/>
              </a:lnSpc>
              <a:spcBef>
                <a:spcPts val="500"/>
              </a:spcBef>
              <a:spcAft>
                <a:spcPts val="0"/>
              </a:spcAft>
              <a:buClr>
                <a:schemeClr val="dk1"/>
              </a:buClr>
              <a:buSzPts val="1400"/>
              <a:buChar char="•"/>
              <a:defRPr>
                <a:solidFill>
                  <a:schemeClr val="dk1"/>
                </a:solidFill>
              </a:defRPr>
            </a:lvl4pPr>
            <a:lvl5pPr indent="-304800" lvl="4" marL="2286000" algn="l">
              <a:lnSpc>
                <a:spcPct val="120000"/>
              </a:lnSpc>
              <a:spcBef>
                <a:spcPts val="500"/>
              </a:spcBef>
              <a:spcAft>
                <a:spcPts val="0"/>
              </a:spcAft>
              <a:buClr>
                <a:schemeClr val="dk1"/>
              </a:buClr>
              <a:buSzPts val="1200"/>
              <a:buChar char="•"/>
              <a:defRPr>
                <a:solidFill>
                  <a:schemeClr val="dk1"/>
                </a:solidFill>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82" name="Google Shape;82;p15"/>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solidFill>
                  <a:schemeClr val="dk1"/>
                </a:solidFill>
              </a:defRPr>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3" name="Google Shape;83;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Rockwell"/>
                <a:ea typeface="Rockwell"/>
                <a:cs typeface="Rockwell"/>
                <a:sym typeface="Rockwell"/>
              </a:defRPr>
            </a:lvl1pPr>
            <a:lvl2pPr indent="0" lvl="1" marL="0" algn="r">
              <a:spcBef>
                <a:spcPts val="0"/>
              </a:spcBef>
              <a:buNone/>
              <a:defRPr sz="1000">
                <a:solidFill>
                  <a:schemeClr val="dk1"/>
                </a:solidFill>
                <a:latin typeface="Rockwell"/>
                <a:ea typeface="Rockwell"/>
                <a:cs typeface="Rockwell"/>
                <a:sym typeface="Rockwell"/>
              </a:defRPr>
            </a:lvl2pPr>
            <a:lvl3pPr indent="0" lvl="2" marL="0" algn="r">
              <a:spcBef>
                <a:spcPts val="0"/>
              </a:spcBef>
              <a:buNone/>
              <a:defRPr sz="1000">
                <a:solidFill>
                  <a:schemeClr val="dk1"/>
                </a:solidFill>
                <a:latin typeface="Rockwell"/>
                <a:ea typeface="Rockwell"/>
                <a:cs typeface="Rockwell"/>
                <a:sym typeface="Rockwell"/>
              </a:defRPr>
            </a:lvl3pPr>
            <a:lvl4pPr indent="0" lvl="3" marL="0" algn="r">
              <a:spcBef>
                <a:spcPts val="0"/>
              </a:spcBef>
              <a:buNone/>
              <a:defRPr sz="1000">
                <a:solidFill>
                  <a:schemeClr val="dk1"/>
                </a:solidFill>
                <a:latin typeface="Rockwell"/>
                <a:ea typeface="Rockwell"/>
                <a:cs typeface="Rockwell"/>
                <a:sym typeface="Rockwell"/>
              </a:defRPr>
            </a:lvl4pPr>
            <a:lvl5pPr indent="0" lvl="4" marL="0" algn="r">
              <a:spcBef>
                <a:spcPts val="0"/>
              </a:spcBef>
              <a:buNone/>
              <a:defRPr sz="1000">
                <a:solidFill>
                  <a:schemeClr val="dk1"/>
                </a:solidFill>
                <a:latin typeface="Rockwell"/>
                <a:ea typeface="Rockwell"/>
                <a:cs typeface="Rockwell"/>
                <a:sym typeface="Rockwell"/>
              </a:defRPr>
            </a:lvl5pPr>
            <a:lvl6pPr indent="0" lvl="5" marL="0" algn="r">
              <a:spcBef>
                <a:spcPts val="0"/>
              </a:spcBef>
              <a:buNone/>
              <a:defRPr sz="1000">
                <a:solidFill>
                  <a:schemeClr val="dk1"/>
                </a:solidFill>
                <a:latin typeface="Rockwell"/>
                <a:ea typeface="Rockwell"/>
                <a:cs typeface="Rockwell"/>
                <a:sym typeface="Rockwell"/>
              </a:defRPr>
            </a:lvl6pPr>
            <a:lvl7pPr indent="0" lvl="6" marL="0" algn="r">
              <a:spcBef>
                <a:spcPts val="0"/>
              </a:spcBef>
              <a:buNone/>
              <a:defRPr sz="1000">
                <a:solidFill>
                  <a:schemeClr val="dk1"/>
                </a:solidFill>
                <a:latin typeface="Rockwell"/>
                <a:ea typeface="Rockwell"/>
                <a:cs typeface="Rockwell"/>
                <a:sym typeface="Rockwell"/>
              </a:defRPr>
            </a:lvl7pPr>
            <a:lvl8pPr indent="0" lvl="7" marL="0" algn="r">
              <a:spcBef>
                <a:spcPts val="0"/>
              </a:spcBef>
              <a:buNone/>
              <a:defRPr sz="1000">
                <a:solidFill>
                  <a:schemeClr val="dk1"/>
                </a:solidFill>
                <a:latin typeface="Rockwell"/>
                <a:ea typeface="Rockwell"/>
                <a:cs typeface="Rockwell"/>
                <a:sym typeface="Rockwell"/>
              </a:defRPr>
            </a:lvl8pPr>
            <a:lvl9pPr indent="0" lvl="8" marL="0" algn="r">
              <a:spcBef>
                <a:spcPts val="0"/>
              </a:spcBef>
              <a:buNone/>
              <a:defRPr sz="1000">
                <a:solidFill>
                  <a:schemeClr val="dk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5"/>
          <p:cNvSpPr txBox="1"/>
          <p:nvPr/>
        </p:nvSpPr>
        <p:spPr>
          <a:xfrm>
            <a:off x="913794" y="156519"/>
            <a:ext cx="103537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IT6018 - LẬP</a:t>
            </a:r>
            <a:r>
              <a:rPr b="1" lang="en-US" sz="1800">
                <a:solidFill>
                  <a:schemeClr val="lt1"/>
                </a:solidFill>
                <a:latin typeface="Arial"/>
                <a:ea typeface="Arial"/>
                <a:cs typeface="Arial"/>
                <a:sym typeface="Arial"/>
              </a:rPr>
              <a:t> TRÌNH HƯỚNG ĐỐI TƯỢNG</a:t>
            </a:r>
            <a:endParaRPr b="1" sz="1800">
              <a:solidFill>
                <a:schemeClr val="lt1"/>
              </a:solidFill>
              <a:latin typeface="Rockwell"/>
              <a:ea typeface="Rockwell"/>
              <a:cs typeface="Rockwell"/>
              <a:sym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5.xml"/><Relationship Id="rId42" Type="http://schemas.openxmlformats.org/officeDocument/2006/relationships/slideLayout" Target="../slideLayouts/slideLayout37.xml"/><Relationship Id="rId41" Type="http://schemas.openxmlformats.org/officeDocument/2006/relationships/slideLayout" Target="../slideLayouts/slideLayout36.xml"/><Relationship Id="rId44" Type="http://schemas.openxmlformats.org/officeDocument/2006/relationships/slideLayout" Target="../slideLayouts/slideLayout39.xml"/><Relationship Id="rId43" Type="http://schemas.openxmlformats.org/officeDocument/2006/relationships/slideLayout" Target="../slideLayouts/slideLayout38.xml"/><Relationship Id="rId46" Type="http://schemas.openxmlformats.org/officeDocument/2006/relationships/slideLayout" Target="../slideLayouts/slideLayout41.xml"/><Relationship Id="rId45" Type="http://schemas.openxmlformats.org/officeDocument/2006/relationships/slideLayout" Target="../slideLayouts/slideLayout40.xml"/><Relationship Id="rId1" Type="http://schemas.openxmlformats.org/officeDocument/2006/relationships/image" Target="../media/image2.png"/><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1.jpg"/><Relationship Id="rId9" Type="http://schemas.openxmlformats.org/officeDocument/2006/relationships/slideLayout" Target="../slideLayouts/slideLayout4.xml"/><Relationship Id="rId48" Type="http://schemas.openxmlformats.org/officeDocument/2006/relationships/slideLayout" Target="../slideLayouts/slideLayout43.xml"/><Relationship Id="rId47" Type="http://schemas.openxmlformats.org/officeDocument/2006/relationships/slideLayout" Target="../slideLayouts/slideLayout42.xml"/><Relationship Id="rId49" Type="http://schemas.openxmlformats.org/officeDocument/2006/relationships/slideLayout" Target="../slideLayouts/slideLayout44.xml"/><Relationship Id="rId5" Type="http://schemas.openxmlformats.org/officeDocument/2006/relationships/image" Target="../media/image6.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31" Type="http://schemas.openxmlformats.org/officeDocument/2006/relationships/slideLayout" Target="../slideLayouts/slideLayout26.xml"/><Relationship Id="rId30" Type="http://schemas.openxmlformats.org/officeDocument/2006/relationships/slideLayout" Target="../slideLayouts/slideLayout25.xml"/><Relationship Id="rId33" Type="http://schemas.openxmlformats.org/officeDocument/2006/relationships/slideLayout" Target="../slideLayouts/slideLayout28.xml"/><Relationship Id="rId32" Type="http://schemas.openxmlformats.org/officeDocument/2006/relationships/slideLayout" Target="../slideLayouts/slideLayout27.xml"/><Relationship Id="rId35" Type="http://schemas.openxmlformats.org/officeDocument/2006/relationships/slideLayout" Target="../slideLayouts/slideLayout30.xml"/><Relationship Id="rId34" Type="http://schemas.openxmlformats.org/officeDocument/2006/relationships/slideLayout" Target="../slideLayouts/slideLayout29.xml"/><Relationship Id="rId37" Type="http://schemas.openxmlformats.org/officeDocument/2006/relationships/slideLayout" Target="../slideLayouts/slideLayout32.xml"/><Relationship Id="rId36" Type="http://schemas.openxmlformats.org/officeDocument/2006/relationships/slideLayout" Target="../slideLayouts/slideLayout31.xml"/><Relationship Id="rId39" Type="http://schemas.openxmlformats.org/officeDocument/2006/relationships/slideLayout" Target="../slideLayouts/slideLayout34.xml"/><Relationship Id="rId38" Type="http://schemas.openxmlformats.org/officeDocument/2006/relationships/slideLayout" Target="../slideLayouts/slideLayout33.xml"/><Relationship Id="rId20" Type="http://schemas.openxmlformats.org/officeDocument/2006/relationships/slideLayout" Target="../slideLayouts/slideLayout15.xml"/><Relationship Id="rId22" Type="http://schemas.openxmlformats.org/officeDocument/2006/relationships/slideLayout" Target="../slideLayouts/slideLayout17.xml"/><Relationship Id="rId21" Type="http://schemas.openxmlformats.org/officeDocument/2006/relationships/slideLayout" Target="../slideLayouts/slideLayout16.xml"/><Relationship Id="rId24" Type="http://schemas.openxmlformats.org/officeDocument/2006/relationships/slideLayout" Target="../slideLayouts/slideLayout19.xml"/><Relationship Id="rId23" Type="http://schemas.openxmlformats.org/officeDocument/2006/relationships/slideLayout" Target="../slideLayouts/slideLayout18.xml"/><Relationship Id="rId26" Type="http://schemas.openxmlformats.org/officeDocument/2006/relationships/slideLayout" Target="../slideLayouts/slideLayout21.xml"/><Relationship Id="rId25" Type="http://schemas.openxmlformats.org/officeDocument/2006/relationships/slideLayout" Target="../slideLayouts/slideLayout20.xml"/><Relationship Id="rId28" Type="http://schemas.openxmlformats.org/officeDocument/2006/relationships/slideLayout" Target="../slideLayouts/slideLayout23.xml"/><Relationship Id="rId27" Type="http://schemas.openxmlformats.org/officeDocument/2006/relationships/slideLayout" Target="../slideLayouts/slideLayout22.xml"/><Relationship Id="rId29" Type="http://schemas.openxmlformats.org/officeDocument/2006/relationships/slideLayout" Target="../slideLayouts/slideLayout24.xml"/><Relationship Id="rId51" Type="http://schemas.openxmlformats.org/officeDocument/2006/relationships/theme" Target="../theme/theme2.xml"/><Relationship Id="rId50" Type="http://schemas.openxmlformats.org/officeDocument/2006/relationships/slideLayout" Target="../slideLayouts/slideLayout45.xml"/><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9" Type="http://schemas.openxmlformats.org/officeDocument/2006/relationships/slideLayout" Target="../slideLayouts/slideLayout14.xml"/><Relationship Id="rId1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90000"/>
          </a:blip>
          <a:stretch>
            <a:fillRect/>
          </a:stretch>
        </a:blipFill>
      </p:bgPr>
    </p:bg>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2">
            <a:alphaModFix/>
          </a:blip>
          <a:srcRect b="0" l="0" r="0" t="0"/>
          <a:stretch/>
        </p:blipFill>
        <p:spPr>
          <a:xfrm>
            <a:off x="0" y="4762"/>
            <a:ext cx="12192000" cy="797878"/>
          </a:xfrm>
          <a:prstGeom prst="rect">
            <a:avLst/>
          </a:prstGeom>
          <a:noFill/>
          <a:ln>
            <a:noFill/>
          </a:ln>
        </p:spPr>
      </p:pic>
      <p:pic>
        <p:nvPicPr>
          <p:cNvPr id="11" name="Google Shape;11;p6"/>
          <p:cNvPicPr preferRelativeResize="0"/>
          <p:nvPr/>
        </p:nvPicPr>
        <p:blipFill rotWithShape="1">
          <a:blip r:embed="rId3">
            <a:alphaModFix/>
          </a:blip>
          <a:srcRect b="0" l="0" r="0" t="0"/>
          <a:stretch/>
        </p:blipFill>
        <p:spPr>
          <a:xfrm>
            <a:off x="-10160" y="5862541"/>
            <a:ext cx="12195363" cy="1001821"/>
          </a:xfrm>
          <a:prstGeom prst="rect">
            <a:avLst/>
          </a:prstGeom>
          <a:noFill/>
          <a:ln>
            <a:noFill/>
          </a:ln>
        </p:spPr>
      </p:pic>
      <p:sp>
        <p:nvSpPr>
          <p:cNvPr id="12" name="Google Shape;12;p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Arial"/>
              <a:buNone/>
              <a:defRPr b="1"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14" name="Google Shape;14;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5" name="Google Shape;15;p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6" name="Google Shape;16;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pic>
        <p:nvPicPr>
          <p:cNvPr id="17" name="Google Shape;17;p6"/>
          <p:cNvPicPr preferRelativeResize="0"/>
          <p:nvPr/>
        </p:nvPicPr>
        <p:blipFill rotWithShape="1">
          <a:blip r:embed="rId4">
            <a:alphaModFix/>
          </a:blip>
          <a:srcRect b="0" l="0" r="0" t="0"/>
          <a:stretch/>
        </p:blipFill>
        <p:spPr>
          <a:xfrm>
            <a:off x="162764" y="97090"/>
            <a:ext cx="588268" cy="588268"/>
          </a:xfrm>
          <a:prstGeom prst="rect">
            <a:avLst/>
          </a:prstGeom>
          <a:noFill/>
          <a:ln>
            <a:noFill/>
          </a:ln>
        </p:spPr>
      </p:pic>
      <p:sp>
        <p:nvSpPr>
          <p:cNvPr id="18" name="Google Shape;18;p6"/>
          <p:cNvSpPr txBox="1"/>
          <p:nvPr/>
        </p:nvSpPr>
        <p:spPr>
          <a:xfrm>
            <a:off x="-45577" y="6636210"/>
            <a:ext cx="64008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Website: https://haui.edu.vn</a:t>
            </a:r>
            <a:endParaRPr/>
          </a:p>
        </p:txBody>
      </p:sp>
      <p:sp>
        <p:nvSpPr>
          <p:cNvPr id="19" name="Google Shape;19;p6"/>
          <p:cNvSpPr txBox="1"/>
          <p:nvPr/>
        </p:nvSpPr>
        <p:spPr>
          <a:xfrm>
            <a:off x="7432898" y="6622998"/>
            <a:ext cx="339548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 2021</a:t>
            </a:r>
            <a:r>
              <a:rPr b="1" i="0" lang="en-US" sz="1000" u="none" cap="none" strike="noStrike">
                <a:solidFill>
                  <a:schemeClr val="lt1"/>
                </a:solidFill>
                <a:latin typeface="Arial"/>
                <a:ea typeface="Arial"/>
                <a:cs typeface="Arial"/>
                <a:sym typeface="Arial"/>
              </a:rPr>
              <a:t> Hanoi University of Industry </a:t>
            </a:r>
            <a:r>
              <a:rPr b="0" i="0" lang="en-US" sz="1000" u="none" cap="none" strike="noStrike">
                <a:solidFill>
                  <a:schemeClr val="lt1"/>
                </a:solidFill>
                <a:latin typeface="Arial"/>
                <a:ea typeface="Arial"/>
                <a:cs typeface="Arial"/>
                <a:sym typeface="Arial"/>
              </a:rPr>
              <a:t>All rights reserved</a:t>
            </a:r>
            <a:endParaRPr b="0" i="0" sz="1000" u="none" cap="none" strike="noStrike">
              <a:solidFill>
                <a:schemeClr val="lt1"/>
              </a:solidFill>
              <a:latin typeface="Arial"/>
              <a:ea typeface="Arial"/>
              <a:cs typeface="Arial"/>
              <a:sym typeface="Arial"/>
            </a:endParaRPr>
          </a:p>
        </p:txBody>
      </p:sp>
      <p:grpSp>
        <p:nvGrpSpPr>
          <p:cNvPr id="20" name="Google Shape;20;p6"/>
          <p:cNvGrpSpPr/>
          <p:nvPr/>
        </p:nvGrpSpPr>
        <p:grpSpPr>
          <a:xfrm>
            <a:off x="10695894" y="6596658"/>
            <a:ext cx="357425" cy="184511"/>
            <a:chOff x="4858544" y="3598069"/>
            <a:chExt cx="1614487" cy="833438"/>
          </a:xfrm>
        </p:grpSpPr>
        <p:sp>
          <p:nvSpPr>
            <p:cNvPr id="21" name="Google Shape;21;p6"/>
            <p:cNvSpPr/>
            <p:nvPr/>
          </p:nvSpPr>
          <p:spPr>
            <a:xfrm>
              <a:off x="4858544" y="3777457"/>
              <a:ext cx="1355725" cy="654050"/>
            </a:xfrm>
            <a:custGeom>
              <a:rect b="b" l="l" r="r" t="t"/>
              <a:pathLst>
                <a:path extrusionOk="0" h="124" w="257">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sp>
          <p:nvSpPr>
            <p:cNvPr id="22" name="Google Shape;22;p6"/>
            <p:cNvSpPr/>
            <p:nvPr/>
          </p:nvSpPr>
          <p:spPr>
            <a:xfrm>
              <a:off x="5977731" y="3598069"/>
              <a:ext cx="495300" cy="558800"/>
            </a:xfrm>
            <a:custGeom>
              <a:rect b="b" l="l" r="r" t="t"/>
              <a:pathLst>
                <a:path extrusionOk="0" h="106" w="94">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rgbClr val="000000"/>
                </a:solidFill>
                <a:latin typeface="Rockwell"/>
                <a:ea typeface="Rockwell"/>
                <a:cs typeface="Rockwell"/>
                <a:sym typeface="Rockwell"/>
              </a:endParaRPr>
            </a:p>
          </p:txBody>
        </p:sp>
      </p:grpSp>
      <p:sp>
        <p:nvSpPr>
          <p:cNvPr id="23" name="Google Shape;23;p6"/>
          <p:cNvSpPr txBox="1"/>
          <p:nvPr/>
        </p:nvSpPr>
        <p:spPr>
          <a:xfrm>
            <a:off x="11400367" y="6492875"/>
            <a:ext cx="75354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pic>
        <p:nvPicPr>
          <p:cNvPr id="24" name="Google Shape;24;p6"/>
          <p:cNvPicPr preferRelativeResize="0"/>
          <p:nvPr/>
        </p:nvPicPr>
        <p:blipFill rotWithShape="1">
          <a:blip r:embed="rId5">
            <a:alphaModFix/>
          </a:blip>
          <a:srcRect b="0" l="0" r="0" t="0"/>
          <a:stretch/>
        </p:blipFill>
        <p:spPr>
          <a:xfrm>
            <a:off x="10587038" y="159"/>
            <a:ext cx="1604962" cy="8024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 id="2147483667" r:id="rId24"/>
    <p:sldLayoutId id="2147483668" r:id="rId25"/>
    <p:sldLayoutId id="2147483669" r:id="rId26"/>
    <p:sldLayoutId id="2147483670" r:id="rId27"/>
    <p:sldLayoutId id="2147483671" r:id="rId28"/>
    <p:sldLayoutId id="2147483672" r:id="rId29"/>
    <p:sldLayoutId id="2147483673" r:id="rId30"/>
    <p:sldLayoutId id="2147483674" r:id="rId31"/>
    <p:sldLayoutId id="2147483675" r:id="rId32"/>
    <p:sldLayoutId id="2147483676" r:id="rId33"/>
    <p:sldLayoutId id="2147483677" r:id="rId34"/>
    <p:sldLayoutId id="2147483678" r:id="rId35"/>
    <p:sldLayoutId id="2147483679" r:id="rId36"/>
    <p:sldLayoutId id="2147483680" r:id="rId37"/>
    <p:sldLayoutId id="2147483681" r:id="rId38"/>
    <p:sldLayoutId id="2147483682" r:id="rId39"/>
    <p:sldLayoutId id="2147483683" r:id="rId40"/>
    <p:sldLayoutId id="2147483684" r:id="rId41"/>
    <p:sldLayoutId id="2147483685" r:id="rId42"/>
    <p:sldLayoutId id="2147483686" r:id="rId43"/>
    <p:sldLayoutId id="2147483687" r:id="rId44"/>
    <p:sldLayoutId id="2147483688" r:id="rId45"/>
    <p:sldLayoutId id="2147483689" r:id="rId46"/>
    <p:sldLayoutId id="2147483690" r:id="rId47"/>
    <p:sldLayoutId id="2147483691" r:id="rId48"/>
    <p:sldLayoutId id="2147483692" r:id="rId49"/>
    <p:sldLayoutId id="2147483693"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
          <p:cNvSpPr txBox="1"/>
          <p:nvPr>
            <p:ph type="ctrTitle"/>
          </p:nvPr>
        </p:nvSpPr>
        <p:spPr>
          <a:xfrm>
            <a:off x="1595269" y="1122363"/>
            <a:ext cx="9001462" cy="126160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a:t>PHỤ TRÁCH CHÍNH CODE CHƯƠNG TRÌNH</a:t>
            </a:r>
            <a:endParaRPr/>
          </a:p>
        </p:txBody>
      </p:sp>
      <p:sp>
        <p:nvSpPr>
          <p:cNvPr id="214" name="Google Shape;214;p1"/>
          <p:cNvSpPr txBox="1"/>
          <p:nvPr>
            <p:ph idx="1" type="subTitle"/>
          </p:nvPr>
        </p:nvSpPr>
        <p:spPr>
          <a:xfrm>
            <a:off x="1595269" y="2612571"/>
            <a:ext cx="9001462" cy="119017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2400"/>
              <a:buNone/>
            </a:pPr>
            <a:r>
              <a:rPr b="1" lang="en-US"/>
              <a:t>Học phần</a:t>
            </a:r>
            <a:endParaRPr b="1"/>
          </a:p>
          <a:p>
            <a:pPr indent="0" lvl="0" marL="0" rtl="0" algn="ctr">
              <a:lnSpc>
                <a:spcPct val="120000"/>
              </a:lnSpc>
              <a:spcBef>
                <a:spcPts val="1000"/>
              </a:spcBef>
              <a:spcAft>
                <a:spcPts val="0"/>
              </a:spcAft>
              <a:buClr>
                <a:schemeClr val="lt1"/>
              </a:buClr>
              <a:buSzPts val="2400"/>
              <a:buNone/>
            </a:pPr>
            <a:r>
              <a:rPr b="1" lang="en-US"/>
              <a:t>IT6043 – TRÍ TUỆ NHÂN TẠO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ph type="title"/>
          </p:nvPr>
        </p:nvSpPr>
        <p:spPr>
          <a:xfrm>
            <a:off x="913795" y="882770"/>
            <a:ext cx="6133986" cy="8827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en-US"/>
              <a:t>GIỚI THIỆU CHUNG</a:t>
            </a:r>
            <a:endParaRPr/>
          </a:p>
        </p:txBody>
      </p:sp>
      <p:sp>
        <p:nvSpPr>
          <p:cNvPr id="221" name="Google Shape;221;p2"/>
          <p:cNvSpPr txBox="1"/>
          <p:nvPr>
            <p:ph idx="1" type="body"/>
          </p:nvPr>
        </p:nvSpPr>
        <p:spPr>
          <a:xfrm>
            <a:off x="924442" y="1690622"/>
            <a:ext cx="10708233" cy="478559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Tình hình chung</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Việc nghiên cứu, xây dựng các hệ thống nhận diện hành động của con người được bắt đầu từ rất sớm. Hiện nay, có một số công ty phát triển nhà thông minh cũng đang quá trình nghiên cứu và áp dụng.</a:t>
            </a:r>
            <a:endParaRPr sz="24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Bài toán:</a:t>
            </a:r>
            <a:endParaRPr/>
          </a:p>
          <a:p>
            <a:pPr indent="-228600" lvl="1" marL="685800" rtl="0" algn="l">
              <a:lnSpc>
                <a:spcPct val="12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Đầu vào: Hình ảnh thu được qua camera </a:t>
            </a:r>
            <a:endParaRPr/>
          </a:p>
          <a:p>
            <a:pPr indent="-228600" lvl="1" marL="685800" rtl="0" algn="l">
              <a:lnSpc>
                <a:spcPct val="12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Đầu ra: Kết quả cho biết hành động của người nào đó có bất thường hay không.</a:t>
            </a:r>
            <a:endParaRPr/>
          </a:p>
        </p:txBody>
      </p:sp>
      <p:sp>
        <p:nvSpPr>
          <p:cNvPr id="222" name="Google Shape;222;p2"/>
          <p:cNvSpPr txBox="1"/>
          <p:nvPr/>
        </p:nvSpPr>
        <p:spPr>
          <a:xfrm>
            <a:off x="982808" y="160256"/>
            <a:ext cx="9023834" cy="882770"/>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chemeClr val="lt1"/>
              </a:buClr>
              <a:buSzPct val="100000"/>
              <a:buFont typeface="Arial"/>
              <a:buNone/>
            </a:pPr>
            <a:r>
              <a:rPr b="1" i="0" lang="en-US" sz="3400" u="none" cap="none" strike="noStrike">
                <a:solidFill>
                  <a:schemeClr val="lt1"/>
                </a:solidFill>
                <a:latin typeface="Arial"/>
                <a:ea typeface="Arial"/>
                <a:cs typeface="Arial"/>
                <a:sym typeface="Arial"/>
              </a:rPr>
              <a:t>ĐỀ TÀI : NGHIÊN CỨU MỘT SỐ THUẬT TOÁN TRÍ TUỆ NHÂN TẠO VÀ ỨNG DỤNG PHÂN LOẠI HÀNH VI BẤT THƯỜNG</a:t>
            </a:r>
            <a:endParaRPr/>
          </a:p>
          <a:p>
            <a:pPr indent="0" lvl="0" marL="0" marR="0" rtl="0" algn="ctr">
              <a:lnSpc>
                <a:spcPct val="90000"/>
              </a:lnSpc>
              <a:spcBef>
                <a:spcPts val="0"/>
              </a:spcBef>
              <a:spcAft>
                <a:spcPts val="0"/>
              </a:spcAft>
              <a:buClr>
                <a:schemeClr val="lt1"/>
              </a:buClr>
              <a:buSzPct val="100000"/>
              <a:buFont typeface="Arial"/>
              <a:buNone/>
            </a:pPr>
            <a:r>
              <a:rPr b="1" i="0" lang="en-US" sz="3400" u="none" cap="none" strike="noStrike">
                <a:solidFill>
                  <a:schemeClr val="lt1"/>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en-US"/>
              <a:t>SƠ ĐỒ HƯỚNG GIẢI QUYẾT BÀI TOÁN</a:t>
            </a:r>
            <a:endParaRPr/>
          </a:p>
        </p:txBody>
      </p:sp>
      <p:sp>
        <p:nvSpPr>
          <p:cNvPr id="228" name="Google Shape;228;p3"/>
          <p:cNvSpPr/>
          <p:nvPr/>
        </p:nvSpPr>
        <p:spPr>
          <a:xfrm>
            <a:off x="500103" y="1978340"/>
            <a:ext cx="3045463"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Người dùng thực hiện hành động trước camera</a:t>
            </a:r>
            <a:endParaRPr/>
          </a:p>
        </p:txBody>
      </p:sp>
      <p:sp>
        <p:nvSpPr>
          <p:cNvPr id="229" name="Google Shape;229;p3"/>
          <p:cNvSpPr/>
          <p:nvPr/>
        </p:nvSpPr>
        <p:spPr>
          <a:xfrm>
            <a:off x="4964655" y="1978340"/>
            <a:ext cx="2252040"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Đọc ảnh từ camera</a:t>
            </a:r>
            <a:endParaRPr/>
          </a:p>
        </p:txBody>
      </p:sp>
      <p:sp>
        <p:nvSpPr>
          <p:cNvPr id="230" name="Google Shape;230;p3"/>
          <p:cNvSpPr/>
          <p:nvPr/>
        </p:nvSpPr>
        <p:spPr>
          <a:xfrm>
            <a:off x="9115720" y="1978340"/>
            <a:ext cx="2047186"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Các điểm trên skeleton</a:t>
            </a:r>
            <a:endParaRPr/>
          </a:p>
        </p:txBody>
      </p:sp>
      <p:sp>
        <p:nvSpPr>
          <p:cNvPr id="231" name="Google Shape;231;p3"/>
          <p:cNvSpPr/>
          <p:nvPr/>
        </p:nvSpPr>
        <p:spPr>
          <a:xfrm>
            <a:off x="8622080" y="4582999"/>
            <a:ext cx="2540826"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Đưa các điểm vào list</a:t>
            </a:r>
            <a:endParaRPr/>
          </a:p>
        </p:txBody>
      </p:sp>
      <p:sp>
        <p:nvSpPr>
          <p:cNvPr id="232" name="Google Shape;232;p3"/>
          <p:cNvSpPr/>
          <p:nvPr/>
        </p:nvSpPr>
        <p:spPr>
          <a:xfrm>
            <a:off x="4243027" y="4582999"/>
            <a:ext cx="3045463"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Đưa qua model để nhận diện</a:t>
            </a:r>
            <a:endParaRPr b="0" i="0" sz="1800" u="none" cap="none" strike="noStrike">
              <a:solidFill>
                <a:schemeClr val="lt1"/>
              </a:solidFill>
              <a:latin typeface="Rockwell"/>
              <a:ea typeface="Rockwell"/>
              <a:cs typeface="Rockwell"/>
              <a:sym typeface="Rockwell"/>
            </a:endParaRPr>
          </a:p>
        </p:txBody>
      </p:sp>
      <p:sp>
        <p:nvSpPr>
          <p:cNvPr id="233" name="Google Shape;233;p3"/>
          <p:cNvSpPr/>
          <p:nvPr/>
        </p:nvSpPr>
        <p:spPr>
          <a:xfrm>
            <a:off x="575516" y="4582998"/>
            <a:ext cx="2469341" cy="933253"/>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Hiển thị kết quả</a:t>
            </a:r>
            <a:endParaRPr b="0" i="0" sz="1800" u="none" cap="none" strike="noStrike">
              <a:solidFill>
                <a:schemeClr val="lt1"/>
              </a:solidFill>
              <a:latin typeface="Rockwell"/>
              <a:ea typeface="Rockwell"/>
              <a:cs typeface="Rockwell"/>
              <a:sym typeface="Rockwell"/>
            </a:endParaRPr>
          </a:p>
        </p:txBody>
      </p:sp>
      <p:sp>
        <p:nvSpPr>
          <p:cNvPr id="234" name="Google Shape;234;p3"/>
          <p:cNvSpPr/>
          <p:nvPr/>
        </p:nvSpPr>
        <p:spPr>
          <a:xfrm>
            <a:off x="4014311" y="2278286"/>
            <a:ext cx="650449" cy="386499"/>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5" name="Google Shape;235;p3"/>
          <p:cNvSpPr/>
          <p:nvPr/>
        </p:nvSpPr>
        <p:spPr>
          <a:xfrm>
            <a:off x="7786541" y="2251716"/>
            <a:ext cx="650449" cy="386499"/>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6" name="Google Shape;236;p3"/>
          <p:cNvSpPr txBox="1"/>
          <p:nvPr/>
        </p:nvSpPr>
        <p:spPr>
          <a:xfrm>
            <a:off x="7088172" y="2664785"/>
            <a:ext cx="204718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Sử dụng thư viện pose estimate</a:t>
            </a:r>
            <a:endParaRPr/>
          </a:p>
        </p:txBody>
      </p:sp>
      <p:sp>
        <p:nvSpPr>
          <p:cNvPr id="237" name="Google Shape;237;p3"/>
          <p:cNvSpPr/>
          <p:nvPr/>
        </p:nvSpPr>
        <p:spPr>
          <a:xfrm rot="5400000">
            <a:off x="9892493" y="3541619"/>
            <a:ext cx="650449" cy="386499"/>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8" name="Google Shape;238;p3"/>
          <p:cNvSpPr/>
          <p:nvPr/>
        </p:nvSpPr>
        <p:spPr>
          <a:xfrm rot="10800000">
            <a:off x="7630060" y="4935495"/>
            <a:ext cx="650449" cy="386499"/>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9" name="Google Shape;239;p3"/>
          <p:cNvSpPr/>
          <p:nvPr/>
        </p:nvSpPr>
        <p:spPr>
          <a:xfrm rot="10800000">
            <a:off x="3272851" y="4935496"/>
            <a:ext cx="650449" cy="386499"/>
          </a:xfrm>
          <a:prstGeom prst="rightArrow">
            <a:avLst>
              <a:gd fmla="val 50000" name="adj1"/>
              <a:gd fmla="val 50000" name="adj2"/>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ph type="title"/>
          </p:nvPr>
        </p:nvSpPr>
        <p:spPr>
          <a:xfrm>
            <a:off x="172528" y="609600"/>
            <a:ext cx="11947585"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en-US"/>
              <a:t>THUẬT TOÁN CHÍNH SỬ DỤNG GIẢI QUYẾT BÀI TOÁN</a:t>
            </a:r>
            <a:endParaRPr/>
          </a:p>
        </p:txBody>
      </p:sp>
      <p:sp>
        <p:nvSpPr>
          <p:cNvPr id="245" name="Google Shape;245;p4"/>
          <p:cNvSpPr txBox="1"/>
          <p:nvPr/>
        </p:nvSpPr>
        <p:spPr>
          <a:xfrm>
            <a:off x="490194" y="1864896"/>
            <a:ext cx="1095394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Bài toán sử dụng mạng neuron tích chập (Convolutional Neuron Network – CNN) và bộ nhớ dài-ngắn hạn (Long-Short Term Memory) để giải quyết.</a:t>
            </a:r>
            <a:endParaRPr/>
          </a:p>
        </p:txBody>
      </p:sp>
      <p:pic>
        <p:nvPicPr>
          <p:cNvPr id="246" name="Google Shape;246;p4"/>
          <p:cNvPicPr preferRelativeResize="0"/>
          <p:nvPr/>
        </p:nvPicPr>
        <p:blipFill rotWithShape="1">
          <a:blip r:embed="rId3">
            <a:alphaModFix/>
          </a:blip>
          <a:srcRect b="0" l="0" r="0" t="0"/>
          <a:stretch/>
        </p:blipFill>
        <p:spPr>
          <a:xfrm>
            <a:off x="678925" y="3535440"/>
            <a:ext cx="7452443" cy="2512538"/>
          </a:xfrm>
          <a:prstGeom prst="rect">
            <a:avLst/>
          </a:prstGeom>
          <a:noFill/>
          <a:ln>
            <a:noFill/>
          </a:ln>
        </p:spPr>
      </p:pic>
      <p:pic>
        <p:nvPicPr>
          <p:cNvPr descr="LSTM Recurrent Neural Networks — How to Teach a Network to Remember the  Past | by Saul Dobilas | Towards Data Science" id="247" name="Google Shape;247;p4"/>
          <p:cNvPicPr preferRelativeResize="0"/>
          <p:nvPr/>
        </p:nvPicPr>
        <p:blipFill rotWithShape="1">
          <a:blip r:embed="rId4">
            <a:alphaModFix/>
          </a:blip>
          <a:srcRect b="0" l="0" r="0" t="0"/>
          <a:stretch/>
        </p:blipFill>
        <p:spPr>
          <a:xfrm>
            <a:off x="8652776" y="3535440"/>
            <a:ext cx="2988213" cy="25125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400"/>
              <a:buFont typeface="Arial"/>
              <a:buNone/>
            </a:pPr>
            <a:r>
              <a:rPr lang="en-US"/>
              <a:t>CÀI ĐẶT CHƯƠNG TRÌNH</a:t>
            </a:r>
            <a:endParaRPr/>
          </a:p>
        </p:txBody>
      </p:sp>
      <p:sp>
        <p:nvSpPr>
          <p:cNvPr id="253" name="Google Shape;253;p5"/>
          <p:cNvSpPr txBox="1"/>
          <p:nvPr>
            <p:ph idx="1" type="body"/>
          </p:nvPr>
        </p:nvSpPr>
        <p:spPr>
          <a:xfrm>
            <a:off x="801278" y="2096064"/>
            <a:ext cx="10466279" cy="369513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chemeClr val="dk1"/>
              </a:buClr>
              <a:buSzPct val="100000"/>
              <a:buChar char="•"/>
            </a:pPr>
            <a:r>
              <a:rPr lang="en-US" sz="2600">
                <a:latin typeface="Times New Roman"/>
                <a:ea typeface="Times New Roman"/>
                <a:cs typeface="Times New Roman"/>
                <a:sym typeface="Times New Roman"/>
              </a:rPr>
              <a:t>Yêu cầu phần cứng: Phần cứng tối thiểu CPU Intel Core I3 trở lên, RAM 4GB trở lên, Ổ cứng SSD hoặc HDD, hệ điều hành tối thiểu Window 7 64bit</a:t>
            </a:r>
            <a:endParaRPr/>
          </a:p>
          <a:p>
            <a:pPr indent="-228600" lvl="0" marL="228600" rtl="0" algn="l">
              <a:lnSpc>
                <a:spcPct val="12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Yêu cầu phần mềm: Đã cài đặt các thư viện: MediaPipe, OpenCV, numpy, tensorflow, …</a:t>
            </a:r>
            <a:endParaRPr/>
          </a:p>
          <a:p>
            <a:pPr indent="-228600" lvl="0" marL="228600" rtl="0" algn="l">
              <a:lnSpc>
                <a:spcPct val="12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Cách cài đặt</a:t>
            </a:r>
            <a:endParaRPr sz="2600">
              <a:latin typeface="Times New Roman"/>
              <a:ea typeface="Times New Roman"/>
              <a:cs typeface="Times New Roman"/>
              <a:sym typeface="Times New Roman"/>
            </a:endParaRPr>
          </a:p>
          <a:p>
            <a:pPr indent="-228600" lvl="1" marL="685800" rtl="0" algn="l">
              <a:lnSpc>
                <a:spcPct val="120000"/>
              </a:lnSpc>
              <a:spcBef>
                <a:spcPts val="500"/>
              </a:spcBef>
              <a:spcAft>
                <a:spcPts val="0"/>
              </a:spcAft>
              <a:buClr>
                <a:schemeClr val="dk1"/>
              </a:buClr>
              <a:buSzPct val="100000"/>
              <a:buChar char="•"/>
            </a:pPr>
            <a:r>
              <a:rPr lang="en-US" sz="2600">
                <a:latin typeface="Times New Roman"/>
                <a:ea typeface="Times New Roman"/>
                <a:cs typeface="Times New Roman"/>
                <a:sym typeface="Times New Roman"/>
              </a:rPr>
              <a:t>Dữ liệu đầu vào: được thu trực tiếp từ camera </a:t>
            </a:r>
            <a:endParaRPr/>
          </a:p>
          <a:p>
            <a:pPr indent="-228600" lvl="1" marL="685800" rtl="0" algn="l">
              <a:lnSpc>
                <a:spcPct val="120000"/>
              </a:lnSpc>
              <a:spcBef>
                <a:spcPts val="500"/>
              </a:spcBef>
              <a:spcAft>
                <a:spcPts val="0"/>
              </a:spcAft>
              <a:buClr>
                <a:schemeClr val="dk1"/>
              </a:buClr>
              <a:buSzPct val="100000"/>
              <a:buChar char="•"/>
            </a:pPr>
            <a:r>
              <a:rPr lang="en-US" sz="2600">
                <a:latin typeface="Times New Roman"/>
                <a:ea typeface="Times New Roman"/>
                <a:cs typeface="Times New Roman"/>
                <a:sym typeface="Times New Roman"/>
              </a:rPr>
              <a:t>Training: sau khi chạy file make_data.py ta thu được dữ liệu các điểm trên skeleton và lưu vào file txt. Tiếp theo chạy file train_lstm.py để train model. </a:t>
            </a:r>
            <a:endParaRPr/>
          </a:p>
          <a:p>
            <a:pPr indent="-228600" lvl="1" marL="685800" rtl="0" algn="l">
              <a:lnSpc>
                <a:spcPct val="120000"/>
              </a:lnSpc>
              <a:spcBef>
                <a:spcPts val="500"/>
              </a:spcBef>
              <a:spcAft>
                <a:spcPts val="0"/>
              </a:spcAft>
              <a:buClr>
                <a:schemeClr val="dk1"/>
              </a:buClr>
              <a:buSzPct val="100000"/>
              <a:buChar char="•"/>
            </a:pPr>
            <a:r>
              <a:rPr lang="en-US" sz="2600">
                <a:latin typeface="Times New Roman"/>
                <a:ea typeface="Times New Roman"/>
                <a:cs typeface="Times New Roman"/>
                <a:sym typeface="Times New Roman"/>
              </a:rPr>
              <a:t>Test: chạy file inference_lstm.py</a:t>
            </a:r>
            <a:endParaRPr/>
          </a:p>
          <a:p>
            <a:pPr indent="-120650" lvl="0" marL="22860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2021-01-21T04:17:31Z</dcterms:created>
  <dc:creator>Mai The</dc:creator>
</cp:coreProperties>
</file>