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B935-36D6-42DB-B180-4C2217BC049E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72C68-4E44-4AEA-8ED6-20889CFF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76926" y="2646947"/>
            <a:ext cx="166837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  <a:r>
              <a:rPr lang="en-US" smtClean="0"/>
              <a:t>onfigure.ac</a:t>
            </a:r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45305" y="3088105"/>
            <a:ext cx="128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8754" y="2646947"/>
            <a:ext cx="1748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configure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0766" y="2583836"/>
            <a:ext cx="124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autoconf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76926" y="4024883"/>
            <a:ext cx="166837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Makefile.am</a:t>
            </a:r>
            <a:endParaRPr lang="en-US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545305" y="4466041"/>
            <a:ext cx="128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8754" y="4024883"/>
            <a:ext cx="1748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Makefile.in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20766" y="3961772"/>
            <a:ext cx="124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automake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07343" y="4466041"/>
            <a:ext cx="128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20792" y="4024883"/>
            <a:ext cx="1748589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Makefile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2804" y="3961772"/>
            <a:ext cx="124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generate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67326" y="3088105"/>
            <a:ext cx="609600" cy="58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1"/>
          </p:cNvCxnSpPr>
          <p:nvPr/>
        </p:nvCxnSpPr>
        <p:spPr>
          <a:xfrm>
            <a:off x="1267326" y="3961772"/>
            <a:ext cx="609600" cy="5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7066" y="3610531"/>
            <a:ext cx="6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write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7343" y="3088105"/>
            <a:ext cx="3707731" cy="52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669381" y="3889946"/>
            <a:ext cx="575009" cy="57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15074" y="3538523"/>
            <a:ext cx="6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780295" y="3380873"/>
            <a:ext cx="1411705" cy="6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Build product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outsource</dc:creator>
  <cp:lastModifiedBy>outsource</cp:lastModifiedBy>
  <cp:revision>3</cp:revision>
  <dcterms:created xsi:type="dcterms:W3CDTF">2017-12-22T04:54:50Z</dcterms:created>
  <dcterms:modified xsi:type="dcterms:W3CDTF">2017-12-22T05:02:52Z</dcterms:modified>
</cp:coreProperties>
</file>