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2"/>
    <p:sldId id="272" r:id="rId3"/>
    <p:sldId id="279" r:id="rId4"/>
    <p:sldId id="277" r:id="rId5"/>
    <p:sldId id="303" r:id="rId6"/>
    <p:sldId id="306" r:id="rId7"/>
    <p:sldId id="307" r:id="rId8"/>
    <p:sldId id="305" r:id="rId9"/>
    <p:sldId id="304" r:id="rId10"/>
    <p:sldId id="256" r:id="rId11"/>
    <p:sldId id="257" r:id="rId12"/>
    <p:sldId id="258" r:id="rId13"/>
    <p:sldId id="259" r:id="rId14"/>
    <p:sldId id="262" r:id="rId15"/>
    <p:sldId id="308" r:id="rId16"/>
    <p:sldId id="309" r:id="rId17"/>
    <p:sldId id="263" r:id="rId18"/>
    <p:sldId id="266" r:id="rId19"/>
    <p:sldId id="310" r:id="rId20"/>
    <p:sldId id="278"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2" autoAdjust="0"/>
    <p:restoredTop sz="94652" autoAdjust="0"/>
  </p:normalViewPr>
  <p:slideViewPr>
    <p:cSldViewPr snapToGrid="0">
      <p:cViewPr varScale="1">
        <p:scale>
          <a:sx n="83" d="100"/>
          <a:sy n="83" d="100"/>
        </p:scale>
        <p:origin x="610" y="53"/>
      </p:cViewPr>
      <p:guideLst/>
    </p:cSldViewPr>
  </p:slideViewPr>
  <p:outlineViewPr>
    <p:cViewPr>
      <p:scale>
        <a:sx n="33" d="100"/>
        <a:sy n="33" d="100"/>
      </p:scale>
      <p:origin x="0" y="-77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7/27/2022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7/27/2022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29241"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527544" y="293449"/>
            <a:ext cx="2428870" cy="369332"/>
          </a:xfrm>
          <a:prstGeom prst="rect">
            <a:avLst/>
          </a:prstGeom>
        </p:spPr>
        <p:txBody>
          <a:bodyPr wrap="none">
            <a:spAutoFit/>
          </a:bodyPr>
          <a:lstStyle/>
          <a:p>
            <a:r>
              <a:rPr lang="vi-VN" b="1" dirty="0">
                <a:solidFill>
                  <a:srgbClr val="FF0000"/>
                </a:solidFill>
                <a:latin typeface="Times New Roman" panose="02020603050405020304" pitchFamily="18" charset="0"/>
                <a:cs typeface="Times New Roman" panose="02020603050405020304" pitchFamily="18" charset="0"/>
              </a:rPr>
              <a:t>2.</a:t>
            </a:r>
            <a:r>
              <a:rPr lang="en-US" b="1" dirty="0" err="1">
                <a:solidFill>
                  <a:srgbClr val="FF0000"/>
                </a:solidFill>
                <a:latin typeface="Times New Roman" panose="02020603050405020304" pitchFamily="18" charset="0"/>
                <a:cs typeface="Times New Roman" panose="02020603050405020304" pitchFamily="18" charset="0"/>
              </a:rPr>
              <a:t>Giao</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diện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Phần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mềm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430598" y="636300"/>
            <a:ext cx="3968684" cy="523220"/>
          </a:xfrm>
          <a:prstGeom prst="rect">
            <a:avLst/>
          </a:prstGeom>
          <a:noFill/>
        </p:spPr>
        <p:txBody>
          <a:bodyPr wrap="square" rtlCol="0">
            <a:spAutoFit/>
          </a:bodyPr>
          <a:lstStyle/>
          <a:p>
            <a:r>
              <a:rPr lang="vi-VN" sz="2800" dirty="0" smtClean="0">
                <a:solidFill>
                  <a:srgbClr val="FF0000"/>
                </a:solidFill>
              </a:rPr>
              <a:t> </a:t>
            </a:r>
            <a:r>
              <a:rPr lang="vi-VN" sz="2800" dirty="0" smtClean="0"/>
              <a:t>Giao diện trang chủ</a:t>
            </a:r>
            <a:endParaRPr lang="en-US" sz="2800" dirty="0"/>
          </a:p>
        </p:txBody>
      </p:sp>
      <p:pic>
        <p:nvPicPr>
          <p:cNvPr id="7" name="Picture 6"/>
          <p:cNvPicPr>
            <a:picLocks noChangeAspect="1"/>
          </p:cNvPicPr>
          <p:nvPr/>
        </p:nvPicPr>
        <p:blipFill>
          <a:blip r:embed="rId2"/>
          <a:stretch>
            <a:fillRect/>
          </a:stretch>
        </p:blipFill>
        <p:spPr>
          <a:xfrm>
            <a:off x="1492898" y="1522663"/>
            <a:ext cx="9731828" cy="476616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29241"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4431689" y="485499"/>
            <a:ext cx="4741682" cy="584775"/>
          </a:xfrm>
          <a:prstGeom prst="rect">
            <a:avLst/>
          </a:prstGeom>
        </p:spPr>
        <p:txBody>
          <a:bodyPr wrap="square">
            <a:spAutoFit/>
          </a:bodyPr>
          <a:lstStyle/>
          <a:p>
            <a:r>
              <a:rPr lang="en-US" sz="3200" b="1" dirty="0" err="1" smtClean="0">
                <a:latin typeface="Times New Roman" panose="02020603050405020304" pitchFamily="18" charset="0"/>
                <a:cs typeface="Times New Roman" panose="02020603050405020304" pitchFamily="18" charset="0"/>
              </a:rPr>
              <a:t>Giao</a:t>
            </a:r>
            <a:r>
              <a:rPr lang="en-US" sz="3200" b="1" dirty="0" smtClean="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diện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đăng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nhập</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413225" y="1070274"/>
            <a:ext cx="9776850" cy="480570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txBox="1"/>
          <p:nvPr/>
        </p:nvSpPr>
        <p:spPr>
          <a:xfrm>
            <a:off x="3685914" y="574845"/>
            <a:ext cx="4398657" cy="707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b="1" dirty="0" err="1" smtClean="0">
                <a:latin typeface="Times New Roman" panose="02020603050405020304" pitchFamily="18" charset="0"/>
                <a:cs typeface="Times New Roman" panose="02020603050405020304" pitchFamily="18" charset="0"/>
              </a:rPr>
              <a:t>Thông</a:t>
            </a:r>
            <a:r>
              <a:rPr lang="en-US" sz="3000" b="1" dirty="0" smtClean="0">
                <a:latin typeface="Times New Roman" panose="02020603050405020304" pitchFamily="18" charset="0"/>
                <a:cs typeface="Times New Roman" panose="02020603050405020304" pitchFamily="18" charset="0"/>
              </a:rPr>
              <a:t> tin </a:t>
            </a:r>
            <a:r>
              <a:rPr lang="en-US" sz="3000" b="1" dirty="0" err="1" smtClean="0">
                <a:latin typeface="Times New Roman" panose="02020603050405020304" pitchFamily="18" charset="0"/>
                <a:cs typeface="Times New Roman" panose="02020603050405020304" pitchFamily="18" charset="0"/>
              </a:rPr>
              <a:t>tài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khoản</a:t>
            </a:r>
            <a:endParaRPr lang="en-US" sz="3000" b="1" dirty="0">
              <a:latin typeface="Times New Roman" panose="02020603050405020304" pitchFamily="18" charset="0"/>
              <a:cs typeface="Times New Roman" panose="02020603050405020304" pitchFamily="18" charset="0"/>
            </a:endParaRPr>
          </a:p>
        </p:txBody>
      </p:sp>
      <p:pic>
        <p:nvPicPr>
          <p:cNvPr id="5" name="Picture 4" descr="https://f6.photo.talk.zdn.vn/4135706241119020338/472e05fd7236b068e927.jpg"/>
          <p:cNvPicPr/>
          <p:nvPr/>
        </p:nvPicPr>
        <p:blipFill>
          <a:blip r:embed="rId3">
            <a:extLst>
              <a:ext uri="{28A0092B-C50C-407E-A947-70E740481C1C}">
                <a14:useLocalDpi xmlns:a14="http://schemas.microsoft.com/office/drawing/2010/main" val="0"/>
              </a:ext>
            </a:extLst>
          </a:blip>
          <a:srcRect/>
          <a:stretch>
            <a:fillRect/>
          </a:stretch>
        </p:blipFill>
        <p:spPr bwMode="auto">
          <a:xfrm>
            <a:off x="2411252" y="1751520"/>
            <a:ext cx="6947980" cy="36434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0783" y="186606"/>
            <a:ext cx="10738449" cy="1254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b="1" dirty="0" err="1" smtClean="0">
                <a:latin typeface="Times New Roman" panose="02020603050405020304" pitchFamily="18" charset="0"/>
                <a:cs typeface="Times New Roman" panose="02020603050405020304" pitchFamily="18" charset="0"/>
              </a:rPr>
              <a:t>Giao</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diện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đặt</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bàn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ăn</a:t>
            </a:r>
            <a:endParaRPr lang="en-US" sz="30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474811" y="1825625"/>
            <a:ext cx="9242377" cy="43513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233093" y="205934"/>
            <a:ext cx="10738449" cy="1254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b="1" dirty="0" err="1" smtClean="0">
                <a:latin typeface="Times New Roman" panose="02020603050405020304" pitchFamily="18" charset="0"/>
                <a:cs typeface="Times New Roman" panose="02020603050405020304" pitchFamily="18" charset="0"/>
              </a:rPr>
              <a:t>Giao</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diện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quản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lý</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doanh</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thu</a:t>
            </a:r>
            <a:r>
              <a:rPr lang="en-US" sz="3000" b="1" dirty="0" smtClean="0">
                <a:latin typeface="Times New Roman" panose="02020603050405020304" pitchFamily="18" charset="0"/>
                <a:cs typeface="Times New Roman" panose="02020603050405020304" pitchFamily="18" charset="0"/>
              </a:rPr>
              <a:t> chi </a:t>
            </a:r>
            <a:r>
              <a:rPr lang="en-US" sz="3000" b="1" dirty="0" err="1" smtClean="0">
                <a:latin typeface="Times New Roman" panose="02020603050405020304" pitchFamily="18" charset="0"/>
                <a:cs typeface="Times New Roman" panose="02020603050405020304" pitchFamily="18" charset="0"/>
              </a:rPr>
              <a:t>tiết</a:t>
            </a:r>
            <a:endParaRPr lang="en-US" sz="30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001520" y="5496418"/>
            <a:ext cx="7660640" cy="646331"/>
          </a:xfrm>
          <a:prstGeom prst="rect">
            <a:avLst/>
          </a:prstGeom>
          <a:noFill/>
        </p:spPr>
        <p:txBody>
          <a:bodyPr wrap="square" rtlCol="0">
            <a:spAutoFit/>
          </a:bodyPr>
          <a:lstStyle/>
          <a:p>
            <a:r>
              <a:rPr lang="en-US" dirty="0" err="1"/>
              <a:t>Xem</a:t>
            </a:r>
            <a:r>
              <a:rPr lang="en-US" dirty="0"/>
              <a:t> Chi </a:t>
            </a:r>
            <a:r>
              <a:rPr lang="en-US" dirty="0" err="1"/>
              <a:t>tiết</a:t>
            </a:r>
            <a:r>
              <a:rPr lang="en-US" dirty="0"/>
              <a:t> </a:t>
            </a:r>
            <a:r>
              <a:rPr lang="en-US" dirty="0" err="1"/>
              <a:t>doanh</a:t>
            </a:r>
            <a:r>
              <a:rPr lang="en-US" dirty="0"/>
              <a:t> </a:t>
            </a:r>
            <a:r>
              <a:rPr lang="en-US" dirty="0" err="1"/>
              <a:t>thu</a:t>
            </a:r>
            <a:r>
              <a:rPr lang="en-US" dirty="0"/>
              <a:t> </a:t>
            </a:r>
            <a:r>
              <a:rPr lang="en-US" dirty="0" err="1"/>
              <a:t>của</a:t>
            </a:r>
            <a:r>
              <a:rPr lang="en-US" dirty="0"/>
              <a:t> </a:t>
            </a:r>
            <a:r>
              <a:rPr lang="en-US" dirty="0" err="1"/>
              <a:t>cửa</a:t>
            </a:r>
            <a:r>
              <a:rPr lang="en-US" dirty="0"/>
              <a:t> </a:t>
            </a:r>
            <a:r>
              <a:rPr lang="en-US" dirty="0" err="1"/>
              <a:t>hàng</a:t>
            </a:r>
            <a:r>
              <a:rPr lang="en-US" dirty="0"/>
              <a:t>, </a:t>
            </a:r>
            <a:r>
              <a:rPr lang="en-US" dirty="0" err="1"/>
              <a:t>và</a:t>
            </a:r>
            <a:r>
              <a:rPr lang="en-US" dirty="0"/>
              <a:t> </a:t>
            </a:r>
            <a:r>
              <a:rPr lang="en-US" dirty="0" err="1"/>
              <a:t>xuất</a:t>
            </a:r>
            <a:r>
              <a:rPr lang="en-US" dirty="0"/>
              <a:t> </a:t>
            </a:r>
            <a:r>
              <a:rPr lang="en-US" dirty="0" err="1"/>
              <a:t>ra</a:t>
            </a:r>
            <a:r>
              <a:rPr lang="en-US" dirty="0"/>
              <a:t> </a:t>
            </a:r>
            <a:r>
              <a:rPr lang="en-US" dirty="0" err="1"/>
              <a:t>báo</a:t>
            </a:r>
            <a:r>
              <a:rPr lang="en-US" dirty="0"/>
              <a:t> </a:t>
            </a:r>
            <a:r>
              <a:rPr lang="en-US" dirty="0" err="1"/>
              <a:t>cáo</a:t>
            </a:r>
            <a:r>
              <a:rPr lang="en-US" dirty="0"/>
              <a:t> </a:t>
            </a:r>
            <a:r>
              <a:rPr lang="en-US" dirty="0" err="1"/>
              <a:t>doanh</a:t>
            </a:r>
            <a:r>
              <a:rPr lang="en-US" dirty="0"/>
              <a:t> </a:t>
            </a:r>
            <a:r>
              <a:rPr lang="en-US" dirty="0" err="1"/>
              <a:t>thu</a:t>
            </a:r>
            <a:endParaRPr lang="en-US" dirty="0"/>
          </a:p>
          <a:p>
            <a:endParaRPr lang="en-US" dirty="0"/>
          </a:p>
        </p:txBody>
      </p:sp>
      <p:pic>
        <p:nvPicPr>
          <p:cNvPr id="5" name="Content Placeholder 4"/>
          <p:cNvPicPr>
            <a:picLocks noGrp="1" noChangeAspect="1"/>
          </p:cNvPicPr>
          <p:nvPr>
            <p:ph idx="1"/>
          </p:nvPr>
        </p:nvPicPr>
        <p:blipFill>
          <a:blip r:embed="rId2"/>
          <a:stretch>
            <a:fillRect/>
          </a:stretch>
        </p:blipFill>
        <p:spPr>
          <a:xfrm>
            <a:off x="838200" y="849086"/>
            <a:ext cx="10515600" cy="47149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món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ăn</a:t>
            </a:r>
            <a:endParaRPr lang="en-US" dirty="0">
              <a:latin typeface="Times New Roman" panose="02020603050405020304" pitchFamily="18" charset="0"/>
              <a:cs typeface="Times New Roman" panose="02020603050405020304" pitchFamily="18" charset="0"/>
            </a:endParaRPr>
          </a:p>
        </p:txBody>
      </p:sp>
      <p:pic>
        <p:nvPicPr>
          <p:cNvPr id="5" name="Picture 4" descr="https://f10.photo.talk.zdn.vn/4074480857751435686/7fd8a2b5d47e16204f6f.jpg"/>
          <p:cNvPicPr/>
          <p:nvPr/>
        </p:nvPicPr>
        <p:blipFill>
          <a:blip r:embed="rId2">
            <a:extLst>
              <a:ext uri="{28A0092B-C50C-407E-A947-70E740481C1C}">
                <a14:useLocalDpi xmlns:a14="http://schemas.microsoft.com/office/drawing/2010/main" val="0"/>
              </a:ext>
            </a:extLst>
          </a:blip>
          <a:srcRect/>
          <a:stretch>
            <a:fillRect/>
          </a:stretch>
        </p:blipFill>
        <p:spPr bwMode="auto">
          <a:xfrm>
            <a:off x="2863532" y="1551051"/>
            <a:ext cx="5276215" cy="4560570"/>
          </a:xfrm>
          <a:prstGeom prst="rect">
            <a:avLst/>
          </a:prstGeom>
          <a:noFill/>
          <a:ln>
            <a:noFill/>
          </a:ln>
        </p:spPr>
      </p:pic>
    </p:spTree>
    <p:extLst>
      <p:ext uri="{BB962C8B-B14F-4D97-AF65-F5344CB8AC3E}">
        <p14:creationId xmlns:p14="http://schemas.microsoft.com/office/powerpoint/2010/main" val="1869807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chi </a:t>
            </a:r>
            <a:r>
              <a:rPr lang="en-US" dirty="0" err="1" smtClean="0">
                <a:latin typeface="Times New Roman" panose="02020603050405020304" pitchFamily="18" charset="0"/>
                <a:cs typeface="Times New Roman" panose="02020603050405020304" pitchFamily="18" charset="0"/>
              </a:rPr>
              <a:t>tiết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món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ăn</a:t>
            </a:r>
            <a:endParaRPr lang="en-US" dirty="0">
              <a:latin typeface="Times New Roman" panose="02020603050405020304" pitchFamily="18" charset="0"/>
              <a:cs typeface="Times New Roman" panose="02020603050405020304" pitchFamily="18" charset="0"/>
            </a:endParaRPr>
          </a:p>
        </p:txBody>
      </p:sp>
      <p:pic>
        <p:nvPicPr>
          <p:cNvPr id="4" name="Picture 3" descr="https://f24-zpc.zdn.vn/1280799941822337768/3725bee8cc230e7d573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7892" y="1945322"/>
            <a:ext cx="5276215" cy="2967355"/>
          </a:xfrm>
          <a:prstGeom prst="rect">
            <a:avLst/>
          </a:prstGeom>
          <a:noFill/>
          <a:ln>
            <a:noFill/>
          </a:ln>
        </p:spPr>
      </p:pic>
    </p:spTree>
    <p:extLst>
      <p:ext uri="{BB962C8B-B14F-4D97-AF65-F5344CB8AC3E}">
        <p14:creationId xmlns:p14="http://schemas.microsoft.com/office/powerpoint/2010/main" val="13322860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0783" y="186606"/>
            <a:ext cx="10738449" cy="1254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b="1" dirty="0" err="1" smtClean="0">
                <a:latin typeface="Times New Roman" panose="02020603050405020304" pitchFamily="18" charset="0"/>
                <a:cs typeface="Times New Roman" panose="02020603050405020304" pitchFamily="18" charset="0"/>
              </a:rPr>
              <a:t>Giao</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diện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quản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lý</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danh</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mục</a:t>
            </a:r>
            <a:endParaRPr lang="en-US" sz="30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011680" y="5120641"/>
            <a:ext cx="8737552" cy="1200329"/>
          </a:xfrm>
          <a:prstGeom prst="rect">
            <a:avLst/>
          </a:prstGeom>
          <a:noFill/>
        </p:spPr>
        <p:txBody>
          <a:bodyPr wrap="square" rtlCol="0">
            <a:spAutoFit/>
          </a:bodyPr>
          <a:lstStyle/>
          <a:p>
            <a:r>
              <a:rPr lang="en-US" dirty="0"/>
              <a:t> </a:t>
            </a:r>
          </a:p>
          <a:p>
            <a:r>
              <a:rPr lang="en-US" dirty="0" err="1"/>
              <a:t>Các</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giao</a:t>
            </a:r>
            <a:r>
              <a:rPr lang="en-US" dirty="0"/>
              <a:t> </a:t>
            </a:r>
            <a:r>
              <a:rPr lang="en-US" dirty="0" err="1"/>
              <a:t>diện</a:t>
            </a:r>
            <a:r>
              <a:rPr lang="en-US" dirty="0"/>
              <a:t> </a:t>
            </a:r>
            <a:r>
              <a:rPr lang="en-US" dirty="0" err="1"/>
              <a:t>quản</a:t>
            </a:r>
            <a:r>
              <a:rPr lang="en-US" dirty="0"/>
              <a:t> </a:t>
            </a:r>
            <a:r>
              <a:rPr lang="en-US" dirty="0" err="1"/>
              <a:t>lý</a:t>
            </a:r>
            <a:r>
              <a:rPr lang="en-US" dirty="0"/>
              <a:t> </a:t>
            </a:r>
            <a:r>
              <a:rPr lang="en-US" dirty="0" err="1"/>
              <a:t>danh</a:t>
            </a:r>
            <a:r>
              <a:rPr lang="en-US" dirty="0"/>
              <a:t> </a:t>
            </a:r>
            <a:r>
              <a:rPr lang="en-US" dirty="0" err="1"/>
              <a:t>mục</a:t>
            </a:r>
            <a:r>
              <a:rPr lang="en-US" dirty="0"/>
              <a:t>: </a:t>
            </a:r>
            <a:r>
              <a:rPr lang="en-US" dirty="0" err="1"/>
              <a:t>Thêm</a:t>
            </a:r>
            <a:r>
              <a:rPr lang="en-US" dirty="0"/>
              <a:t> </a:t>
            </a:r>
            <a:r>
              <a:rPr lang="en-US" dirty="0" err="1"/>
              <a:t>danh</a:t>
            </a:r>
            <a:r>
              <a:rPr lang="en-US" dirty="0"/>
              <a:t> </a:t>
            </a:r>
            <a:r>
              <a:rPr lang="en-US" dirty="0" err="1"/>
              <a:t>mục</a:t>
            </a:r>
            <a:r>
              <a:rPr lang="en-US" dirty="0"/>
              <a:t> </a:t>
            </a:r>
            <a:r>
              <a:rPr lang="en-US" dirty="0" err="1"/>
              <a:t>mới</a:t>
            </a:r>
            <a:r>
              <a:rPr lang="en-US" dirty="0"/>
              <a:t>, </a:t>
            </a:r>
            <a:r>
              <a:rPr lang="en-US" dirty="0" err="1"/>
              <a:t>cập</a:t>
            </a:r>
            <a:r>
              <a:rPr lang="en-US" dirty="0"/>
              <a:t> </a:t>
            </a:r>
            <a:r>
              <a:rPr lang="en-US" dirty="0" err="1"/>
              <a:t>nhật</a:t>
            </a:r>
            <a:r>
              <a:rPr lang="en-US" dirty="0"/>
              <a:t>, </a:t>
            </a:r>
            <a:r>
              <a:rPr lang="en-US" dirty="0" err="1"/>
              <a:t>xóa</a:t>
            </a:r>
            <a:r>
              <a:rPr lang="en-US" dirty="0"/>
              <a:t>, </a:t>
            </a:r>
            <a:r>
              <a:rPr lang="en-US" dirty="0" err="1"/>
              <a:t>Xuất</a:t>
            </a:r>
            <a:r>
              <a:rPr lang="en-US" dirty="0"/>
              <a:t> </a:t>
            </a:r>
            <a:r>
              <a:rPr lang="en-US" dirty="0" err="1"/>
              <a:t>báo</a:t>
            </a:r>
            <a:r>
              <a:rPr lang="en-US" dirty="0"/>
              <a:t> </a:t>
            </a:r>
            <a:r>
              <a:rPr lang="en-US" dirty="0" err="1"/>
              <a:t>cáo</a:t>
            </a:r>
            <a:r>
              <a:rPr lang="en-US" dirty="0"/>
              <a:t> </a:t>
            </a:r>
            <a:r>
              <a:rPr lang="en-US" dirty="0" err="1"/>
              <a:t>danh</a:t>
            </a:r>
            <a:r>
              <a:rPr lang="en-US" dirty="0"/>
              <a:t> </a:t>
            </a:r>
            <a:r>
              <a:rPr lang="en-US" dirty="0" err="1"/>
              <a:t>sách</a:t>
            </a:r>
            <a:r>
              <a:rPr lang="en-US" dirty="0"/>
              <a:t> </a:t>
            </a:r>
            <a:r>
              <a:rPr lang="en-US" dirty="0" err="1"/>
              <a:t>danh</a:t>
            </a:r>
            <a:r>
              <a:rPr lang="en-US" dirty="0"/>
              <a:t> </a:t>
            </a:r>
            <a:r>
              <a:rPr lang="en-US" dirty="0" err="1"/>
              <a:t>mục</a:t>
            </a:r>
            <a:r>
              <a:rPr lang="en-US" dirty="0"/>
              <a:t>, </a:t>
            </a:r>
            <a:r>
              <a:rPr lang="en-US" dirty="0" err="1"/>
              <a:t>tìm</a:t>
            </a:r>
            <a:r>
              <a:rPr lang="en-US" dirty="0"/>
              <a:t> </a:t>
            </a:r>
            <a:r>
              <a:rPr lang="en-US" dirty="0" err="1"/>
              <a:t>kiếm</a:t>
            </a:r>
            <a:r>
              <a:rPr lang="en-US" dirty="0"/>
              <a:t> </a:t>
            </a:r>
            <a:r>
              <a:rPr lang="en-US" dirty="0" err="1"/>
              <a:t>danh</a:t>
            </a:r>
            <a:r>
              <a:rPr lang="en-US" dirty="0"/>
              <a:t> </a:t>
            </a:r>
            <a:r>
              <a:rPr lang="en-US" dirty="0" err="1"/>
              <a:t>mục</a:t>
            </a:r>
            <a:endParaRPr lang="en-US" dirty="0"/>
          </a:p>
          <a:p>
            <a:endParaRPr lang="en-US" dirty="0"/>
          </a:p>
        </p:txBody>
      </p:sp>
      <p:pic>
        <p:nvPicPr>
          <p:cNvPr id="5" name="Picture 4"/>
          <p:cNvPicPr>
            <a:picLocks noChangeAspect="1"/>
          </p:cNvPicPr>
          <p:nvPr/>
        </p:nvPicPr>
        <p:blipFill>
          <a:blip r:embed="rId2"/>
          <a:stretch>
            <a:fillRect/>
          </a:stretch>
        </p:blipFill>
        <p:spPr>
          <a:xfrm>
            <a:off x="740663" y="813608"/>
            <a:ext cx="9906001" cy="46073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0783" y="186606"/>
            <a:ext cx="10738449" cy="1254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b="1" dirty="0" err="1" smtClean="0">
                <a:latin typeface="Times New Roman" panose="02020603050405020304" pitchFamily="18" charset="0"/>
                <a:cs typeface="Times New Roman" panose="02020603050405020304" pitchFamily="18" charset="0"/>
              </a:rPr>
              <a:t>Giao</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diện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quản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lí</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tài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khoản</a:t>
            </a:r>
            <a:endParaRPr lang="en-US" sz="3000" b="1"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559837" y="1045029"/>
            <a:ext cx="11168743" cy="49732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ăn</a:t>
            </a:r>
            <a:endParaRPr lang="en-US" dirty="0">
              <a:latin typeface="Times New Roman" panose="02020603050405020304" pitchFamily="18" charset="0"/>
              <a:cs typeface="Times New Roman" panose="02020603050405020304" pitchFamily="18" charset="0"/>
            </a:endParaRPr>
          </a:p>
        </p:txBody>
      </p:sp>
      <p:pic>
        <p:nvPicPr>
          <p:cNvPr id="4" name="Picture 3" descr="https://f17-zpc.zdn.vn/6261924905111340850/23a3fda7686caa32f37d.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7632" y="1690688"/>
            <a:ext cx="7316787" cy="4002659"/>
          </a:xfrm>
          <a:prstGeom prst="rect">
            <a:avLst/>
          </a:prstGeom>
          <a:noFill/>
          <a:ln>
            <a:noFill/>
          </a:ln>
        </p:spPr>
      </p:pic>
    </p:spTree>
    <p:extLst>
      <p:ext uri="{BB962C8B-B14F-4D97-AF65-F5344CB8AC3E}">
        <p14:creationId xmlns:p14="http://schemas.microsoft.com/office/powerpoint/2010/main" val="28776156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smtClean="0">
                <a:solidFill>
                  <a:srgbClr val="FF0000"/>
                </a:solidFill>
                <a:latin typeface="Times New Roman" panose="02020603050405020304" pitchFamily="18" charset="0"/>
                <a:cs typeface="Times New Roman" panose="02020603050405020304" pitchFamily="18" charset="0"/>
              </a:rPr>
              <a:t>ĐỒ ÁN CƠ SỞ NGÀNH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825625"/>
            <a:ext cx="10738449" cy="1254005"/>
          </a:xfrm>
        </p:spPr>
        <p:txBody>
          <a:bodyPr/>
          <a:lstStyle/>
          <a:p>
            <a:pPr marL="0" indent="0" algn="ctr">
              <a:buNone/>
            </a:pPr>
            <a:r>
              <a:rPr lang="en-US" b="1" dirty="0">
                <a:latin typeface="Times New Roman" panose="02020603050405020304" pitchFamily="18" charset="0"/>
                <a:cs typeface="Times New Roman" panose="02020603050405020304" pitchFamily="18" charset="0"/>
              </a:rPr>
              <a:t>XÂY DỰNG PHẦN MỀM QUẢN LÝ NHÀ HÀNG CHO NHÀ HÀNG PHƯƠNG NAM TẠI THÀNH PHỐ THỦ DẦU MỘT</a:t>
            </a: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1171754" y="2961437"/>
            <a:ext cx="10738449" cy="1254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3000" b="1" dirty="0">
                <a:latin typeface="+mj-lt"/>
              </a:rPr>
              <a:t>Sinh viên thực hiện:</a:t>
            </a:r>
            <a:endParaRPr lang="en-US" sz="3000" dirty="0">
              <a:latin typeface="+mj-lt"/>
            </a:endParaRPr>
          </a:p>
          <a:p>
            <a:r>
              <a:rPr lang="en-US" sz="3000" b="1" dirty="0" err="1" smtClean="0">
                <a:latin typeface="+mj-lt"/>
              </a:rPr>
              <a:t>Lê</a:t>
            </a:r>
            <a:r>
              <a:rPr lang="en-US" sz="3000" b="1" dirty="0" smtClean="0">
                <a:latin typeface="+mj-lt"/>
              </a:rPr>
              <a:t> </a:t>
            </a:r>
            <a:r>
              <a:rPr lang="en-US" sz="3000" b="1" dirty="0" err="1" smtClean="0">
                <a:latin typeface="+mj-lt"/>
              </a:rPr>
              <a:t>Nguyễn</a:t>
            </a:r>
            <a:r>
              <a:rPr lang="en-US" sz="3000" b="1" dirty="0" smtClean="0">
                <a:latin typeface="+mj-lt"/>
              </a:rPr>
              <a:t> Minh </a:t>
            </a:r>
            <a:r>
              <a:rPr lang="en-US" sz="3000" b="1" dirty="0" err="1" smtClean="0">
                <a:latin typeface="+mj-lt"/>
              </a:rPr>
              <a:t>Tuấn</a:t>
            </a:r>
            <a:r>
              <a:rPr lang="en-US" sz="3000" b="1" dirty="0">
                <a:latin typeface="+mj-lt"/>
              </a:rPr>
              <a:t>	</a:t>
            </a:r>
            <a:r>
              <a:rPr lang="en-US" sz="3000" b="1" dirty="0" smtClean="0">
                <a:latin typeface="+mj-lt"/>
              </a:rPr>
              <a:t>-</a:t>
            </a:r>
            <a:r>
              <a:rPr lang="vi-VN" sz="3000" dirty="0">
                <a:latin typeface="+mj-lt"/>
              </a:rPr>
              <a:t>2</a:t>
            </a:r>
            <a:r>
              <a:rPr lang="vi-VN" sz="3000" dirty="0" smtClean="0">
                <a:latin typeface="+mj-lt"/>
              </a:rPr>
              <a:t>024802010247</a:t>
            </a:r>
            <a:r>
              <a:rPr lang="en-US" sz="3000" b="1" dirty="0" smtClean="0">
                <a:latin typeface="+mj-lt"/>
              </a:rPr>
              <a:t>-</a:t>
            </a:r>
            <a:r>
              <a:rPr lang="en-US" sz="3000" b="1" dirty="0">
                <a:latin typeface="+mj-lt"/>
              </a:rPr>
              <a:t>		</a:t>
            </a:r>
            <a:r>
              <a:rPr lang="vi-VN" sz="3000" dirty="0" smtClean="0">
                <a:latin typeface="Calibri" panose="020F0502020204030204" pitchFamily="34" charset="0"/>
                <a:cs typeface="Calibri" panose="020F0502020204030204" pitchFamily="34" charset="0"/>
              </a:rPr>
              <a:t>D20KTPM01</a:t>
            </a:r>
            <a:endParaRPr lang="en-US" sz="3000" dirty="0" smtClean="0">
              <a:latin typeface="Calibri" panose="020F0502020204030204" pitchFamily="34" charset="0"/>
              <a:cs typeface="Calibri" panose="020F0502020204030204" pitchFamily="34" charset="0"/>
            </a:endParaRPr>
          </a:p>
          <a:p>
            <a:r>
              <a:rPr lang="en-US" sz="3000" b="1" dirty="0" err="1" smtClean="0">
                <a:latin typeface="+mj-lt"/>
              </a:rPr>
              <a:t>Nguyễn</a:t>
            </a:r>
            <a:r>
              <a:rPr lang="en-US" sz="3000" b="1" dirty="0" smtClean="0">
                <a:latin typeface="+mj-lt"/>
              </a:rPr>
              <a:t> </a:t>
            </a:r>
            <a:r>
              <a:rPr lang="en-US" sz="3000" b="1" dirty="0" err="1" smtClean="0">
                <a:latin typeface="+mj-lt"/>
              </a:rPr>
              <a:t>Thị</a:t>
            </a:r>
            <a:r>
              <a:rPr lang="en-US" sz="3000" b="1" dirty="0" smtClean="0">
                <a:latin typeface="+mj-lt"/>
              </a:rPr>
              <a:t> </a:t>
            </a:r>
            <a:r>
              <a:rPr lang="en-US" sz="3000" b="1" dirty="0" err="1" smtClean="0">
                <a:latin typeface="+mj-lt"/>
              </a:rPr>
              <a:t>Huyền</a:t>
            </a:r>
            <a:r>
              <a:rPr lang="en-US" sz="3000" b="1" dirty="0" smtClean="0">
                <a:latin typeface="+mj-lt"/>
              </a:rPr>
              <a:t> 	-2024802010237- 	D20KTPM01</a:t>
            </a:r>
            <a:endParaRPr lang="en-US" sz="3000" dirty="0" smtClean="0">
              <a:latin typeface="+mj-lt"/>
            </a:endParaRPr>
          </a:p>
          <a:p>
            <a:r>
              <a:rPr lang="en-US" sz="3000" b="1" dirty="0" err="1" smtClean="0">
                <a:latin typeface="+mj-lt"/>
              </a:rPr>
              <a:t>Nguyễn</a:t>
            </a:r>
            <a:r>
              <a:rPr lang="en-US" sz="3000" b="1" dirty="0" smtClean="0">
                <a:latin typeface="+mj-lt"/>
              </a:rPr>
              <a:t> </a:t>
            </a:r>
            <a:r>
              <a:rPr lang="en-US" sz="3000" b="1" dirty="0" err="1">
                <a:latin typeface="+mj-lt"/>
              </a:rPr>
              <a:t>Vĩnh</a:t>
            </a:r>
            <a:r>
              <a:rPr lang="en-US" sz="3000" b="1" dirty="0">
                <a:latin typeface="+mj-lt"/>
              </a:rPr>
              <a:t> </a:t>
            </a:r>
            <a:r>
              <a:rPr lang="en-US" sz="3000" b="1" dirty="0" err="1">
                <a:latin typeface="+mj-lt"/>
              </a:rPr>
              <a:t>Hưng</a:t>
            </a:r>
            <a:r>
              <a:rPr lang="en-US" sz="3000" b="1" dirty="0">
                <a:latin typeface="+mj-lt"/>
              </a:rPr>
              <a:t>	-2024802010035-		D20KTPM01</a:t>
            </a:r>
            <a:endParaRPr lang="en-US" sz="3000" dirty="0">
              <a:latin typeface="+mj-lt"/>
            </a:endParaRPr>
          </a:p>
          <a:p>
            <a:r>
              <a:rPr lang="vi-VN" sz="3000" b="1" dirty="0">
                <a:latin typeface="+mj-lt"/>
              </a:rPr>
              <a:t>Giảng viên hướng dẫn: ThS. </a:t>
            </a:r>
            <a:r>
              <a:rPr lang="en-US" sz="3000" b="1" dirty="0" err="1">
                <a:latin typeface="+mj-lt"/>
              </a:rPr>
              <a:t>Trần</a:t>
            </a:r>
            <a:r>
              <a:rPr lang="en-US" sz="3000" b="1" dirty="0">
                <a:latin typeface="+mj-lt"/>
              </a:rPr>
              <a:t> </a:t>
            </a:r>
            <a:r>
              <a:rPr lang="en-US" sz="3000" b="1" dirty="0" err="1">
                <a:latin typeface="+mj-lt"/>
              </a:rPr>
              <a:t>Văn</a:t>
            </a:r>
            <a:r>
              <a:rPr lang="en-US" sz="3000" b="1" dirty="0">
                <a:latin typeface="+mj-lt"/>
              </a:rPr>
              <a:t> </a:t>
            </a:r>
            <a:r>
              <a:rPr lang="en-US" sz="3000" b="1" dirty="0" err="1" smtClean="0">
                <a:latin typeface="+mj-lt"/>
              </a:rPr>
              <a:t>Hữu</a:t>
            </a:r>
            <a:endParaRPr lang="en-US" sz="3000" dirty="0">
              <a:latin typeface="+mj-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dirty="0" smtClean="0">
                <a:solidFill>
                  <a:srgbClr val="FF0000"/>
                </a:solidFill>
                <a:latin typeface="Times New Roman" panose="02020603050405020304" pitchFamily="18" charset="0"/>
                <a:cs typeface="Times New Roman" panose="02020603050405020304" pitchFamily="18" charset="0"/>
              </a:rPr>
              <a:t>3.</a:t>
            </a:r>
            <a:r>
              <a:rPr lang="en-US" dirty="0" err="1" smtClean="0">
                <a:solidFill>
                  <a:srgbClr val="FF0000"/>
                </a:solidFill>
                <a:latin typeface="Times New Roman" panose="02020603050405020304" pitchFamily="18" charset="0"/>
                <a:cs typeface="Times New Roman" panose="02020603050405020304" pitchFamily="18" charset="0"/>
              </a:rPr>
              <a:t>Kết</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luận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0167" y="1500996"/>
            <a:ext cx="10948358" cy="4857121"/>
          </a:xfrm>
        </p:spPr>
        <p:txBody>
          <a:bodyPr>
            <a:noAutofit/>
          </a:bodyPr>
          <a:lstStyle/>
          <a:p>
            <a:pPr marL="0" indent="0">
              <a:buNone/>
            </a:pPr>
            <a:r>
              <a:rPr lang="vi-VN" sz="1500" b="1" dirty="0">
                <a:latin typeface="+mj-lt"/>
              </a:rPr>
              <a:t>1. Kết quả đạt được</a:t>
            </a:r>
            <a:endParaRPr lang="en-US" sz="1500" b="1" dirty="0">
              <a:latin typeface="+mj-lt"/>
            </a:endParaRPr>
          </a:p>
          <a:p>
            <a:pPr marL="0" lvl="0" indent="0">
              <a:buNone/>
            </a:pPr>
            <a:r>
              <a:rPr lang="vi-VN" sz="1500" dirty="0">
                <a:latin typeface="+mj-lt"/>
              </a:rPr>
              <a:t>Thiết kế thành công phần mềm có giao diện đơn giản, trực quan, dễ tiếp cận.</a:t>
            </a:r>
            <a:endParaRPr lang="en-US" sz="1500" dirty="0">
              <a:latin typeface="+mj-lt"/>
            </a:endParaRPr>
          </a:p>
          <a:p>
            <a:pPr marL="0" lvl="0" indent="0">
              <a:buNone/>
            </a:pPr>
            <a:r>
              <a:rPr lang="vi-VN" sz="1500" dirty="0">
                <a:latin typeface="+mj-lt"/>
              </a:rPr>
              <a:t>Xây dựng được các chức năng cơ bản của một phần mềm quản lý.</a:t>
            </a:r>
            <a:endParaRPr lang="en-US" sz="1500" dirty="0">
              <a:latin typeface="+mj-lt"/>
            </a:endParaRPr>
          </a:p>
          <a:p>
            <a:pPr marL="0" lvl="0" indent="0">
              <a:buNone/>
            </a:pPr>
            <a:r>
              <a:rPr lang="vi-VN" sz="1500" dirty="0">
                <a:latin typeface="+mj-lt"/>
              </a:rPr>
              <a:t>Nắm được cơ bản các kiến thức về C#, StarUML, …</a:t>
            </a:r>
            <a:endParaRPr lang="en-US" sz="1500" dirty="0">
              <a:latin typeface="+mj-lt"/>
            </a:endParaRPr>
          </a:p>
          <a:p>
            <a:pPr marL="0" indent="0">
              <a:buNone/>
            </a:pPr>
            <a:r>
              <a:rPr lang="vi-VN" sz="1500" b="1" dirty="0">
                <a:latin typeface="+mj-lt"/>
              </a:rPr>
              <a:t>2. Hạn chế</a:t>
            </a:r>
            <a:endParaRPr lang="en-US" sz="1500" b="1" dirty="0">
              <a:latin typeface="+mj-lt"/>
            </a:endParaRPr>
          </a:p>
          <a:p>
            <a:pPr marL="0" lvl="0" indent="0">
              <a:buNone/>
            </a:pPr>
            <a:r>
              <a:rPr lang="vi-VN" sz="1500" dirty="0">
                <a:latin typeface="+mj-lt"/>
              </a:rPr>
              <a:t>Cơ sở dữ liệu còn ít và đơn giản</a:t>
            </a:r>
            <a:endParaRPr lang="en-US" sz="1500" dirty="0">
              <a:latin typeface="+mj-lt"/>
            </a:endParaRPr>
          </a:p>
          <a:p>
            <a:pPr marL="0" lvl="0" indent="0">
              <a:buNone/>
            </a:pPr>
            <a:r>
              <a:rPr lang="vi-VN" sz="1500" dirty="0">
                <a:latin typeface="+mj-lt"/>
              </a:rPr>
              <a:t>Chưa hoàn thiện hệ thống trong phần thống kê theo cột</a:t>
            </a:r>
            <a:endParaRPr lang="en-US" sz="1500" dirty="0">
              <a:latin typeface="+mj-lt"/>
            </a:endParaRPr>
          </a:p>
          <a:p>
            <a:pPr marL="0" lvl="0" indent="0">
              <a:buNone/>
            </a:pPr>
            <a:r>
              <a:rPr lang="vi-VN" sz="1500" dirty="0">
                <a:latin typeface="+mj-lt"/>
              </a:rPr>
              <a:t>Chưa tối ưu được Code chương trình</a:t>
            </a:r>
            <a:endParaRPr lang="en-US" sz="1500" dirty="0">
              <a:latin typeface="+mj-lt"/>
            </a:endParaRPr>
          </a:p>
          <a:p>
            <a:pPr marL="0" indent="0">
              <a:buNone/>
            </a:pPr>
            <a:r>
              <a:rPr lang="vi-VN" sz="1500" b="1" dirty="0" smtClean="0">
                <a:latin typeface="+mj-lt"/>
              </a:rPr>
              <a:t>3</a:t>
            </a:r>
            <a:r>
              <a:rPr lang="vi-VN" sz="1500" b="1" dirty="0">
                <a:latin typeface="+mj-lt"/>
              </a:rPr>
              <a:t>. Hướng phát triển</a:t>
            </a:r>
            <a:endParaRPr lang="en-US" sz="1500" b="1" dirty="0">
              <a:latin typeface="+mj-lt"/>
            </a:endParaRPr>
          </a:p>
          <a:p>
            <a:pPr marL="0" lvl="0" indent="0">
              <a:buNone/>
            </a:pPr>
            <a:r>
              <a:rPr lang="vi-VN" sz="1500" dirty="0">
                <a:latin typeface="+mj-lt"/>
              </a:rPr>
              <a:t>Hoàn thiện cơ sở dữ liệu mức cao</a:t>
            </a:r>
            <a:endParaRPr lang="en-US" sz="1500" dirty="0">
              <a:latin typeface="+mj-lt"/>
            </a:endParaRPr>
          </a:p>
          <a:p>
            <a:pPr marL="0" lvl="0" indent="0">
              <a:buNone/>
            </a:pPr>
            <a:r>
              <a:rPr lang="vi-VN" sz="1500" dirty="0">
                <a:latin typeface="+mj-lt"/>
              </a:rPr>
              <a:t>Hoàn thiện hệ thống thống kê theo cột và theo biểu </a:t>
            </a:r>
            <a:r>
              <a:rPr lang="vi-VN" sz="1500">
                <a:latin typeface="+mj-lt"/>
              </a:rPr>
              <a:t>đồ </a:t>
            </a:r>
            <a:r>
              <a:rPr lang="vi-VN" sz="1500" smtClean="0">
                <a:latin typeface="+mj-lt"/>
              </a:rPr>
              <a:t>tròn</a:t>
            </a:r>
            <a:endParaRPr lang="en-US" sz="1500" dirty="0">
              <a:latin typeface="+mj-lt"/>
            </a:endParaRPr>
          </a:p>
          <a:p>
            <a:pPr marL="0" lvl="0" indent="0">
              <a:buNone/>
            </a:pPr>
            <a:r>
              <a:rPr lang="vi-VN" sz="1500" dirty="0">
                <a:latin typeface="+mj-lt"/>
              </a:rPr>
              <a:t>Tối ưu hoá giao diện trên tất cả các dòng máy tính</a:t>
            </a:r>
            <a:endParaRPr lang="en-US" sz="1500" dirty="0">
              <a:latin typeface="+mj-lt"/>
            </a:endParaRPr>
          </a:p>
          <a:p>
            <a:pPr marL="0" indent="0">
              <a:buNone/>
            </a:pPr>
            <a:endParaRPr lang="en-US" sz="15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arn(inVertic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6"/>
            <a:ext cx="10515600" cy="1888536"/>
          </a:xfrm>
        </p:spPr>
        <p:txBody>
          <a:bodyPr/>
          <a:lstStyle/>
          <a:p>
            <a:pPr marL="0" indent="0" algn="ctr">
              <a:buNone/>
            </a:pPr>
            <a:r>
              <a:rPr lang="en-US" sz="4800" b="1" dirty="0">
                <a:solidFill>
                  <a:schemeClr val="accent6"/>
                </a:solidFill>
                <a:latin typeface="Cambria" panose="02040503050406030204" pitchFamily="18" charset="0"/>
                <a:ea typeface="Cambria" panose="02040503050406030204" pitchFamily="18" charset="0"/>
              </a:rPr>
              <a:t>KẾT THÚC BÀI THUYẾT </a:t>
            </a:r>
            <a:r>
              <a:rPr lang="en-US" sz="4800" b="1" dirty="0" smtClean="0">
                <a:solidFill>
                  <a:schemeClr val="accent6"/>
                </a:solidFill>
                <a:latin typeface="Cambria" panose="02040503050406030204" pitchFamily="18" charset="0"/>
                <a:ea typeface="Cambria" panose="02040503050406030204" pitchFamily="18" charset="0"/>
              </a:rPr>
              <a:t>TRÌNH</a:t>
            </a:r>
            <a:endParaRPr lang="en-US" sz="4800" b="1" dirty="0">
              <a:solidFill>
                <a:schemeClr val="accent6"/>
              </a:solidFill>
              <a:latin typeface="Cambria" panose="02040503050406030204" pitchFamily="18" charset="0"/>
              <a:ea typeface="Cambria" panose="02040503050406030204" pitchFamily="18" charset="0"/>
            </a:endParaRPr>
          </a:p>
        </p:txBody>
      </p:sp>
      <p:sp>
        <p:nvSpPr>
          <p:cNvPr id="2" name="TextBox 1"/>
          <p:cNvSpPr txBox="1"/>
          <p:nvPr/>
        </p:nvSpPr>
        <p:spPr>
          <a:xfrm>
            <a:off x="2780908" y="3063712"/>
            <a:ext cx="7871381" cy="584775"/>
          </a:xfrm>
          <a:prstGeom prst="rect">
            <a:avLst/>
          </a:prstGeom>
          <a:noFill/>
        </p:spPr>
        <p:txBody>
          <a:bodyPr wrap="square" rtlCol="0">
            <a:spAutoFit/>
          </a:bodyPr>
          <a:lstStyle/>
          <a:p>
            <a:pPr algn="ctr"/>
            <a:r>
              <a:rPr lang="en-US" sz="3200" b="1" i="1" dirty="0" err="1">
                <a:solidFill>
                  <a:srgbClr val="FF0000"/>
                </a:solidFill>
                <a:latin typeface="Cambria" panose="02040503050406030204" pitchFamily="18" charset="0"/>
                <a:ea typeface="Cambria" panose="02040503050406030204" pitchFamily="18" charset="0"/>
              </a:rPr>
              <a:t>Cảm</a:t>
            </a:r>
            <a:r>
              <a:rPr lang="en-US" sz="3200" b="1" i="1" dirty="0">
                <a:solidFill>
                  <a:srgbClr val="FF0000"/>
                </a:solidFill>
                <a:latin typeface="Cambria" panose="02040503050406030204" pitchFamily="18" charset="0"/>
                <a:ea typeface="Cambria" panose="02040503050406030204" pitchFamily="18" charset="0"/>
              </a:rPr>
              <a:t> </a:t>
            </a:r>
            <a:r>
              <a:rPr lang="en-US" sz="3200" b="1" i="1" dirty="0" err="1">
                <a:solidFill>
                  <a:srgbClr val="FF0000"/>
                </a:solidFill>
                <a:latin typeface="Cambria" panose="02040503050406030204" pitchFamily="18" charset="0"/>
                <a:ea typeface="Cambria" panose="02040503050406030204" pitchFamily="18" charset="0"/>
              </a:rPr>
              <a:t>ơn</a:t>
            </a:r>
            <a:r>
              <a:rPr lang="en-US" sz="3200" b="1" i="1" dirty="0">
                <a:solidFill>
                  <a:srgbClr val="FF0000"/>
                </a:solidFill>
                <a:latin typeface="Cambria" panose="02040503050406030204" pitchFamily="18" charset="0"/>
                <a:ea typeface="Cambria" panose="02040503050406030204" pitchFamily="18" charset="0"/>
              </a:rPr>
              <a:t> </a:t>
            </a:r>
            <a:r>
              <a:rPr lang="en-US" sz="3200" b="1" i="1" dirty="0" err="1">
                <a:solidFill>
                  <a:srgbClr val="FF0000"/>
                </a:solidFill>
                <a:latin typeface="Cambria" panose="02040503050406030204" pitchFamily="18" charset="0"/>
                <a:ea typeface="Cambria" panose="02040503050406030204" pitchFamily="18" charset="0"/>
              </a:rPr>
              <a:t>thầy</a:t>
            </a:r>
            <a:r>
              <a:rPr lang="en-US" sz="3200" b="1" i="1" dirty="0">
                <a:solidFill>
                  <a:srgbClr val="FF0000"/>
                </a:solidFill>
                <a:latin typeface="Cambria" panose="02040503050406030204" pitchFamily="18" charset="0"/>
                <a:ea typeface="Cambria" panose="02040503050406030204" pitchFamily="18" charset="0"/>
              </a:rPr>
              <a:t> </a:t>
            </a:r>
            <a:r>
              <a:rPr lang="en-US" sz="3200" b="1" i="1" dirty="0" err="1">
                <a:solidFill>
                  <a:srgbClr val="FF0000"/>
                </a:solidFill>
                <a:latin typeface="Cambria" panose="02040503050406030204" pitchFamily="18" charset="0"/>
                <a:ea typeface="Cambria" panose="02040503050406030204" pitchFamily="18" charset="0"/>
              </a:rPr>
              <a:t>và</a:t>
            </a:r>
            <a:r>
              <a:rPr lang="en-US" sz="3200" b="1" i="1" dirty="0">
                <a:solidFill>
                  <a:srgbClr val="FF0000"/>
                </a:solidFill>
                <a:latin typeface="Cambria" panose="02040503050406030204" pitchFamily="18" charset="0"/>
                <a:ea typeface="Cambria" panose="02040503050406030204" pitchFamily="18" charset="0"/>
              </a:rPr>
              <a:t> </a:t>
            </a:r>
            <a:r>
              <a:rPr lang="en-US" sz="3200" b="1" i="1" dirty="0" err="1">
                <a:solidFill>
                  <a:srgbClr val="FF0000"/>
                </a:solidFill>
                <a:latin typeface="Cambria" panose="02040503050406030204" pitchFamily="18" charset="0"/>
                <a:ea typeface="Cambria" panose="02040503050406030204" pitchFamily="18" charset="0"/>
              </a:rPr>
              <a:t>các</a:t>
            </a:r>
            <a:r>
              <a:rPr lang="en-US" sz="3200" b="1" i="1" dirty="0">
                <a:solidFill>
                  <a:srgbClr val="FF0000"/>
                </a:solidFill>
                <a:latin typeface="Cambria" panose="02040503050406030204" pitchFamily="18" charset="0"/>
                <a:ea typeface="Cambria" panose="02040503050406030204" pitchFamily="18" charset="0"/>
              </a:rPr>
              <a:t> </a:t>
            </a:r>
            <a:r>
              <a:rPr lang="en-US" sz="3200" b="1" i="1" dirty="0" err="1">
                <a:solidFill>
                  <a:srgbClr val="FF0000"/>
                </a:solidFill>
                <a:latin typeface="Cambria" panose="02040503050406030204" pitchFamily="18" charset="0"/>
                <a:ea typeface="Cambria" panose="02040503050406030204" pitchFamily="18" charset="0"/>
              </a:rPr>
              <a:t>bạn</a:t>
            </a:r>
            <a:r>
              <a:rPr lang="en-US" sz="3200" b="1" i="1" dirty="0">
                <a:solidFill>
                  <a:srgbClr val="FF0000"/>
                </a:solidFill>
                <a:latin typeface="Cambria" panose="02040503050406030204" pitchFamily="18" charset="0"/>
                <a:ea typeface="Cambria" panose="02040503050406030204" pitchFamily="18" charset="0"/>
              </a:rPr>
              <a:t> </a:t>
            </a:r>
            <a:r>
              <a:rPr lang="en-US" sz="3200" b="1" i="1" dirty="0" err="1">
                <a:solidFill>
                  <a:srgbClr val="FF0000"/>
                </a:solidFill>
                <a:latin typeface="Cambria" panose="02040503050406030204" pitchFamily="18" charset="0"/>
                <a:ea typeface="Cambria" panose="02040503050406030204" pitchFamily="18" charset="0"/>
              </a:rPr>
              <a:t>đã</a:t>
            </a:r>
            <a:r>
              <a:rPr lang="en-US" sz="3200" b="1" i="1" dirty="0">
                <a:solidFill>
                  <a:srgbClr val="FF0000"/>
                </a:solidFill>
                <a:latin typeface="Cambria" panose="02040503050406030204" pitchFamily="18" charset="0"/>
                <a:ea typeface="Cambria" panose="02040503050406030204" pitchFamily="18" charset="0"/>
              </a:rPr>
              <a:t> </a:t>
            </a:r>
            <a:r>
              <a:rPr lang="en-US" sz="3200" b="1" i="1" dirty="0" err="1">
                <a:solidFill>
                  <a:srgbClr val="FF0000"/>
                </a:solidFill>
                <a:latin typeface="Cambria" panose="02040503050406030204" pitchFamily="18" charset="0"/>
                <a:ea typeface="Cambria" panose="02040503050406030204" pitchFamily="18" charset="0"/>
              </a:rPr>
              <a:t>lắng</a:t>
            </a:r>
            <a:r>
              <a:rPr lang="en-US" sz="3200" b="1" i="1" dirty="0">
                <a:solidFill>
                  <a:srgbClr val="FF0000"/>
                </a:solidFill>
                <a:latin typeface="Cambria" panose="02040503050406030204" pitchFamily="18" charset="0"/>
                <a:ea typeface="Cambria" panose="02040503050406030204" pitchFamily="18" charset="0"/>
              </a:rPr>
              <a:t> </a:t>
            </a:r>
            <a:r>
              <a:rPr lang="en-US" sz="3200" b="1" i="1" dirty="0" err="1">
                <a:solidFill>
                  <a:srgbClr val="FF0000"/>
                </a:solidFill>
                <a:latin typeface="Cambria" panose="02040503050406030204" pitchFamily="18" charset="0"/>
                <a:ea typeface="Cambria" panose="02040503050406030204" pitchFamily="18" charset="0"/>
              </a:rPr>
              <a:t>nghe</a:t>
            </a:r>
            <a:endParaRPr lang="en-US" sz="3200" dirty="0">
              <a:solidFill>
                <a:srgbClr val="FF0000"/>
              </a:solidFill>
            </a:endParaRP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err="1" smtClean="0">
                <a:solidFill>
                  <a:srgbClr val="FF0000"/>
                </a:solidFill>
                <a:latin typeface="Times New Roman" panose="02020603050405020304" pitchFamily="18" charset="0"/>
                <a:cs typeface="Times New Roman" panose="02020603050405020304" pitchFamily="18" charset="0"/>
              </a:rPr>
              <a:t>Lời</a:t>
            </a:r>
            <a:r>
              <a:rPr lang="en-US" sz="4800" dirty="0" smtClean="0">
                <a:solidFill>
                  <a:srgbClr val="FF0000"/>
                </a:solidFill>
                <a:latin typeface="Times New Roman" panose="02020603050405020304" pitchFamily="18" charset="0"/>
                <a:cs typeface="Times New Roman" panose="02020603050405020304" pitchFamily="18" charset="0"/>
              </a:rPr>
              <a:t> </a:t>
            </a:r>
            <a:r>
              <a:rPr lang="en-US" sz="4800" dirty="0" err="1" smtClean="0">
                <a:solidFill>
                  <a:srgbClr val="FF0000"/>
                </a:solidFill>
                <a:latin typeface="Times New Roman" panose="02020603050405020304" pitchFamily="18" charset="0"/>
                <a:cs typeface="Times New Roman" panose="02020603050405020304" pitchFamily="18" charset="0"/>
              </a:rPr>
              <a:t>mở</a:t>
            </a:r>
            <a:r>
              <a:rPr lang="en-US" sz="4800" dirty="0" smtClean="0">
                <a:solidFill>
                  <a:srgbClr val="FF0000"/>
                </a:solidFill>
                <a:latin typeface="Times New Roman" panose="02020603050405020304" pitchFamily="18" charset="0"/>
                <a:cs typeface="Times New Roman" panose="02020603050405020304" pitchFamily="18" charset="0"/>
              </a:rPr>
              <a:t> </a:t>
            </a:r>
            <a:r>
              <a:rPr lang="en-US" sz="4800" dirty="0" err="1" smtClean="0">
                <a:solidFill>
                  <a:srgbClr val="FF0000"/>
                </a:solidFill>
                <a:latin typeface="Times New Roman" panose="02020603050405020304" pitchFamily="18" charset="0"/>
                <a:cs typeface="Times New Roman" panose="02020603050405020304" pitchFamily="18" charset="0"/>
              </a:rPr>
              <a:t>đầu</a:t>
            </a:r>
            <a:endParaRPr lang="en-US" sz="4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vi-VN" sz="2000" dirty="0">
                <a:latin typeface="Times New Roman" panose="02020603050405020304" pitchFamily="18" charset="0"/>
                <a:cs typeface="Times New Roman" panose="02020603050405020304" pitchFamily="18" charset="0"/>
              </a:rPr>
              <a:t>Ngày nay với sự bùng nổ và phát triển mạnh mẽ của lĩnh vực Công nghệ thông tin đặc biệt với sự ra đời của Internet, nó đang dần trở thành một phần không thể thiếu của cuộc sống con người. Công nghệ thông tin đang được phát triển và ứng dụng mạnh mẽ trong các lĩnh vực quản lý sản xuất, quản lý kinh doanh, dịch vụ, quản lý xã hội cũng như tất cả các lĩnh vực khác. Thực tế đã cho thấy hiệu quả của tin học khi áp dụng vào công tác quản lý, nó đã làm giảm bớt công tác bàn giấy đồng thời góp phần đáng kể trong việc thống kê tránh những sai sót trong kinh doanh. Có thể nói tin học đã trở thành một công cụ hữu hiệu đem lại hiệu quả trong công tác quản lý và kinh doanh.</a:t>
            </a:r>
            <a:endParaRPr lang="en-US" sz="2000" dirty="0">
              <a:latin typeface="Times New Roman" panose="02020603050405020304" pitchFamily="18" charset="0"/>
              <a:cs typeface="Times New Roman" panose="02020603050405020304" pitchFamily="18" charset="0"/>
            </a:endParaRPr>
          </a:p>
          <a:p>
            <a:pPr marL="0" indent="0" algn="just">
              <a:buNone/>
            </a:pPr>
            <a:r>
              <a:rPr lang="vi-VN" sz="2000" dirty="0">
                <a:latin typeface="Times New Roman" panose="02020603050405020304" pitchFamily="18" charset="0"/>
                <a:cs typeface="Times New Roman" panose="02020603050405020304" pitchFamily="18" charset="0"/>
              </a:rPr>
              <a:t>Quản lý nhà hàng là một trong những nhu cầu thiết thực đó. Việc duy trì và phát triển nhà hàng không chỉ dừng lại ở những món ăn ngon, mà còn cần giải quyết được những phức tạp, khó khăn trong công việc quản lý về tài chính, nhân sự… và những chiến lược kinh doanh của nhà hàng.</a:t>
            </a:r>
            <a:endParaRPr lang="en-US" sz="2000" dirty="0">
              <a:latin typeface="Times New Roman" panose="02020603050405020304" pitchFamily="18" charset="0"/>
              <a:cs typeface="Times New Roman" panose="02020603050405020304" pitchFamily="18" charset="0"/>
            </a:endParaRPr>
          </a:p>
          <a:p>
            <a:pPr marL="0" indent="0" algn="just">
              <a:buNone/>
            </a:pPr>
            <a:r>
              <a:rPr lang="vi-VN" sz="2000" dirty="0">
                <a:latin typeface="Times New Roman" panose="02020603050405020304" pitchFamily="18" charset="0"/>
                <a:cs typeface="Times New Roman" panose="02020603050405020304" pitchFamily="18" charset="0"/>
              </a:rPr>
              <a:t>Đáp ứng những nhu cầu đó,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em đã chọn đề tài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Nam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vi-VN" sz="2000" dirty="0">
                <a:latin typeface="Times New Roman" panose="02020603050405020304" pitchFamily="18" charset="0"/>
                <a:cs typeface="Times New Roman" panose="02020603050405020304" pitchFamily="18" charset="0"/>
              </a:rPr>
              <a:t>” để xây dựng và phát triển.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vi-VN" sz="2000" dirty="0">
                <a:latin typeface="Times New Roman" panose="02020603050405020304" pitchFamily="18" charset="0"/>
                <a:cs typeface="Times New Roman" panose="02020603050405020304" pitchFamily="18" charset="0"/>
              </a:rPr>
              <a:t> được thiết kế dựa trên thực tế nghiệp vụ của nhà hàng để có khả năng đáp ứng và hỗ trợ tốt trong công việc quản lý và kinh doanh của nhà hàng, tránh nhầm lẫn sai sót, đồng thời hỗ trợ cho việc tìm kiếm thông tin nhanh chóng, chính xác.</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rgbClr val="FF0000"/>
                </a:solidFill>
                <a:latin typeface="Times New Roman" panose="02020603050405020304" pitchFamily="18" charset="0"/>
                <a:cs typeface="Times New Roman" panose="02020603050405020304" pitchFamily="18" charset="0"/>
              </a:rPr>
              <a:t>Mô</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tả</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thuật</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toán</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6021" y="1543523"/>
            <a:ext cx="10515600" cy="4351338"/>
          </a:xfrm>
        </p:spPr>
        <p:txBody>
          <a:bodyPr>
            <a:normAutofit lnSpcReduction="10000"/>
          </a:bodyPr>
          <a:lstStyle/>
          <a:p>
            <a:pPr marL="0" indent="0" algn="just">
              <a:buNone/>
            </a:pPr>
            <a:r>
              <a:rPr lang="vi-VN" sz="1900" dirty="0">
                <a:latin typeface="+mj-lt"/>
              </a:rPr>
              <a:t>Nhà hàng sẽ nhập thông tin thực đơn (gồm đồ ăn và đồ uống) và quản lý nhân viên. </a:t>
            </a:r>
            <a:endParaRPr lang="vi-VN" sz="1900" dirty="0" smtClean="0">
              <a:latin typeface="+mj-lt"/>
            </a:endParaRPr>
          </a:p>
          <a:p>
            <a:pPr algn="just">
              <a:buFont typeface="Times New Roman" panose="02020603050405020304" pitchFamily="18" charset="0"/>
              <a:buChar char="⁃"/>
            </a:pPr>
            <a:r>
              <a:rPr lang="vi-VN" sz="1900" dirty="0" smtClean="0">
                <a:latin typeface="+mj-lt"/>
              </a:rPr>
              <a:t>Thông </a:t>
            </a:r>
            <a:r>
              <a:rPr lang="vi-VN" sz="1900" dirty="0">
                <a:latin typeface="+mj-lt"/>
              </a:rPr>
              <a:t>tin thực đơn bao gồm: Mã món, tên món, đơn giá, đơn vị tính, mô tả, ghi chú. </a:t>
            </a:r>
            <a:endParaRPr lang="vi-VN" sz="1900" dirty="0" smtClean="0">
              <a:latin typeface="+mj-lt"/>
            </a:endParaRPr>
          </a:p>
          <a:p>
            <a:pPr marL="0" indent="0" algn="just">
              <a:buNone/>
            </a:pPr>
            <a:r>
              <a:rPr lang="vi-VN" sz="1900" dirty="0" smtClean="0">
                <a:latin typeface="+mj-lt"/>
              </a:rPr>
              <a:t>- Quản </a:t>
            </a:r>
            <a:r>
              <a:rPr lang="vi-VN" sz="1900" dirty="0">
                <a:latin typeface="+mj-lt"/>
              </a:rPr>
              <a:t>lý sẽ thống kê doanh thu, lượt khách, các món được bán trong ngày, tuần hoặc tháng. </a:t>
            </a:r>
            <a:endParaRPr lang="vi-VN" sz="1900" dirty="0" smtClean="0">
              <a:latin typeface="+mj-lt"/>
            </a:endParaRPr>
          </a:p>
          <a:p>
            <a:pPr algn="just">
              <a:buFont typeface="Times New Roman" panose="02020603050405020304" pitchFamily="18" charset="0"/>
              <a:buChar char="⁃"/>
            </a:pPr>
            <a:r>
              <a:rPr lang="vi-VN" sz="1900" dirty="0" smtClean="0">
                <a:latin typeface="+mj-lt"/>
              </a:rPr>
              <a:t>Khi </a:t>
            </a:r>
            <a:r>
              <a:rPr lang="vi-VN" sz="1900" dirty="0">
                <a:latin typeface="+mj-lt"/>
              </a:rPr>
              <a:t>khách đến thì nhân viên lễ tân sẽ tiếp khách và nhập các thông tin: số bàn, tên khách hàng, giờ gọi món, món ăn, ghi chú vào hệ thống</a:t>
            </a:r>
            <a:r>
              <a:rPr lang="vi-VN" sz="1900" dirty="0" smtClean="0">
                <a:latin typeface="+mj-lt"/>
              </a:rPr>
              <a:t>.</a:t>
            </a:r>
          </a:p>
          <a:p>
            <a:pPr algn="just">
              <a:buFont typeface="Times New Roman" panose="02020603050405020304" pitchFamily="18" charset="0"/>
              <a:buChar char="⁃"/>
            </a:pPr>
            <a:r>
              <a:rPr lang="vi-VN" sz="1900" dirty="0">
                <a:latin typeface="+mj-lt"/>
              </a:rPr>
              <a:t>C</a:t>
            </a:r>
            <a:r>
              <a:rPr lang="vi-VN" sz="1900" dirty="0" smtClean="0">
                <a:latin typeface="+mj-lt"/>
              </a:rPr>
              <a:t>ó </a:t>
            </a:r>
            <a:r>
              <a:rPr lang="vi-VN" sz="1900" dirty="0">
                <a:latin typeface="+mj-lt"/>
              </a:rPr>
              <a:t>thể thêm, xoá, sửa món ăn khi khách yêu cầu. </a:t>
            </a:r>
            <a:endParaRPr lang="vi-VN" sz="1900" dirty="0" smtClean="0">
              <a:latin typeface="+mj-lt"/>
            </a:endParaRPr>
          </a:p>
          <a:p>
            <a:pPr algn="just">
              <a:buFont typeface="Times New Roman" panose="02020603050405020304" pitchFamily="18" charset="0"/>
              <a:buChar char="⁃"/>
            </a:pPr>
            <a:r>
              <a:rPr lang="vi-VN" sz="1900" dirty="0" smtClean="0">
                <a:latin typeface="+mj-lt"/>
              </a:rPr>
              <a:t>Đến </a:t>
            </a:r>
            <a:r>
              <a:rPr lang="vi-VN" sz="1900" dirty="0">
                <a:latin typeface="+mj-lt"/>
              </a:rPr>
              <a:t>cuối ngày làm việc nhân viên thu ngân(kế toán) tiến hành kiểm toán để nộp số tiền thu được và đối chiếu với tiền trên hệ thống sau đó nộp cho quản lý nhà hàng. </a:t>
            </a:r>
            <a:endParaRPr lang="vi-VN" sz="1900" dirty="0" smtClean="0">
              <a:latin typeface="+mj-lt"/>
            </a:endParaRPr>
          </a:p>
          <a:p>
            <a:pPr algn="just">
              <a:buFont typeface="Times New Roman" panose="02020603050405020304" pitchFamily="18" charset="0"/>
              <a:buChar char="⁃"/>
            </a:pPr>
            <a:r>
              <a:rPr lang="vi-VN" sz="1900" dirty="0" smtClean="0">
                <a:latin typeface="+mj-lt"/>
              </a:rPr>
              <a:t>Khách </a:t>
            </a:r>
            <a:r>
              <a:rPr lang="vi-VN" sz="1900" dirty="0">
                <a:latin typeface="+mj-lt"/>
              </a:rPr>
              <a:t>hàng có thể liên hệ với nhà hàng để đặt bàn, đặt món trước khi đến nhà hàng. Khách hàng có thể thanh toán tiền mặt, hoặc thanh toán qua ngân hàng.</a:t>
            </a:r>
          </a:p>
          <a:p>
            <a:pPr marL="0" indent="0" algn="just">
              <a:buNone/>
            </a:pPr>
            <a:r>
              <a:rPr lang="vi-VN" dirty="0">
                <a:latin typeface="+mj-lt"/>
              </a:rPr>
              <a:t/>
            </a:r>
            <a:br>
              <a:rPr lang="vi-VN" dirty="0">
                <a:latin typeface="+mj-lt"/>
              </a:rPr>
            </a:br>
            <a:endParaRPr lang="en-US"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7930"/>
            <a:ext cx="10515600" cy="4959350"/>
          </a:xfrm>
        </p:spPr>
        <p:txBody>
          <a:bodyPr/>
          <a:lstStyle/>
          <a:p>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chính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gồm</a:t>
            </a:r>
            <a:r>
              <a:rPr lang="en-US" b="1"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món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tiền</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Món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Text Box 4"/>
          <p:cNvSpPr txBox="1"/>
          <p:nvPr/>
        </p:nvSpPr>
        <p:spPr>
          <a:xfrm>
            <a:off x="3230138" y="238882"/>
            <a:ext cx="4767580" cy="1261884"/>
          </a:xfrm>
          <a:prstGeom prst="rect">
            <a:avLst/>
          </a:prstGeom>
          <a:noFill/>
        </p:spPr>
        <p:txBody>
          <a:bodyPr wrap="square" rtlCol="0">
            <a:spAutoFit/>
          </a:bodyPr>
          <a:lstStyle/>
          <a:p>
            <a:pPr algn="ctr"/>
            <a:r>
              <a:rPr lang="en-US" sz="4400" b="1" dirty="0">
                <a:solidFill>
                  <a:srgbClr val="FF0000"/>
                </a:solidFill>
                <a:latin typeface="Times New Roman" panose="02020603050405020304" pitchFamily="18" charset="0"/>
                <a:cs typeface="Times New Roman" panose="02020603050405020304" pitchFamily="18" charset="0"/>
              </a:rPr>
              <a:t>Mô tả hệ thống</a:t>
            </a:r>
          </a:p>
          <a:p>
            <a:pPr algn="ctr"/>
            <a:endParaRPr lang="en-US" sz="32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vi-VN" sz="4800" dirty="0" smtClean="0">
                <a:solidFill>
                  <a:srgbClr val="FF0000"/>
                </a:solidFill>
              </a:rPr>
              <a:t>Nội dung</a:t>
            </a:r>
            <a:endParaRPr lang="en-US" sz="4800" dirty="0">
              <a:solidFill>
                <a:srgbClr val="FF0000"/>
              </a:solidFill>
            </a:endParaRPr>
          </a:p>
        </p:txBody>
      </p:sp>
      <p:sp>
        <p:nvSpPr>
          <p:cNvPr id="3" name="Content Placeholder 2"/>
          <p:cNvSpPr>
            <a:spLocks noGrp="1"/>
          </p:cNvSpPr>
          <p:nvPr>
            <p:ph idx="1"/>
          </p:nvPr>
        </p:nvSpPr>
        <p:spPr>
          <a:xfrm>
            <a:off x="2190345" y="1621245"/>
            <a:ext cx="3685161" cy="499385"/>
          </a:xfrm>
        </p:spPr>
        <p:txBody>
          <a:bodyPr>
            <a:noAutofit/>
          </a:bodyPr>
          <a:lstStyle/>
          <a:p>
            <a:pPr marL="0" indent="0">
              <a:buNone/>
            </a:pPr>
            <a:r>
              <a:rPr lang="vi-VN" sz="3200" dirty="0" smtClean="0">
                <a:solidFill>
                  <a:srgbClr val="0070C0"/>
                </a:solidFill>
              </a:rPr>
              <a:t>1. Sơ đồ tổng quát</a:t>
            </a:r>
            <a:endParaRPr lang="en-US" sz="3200" dirty="0">
              <a:solidFill>
                <a:srgbClr val="0070C0"/>
              </a:solidFill>
            </a:endParaRPr>
          </a:p>
        </p:txBody>
      </p:sp>
      <p:sp>
        <p:nvSpPr>
          <p:cNvPr id="5" name="TextBox 4"/>
          <p:cNvSpPr txBox="1"/>
          <p:nvPr/>
        </p:nvSpPr>
        <p:spPr>
          <a:xfrm>
            <a:off x="2168842" y="2848904"/>
            <a:ext cx="4614154" cy="584775"/>
          </a:xfrm>
          <a:prstGeom prst="rect">
            <a:avLst/>
          </a:prstGeom>
          <a:noFill/>
        </p:spPr>
        <p:txBody>
          <a:bodyPr wrap="square" rtlCol="0">
            <a:spAutoFit/>
          </a:bodyPr>
          <a:lstStyle/>
          <a:p>
            <a:r>
              <a:rPr lang="vi-VN" sz="3200" dirty="0" smtClean="0">
                <a:solidFill>
                  <a:srgbClr val="0070C0"/>
                </a:solidFill>
              </a:rPr>
              <a:t>2. Giao diện phần mềm </a:t>
            </a:r>
            <a:endParaRPr lang="en-US" sz="3200" dirty="0">
              <a:solidFill>
                <a:srgbClr val="0070C0"/>
              </a:solidFill>
            </a:endParaRPr>
          </a:p>
        </p:txBody>
      </p:sp>
      <p:sp>
        <p:nvSpPr>
          <p:cNvPr id="6" name="TextBox 5"/>
          <p:cNvSpPr txBox="1"/>
          <p:nvPr/>
        </p:nvSpPr>
        <p:spPr>
          <a:xfrm>
            <a:off x="4396902" y="4188046"/>
            <a:ext cx="3398196" cy="369332"/>
          </a:xfrm>
          <a:prstGeom prst="rect">
            <a:avLst/>
          </a:prstGeom>
          <a:noFill/>
        </p:spPr>
        <p:txBody>
          <a:bodyPr wrap="square" rtlCol="0">
            <a:spAutoFit/>
          </a:bodyPr>
          <a:lstStyle/>
          <a:p>
            <a:r>
              <a:rPr lang="vi-VN" dirty="0" smtClean="0"/>
              <a:t>.</a:t>
            </a:r>
            <a:endParaRPr lang="en-US" dirty="0"/>
          </a:p>
        </p:txBody>
      </p:sp>
      <p:grpSp>
        <p:nvGrpSpPr>
          <p:cNvPr id="8" name="Google Shape;784;p48"/>
          <p:cNvGrpSpPr/>
          <p:nvPr/>
        </p:nvGrpSpPr>
        <p:grpSpPr>
          <a:xfrm>
            <a:off x="7660177" y="1962636"/>
            <a:ext cx="3157800" cy="2942086"/>
            <a:chOff x="704900" y="1292152"/>
            <a:chExt cx="3157800" cy="2942086"/>
          </a:xfrm>
        </p:grpSpPr>
        <p:cxnSp>
          <p:nvCxnSpPr>
            <p:cNvPr id="9" name="Google Shape;785;p48"/>
            <p:cNvCxnSpPr/>
            <p:nvPr/>
          </p:nvCxnSpPr>
          <p:spPr>
            <a:xfrm>
              <a:off x="704900" y="4219375"/>
              <a:ext cx="3157800" cy="0"/>
            </a:xfrm>
            <a:prstGeom prst="straightConnector1">
              <a:avLst/>
            </a:prstGeom>
            <a:noFill/>
            <a:ln w="9525" cap="flat" cmpd="sng">
              <a:solidFill>
                <a:schemeClr val="dk1"/>
              </a:solidFill>
              <a:prstDash val="solid"/>
              <a:round/>
              <a:headEnd type="none" w="med" len="med"/>
              <a:tailEnd type="none" w="med" len="med"/>
            </a:ln>
          </p:spPr>
        </p:cxnSp>
        <p:sp>
          <p:nvSpPr>
            <p:cNvPr id="10" name="Google Shape;786;p48"/>
            <p:cNvSpPr/>
            <p:nvPr/>
          </p:nvSpPr>
          <p:spPr>
            <a:xfrm>
              <a:off x="2849969" y="3210954"/>
              <a:ext cx="152991" cy="1008432"/>
            </a:xfrm>
            <a:custGeom>
              <a:avLst/>
              <a:gdLst/>
              <a:ahLst/>
              <a:cxnLst/>
              <a:rect l="l" t="t" r="r" b="b"/>
              <a:pathLst>
                <a:path w="4479" h="29523" extrusionOk="0">
                  <a:moveTo>
                    <a:pt x="0" y="1"/>
                  </a:moveTo>
                  <a:lnTo>
                    <a:pt x="0" y="29523"/>
                  </a:lnTo>
                  <a:lnTo>
                    <a:pt x="4478" y="29523"/>
                  </a:lnTo>
                  <a:lnTo>
                    <a:pt x="44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7;p48"/>
            <p:cNvSpPr/>
            <p:nvPr/>
          </p:nvSpPr>
          <p:spPr>
            <a:xfrm>
              <a:off x="2845904" y="3207572"/>
              <a:ext cx="160438" cy="1015229"/>
            </a:xfrm>
            <a:custGeom>
              <a:avLst/>
              <a:gdLst/>
              <a:ahLst/>
              <a:cxnLst/>
              <a:rect l="l" t="t" r="r" b="b"/>
              <a:pathLst>
                <a:path w="4697" h="29722" extrusionOk="0">
                  <a:moveTo>
                    <a:pt x="4478" y="218"/>
                  </a:moveTo>
                  <a:lnTo>
                    <a:pt x="4478" y="29503"/>
                  </a:lnTo>
                  <a:lnTo>
                    <a:pt x="219" y="29503"/>
                  </a:lnTo>
                  <a:lnTo>
                    <a:pt x="219" y="218"/>
                  </a:lnTo>
                  <a:close/>
                  <a:moveTo>
                    <a:pt x="80" y="0"/>
                  </a:moveTo>
                  <a:lnTo>
                    <a:pt x="40" y="20"/>
                  </a:lnTo>
                  <a:lnTo>
                    <a:pt x="20" y="60"/>
                  </a:lnTo>
                  <a:lnTo>
                    <a:pt x="1" y="100"/>
                  </a:lnTo>
                  <a:lnTo>
                    <a:pt x="1" y="29622"/>
                  </a:lnTo>
                  <a:lnTo>
                    <a:pt x="20" y="29662"/>
                  </a:lnTo>
                  <a:lnTo>
                    <a:pt x="40" y="29701"/>
                  </a:lnTo>
                  <a:lnTo>
                    <a:pt x="80" y="29721"/>
                  </a:lnTo>
                  <a:lnTo>
                    <a:pt x="4637" y="29721"/>
                  </a:lnTo>
                  <a:lnTo>
                    <a:pt x="4677" y="29701"/>
                  </a:lnTo>
                  <a:lnTo>
                    <a:pt x="4696" y="29662"/>
                  </a:lnTo>
                  <a:lnTo>
                    <a:pt x="4696" y="29622"/>
                  </a:lnTo>
                  <a:lnTo>
                    <a:pt x="4696" y="100"/>
                  </a:lnTo>
                  <a:lnTo>
                    <a:pt x="4696" y="60"/>
                  </a:lnTo>
                  <a:lnTo>
                    <a:pt x="4677" y="20"/>
                  </a:lnTo>
                  <a:lnTo>
                    <a:pt x="4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8;p48"/>
            <p:cNvSpPr/>
            <p:nvPr/>
          </p:nvSpPr>
          <p:spPr>
            <a:xfrm>
              <a:off x="2295663" y="2925996"/>
              <a:ext cx="391889" cy="1293374"/>
            </a:xfrm>
            <a:custGeom>
              <a:avLst/>
              <a:gdLst/>
              <a:ahLst/>
              <a:cxnLst/>
              <a:rect l="l" t="t" r="r" b="b"/>
              <a:pathLst>
                <a:path w="11473" h="37865" extrusionOk="0">
                  <a:moveTo>
                    <a:pt x="7093" y="1"/>
                  </a:moveTo>
                  <a:lnTo>
                    <a:pt x="0" y="37865"/>
                  </a:lnTo>
                  <a:lnTo>
                    <a:pt x="4399" y="37865"/>
                  </a:lnTo>
                  <a:lnTo>
                    <a:pt x="114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9;p48"/>
            <p:cNvSpPr/>
            <p:nvPr/>
          </p:nvSpPr>
          <p:spPr>
            <a:xfrm>
              <a:off x="2292247" y="2921965"/>
              <a:ext cx="399369" cy="1300820"/>
            </a:xfrm>
            <a:custGeom>
              <a:avLst/>
              <a:gdLst/>
              <a:ahLst/>
              <a:cxnLst/>
              <a:rect l="l" t="t" r="r" b="b"/>
              <a:pathLst>
                <a:path w="11692" h="38083" extrusionOk="0">
                  <a:moveTo>
                    <a:pt x="11453" y="218"/>
                  </a:moveTo>
                  <a:lnTo>
                    <a:pt x="4400" y="37864"/>
                  </a:lnTo>
                  <a:lnTo>
                    <a:pt x="239" y="37864"/>
                  </a:lnTo>
                  <a:lnTo>
                    <a:pt x="7273" y="218"/>
                  </a:lnTo>
                  <a:close/>
                  <a:moveTo>
                    <a:pt x="7193" y="0"/>
                  </a:moveTo>
                  <a:lnTo>
                    <a:pt x="7154" y="20"/>
                  </a:lnTo>
                  <a:lnTo>
                    <a:pt x="7114" y="40"/>
                  </a:lnTo>
                  <a:lnTo>
                    <a:pt x="7094" y="60"/>
                  </a:lnTo>
                  <a:lnTo>
                    <a:pt x="7074" y="99"/>
                  </a:lnTo>
                  <a:lnTo>
                    <a:pt x="1" y="37963"/>
                  </a:lnTo>
                  <a:lnTo>
                    <a:pt x="1" y="38003"/>
                  </a:lnTo>
                  <a:lnTo>
                    <a:pt x="21" y="38042"/>
                  </a:lnTo>
                  <a:lnTo>
                    <a:pt x="60" y="38082"/>
                  </a:lnTo>
                  <a:lnTo>
                    <a:pt x="4538" y="38082"/>
                  </a:lnTo>
                  <a:lnTo>
                    <a:pt x="4558" y="38062"/>
                  </a:lnTo>
                  <a:lnTo>
                    <a:pt x="4598" y="38042"/>
                  </a:lnTo>
                  <a:lnTo>
                    <a:pt x="4598" y="38003"/>
                  </a:lnTo>
                  <a:lnTo>
                    <a:pt x="11691" y="139"/>
                  </a:lnTo>
                  <a:lnTo>
                    <a:pt x="11691" y="79"/>
                  </a:lnTo>
                  <a:lnTo>
                    <a:pt x="11671" y="40"/>
                  </a:lnTo>
                  <a:lnTo>
                    <a:pt x="11632" y="20"/>
                  </a:lnTo>
                  <a:lnTo>
                    <a:pt x="11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0;p48"/>
            <p:cNvSpPr/>
            <p:nvPr/>
          </p:nvSpPr>
          <p:spPr>
            <a:xfrm>
              <a:off x="3153203" y="2925996"/>
              <a:ext cx="392538" cy="1293374"/>
            </a:xfrm>
            <a:custGeom>
              <a:avLst/>
              <a:gdLst/>
              <a:ahLst/>
              <a:cxnLst/>
              <a:rect l="l" t="t" r="r" b="b"/>
              <a:pathLst>
                <a:path w="11492" h="37865" extrusionOk="0">
                  <a:moveTo>
                    <a:pt x="0" y="1"/>
                  </a:moveTo>
                  <a:lnTo>
                    <a:pt x="7093" y="37865"/>
                  </a:lnTo>
                  <a:lnTo>
                    <a:pt x="11492" y="37865"/>
                  </a:lnTo>
                  <a:lnTo>
                    <a:pt x="43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1;p48"/>
            <p:cNvSpPr/>
            <p:nvPr/>
          </p:nvSpPr>
          <p:spPr>
            <a:xfrm>
              <a:off x="3149787" y="2921965"/>
              <a:ext cx="399369" cy="1300820"/>
            </a:xfrm>
            <a:custGeom>
              <a:avLst/>
              <a:gdLst/>
              <a:ahLst/>
              <a:cxnLst/>
              <a:rect l="l" t="t" r="r" b="b"/>
              <a:pathLst>
                <a:path w="11692" h="38083" extrusionOk="0">
                  <a:moveTo>
                    <a:pt x="4400" y="218"/>
                  </a:moveTo>
                  <a:lnTo>
                    <a:pt x="11453" y="37864"/>
                  </a:lnTo>
                  <a:lnTo>
                    <a:pt x="7292" y="37864"/>
                  </a:lnTo>
                  <a:lnTo>
                    <a:pt x="239" y="218"/>
                  </a:lnTo>
                  <a:close/>
                  <a:moveTo>
                    <a:pt x="100" y="0"/>
                  </a:moveTo>
                  <a:lnTo>
                    <a:pt x="60" y="20"/>
                  </a:lnTo>
                  <a:lnTo>
                    <a:pt x="21" y="40"/>
                  </a:lnTo>
                  <a:lnTo>
                    <a:pt x="1" y="79"/>
                  </a:lnTo>
                  <a:lnTo>
                    <a:pt x="1" y="139"/>
                  </a:lnTo>
                  <a:lnTo>
                    <a:pt x="7074" y="38003"/>
                  </a:lnTo>
                  <a:lnTo>
                    <a:pt x="7094" y="38042"/>
                  </a:lnTo>
                  <a:lnTo>
                    <a:pt x="7114" y="38062"/>
                  </a:lnTo>
                  <a:lnTo>
                    <a:pt x="7154" y="38082"/>
                  </a:lnTo>
                  <a:lnTo>
                    <a:pt x="11632" y="38082"/>
                  </a:lnTo>
                  <a:lnTo>
                    <a:pt x="11671" y="38042"/>
                  </a:lnTo>
                  <a:lnTo>
                    <a:pt x="11691" y="38003"/>
                  </a:lnTo>
                  <a:lnTo>
                    <a:pt x="11691" y="37963"/>
                  </a:lnTo>
                  <a:lnTo>
                    <a:pt x="4598" y="99"/>
                  </a:lnTo>
                  <a:lnTo>
                    <a:pt x="4598" y="60"/>
                  </a:lnTo>
                  <a:lnTo>
                    <a:pt x="4578" y="40"/>
                  </a:lnTo>
                  <a:lnTo>
                    <a:pt x="4538" y="20"/>
                  </a:lnTo>
                  <a:lnTo>
                    <a:pt x="4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2;p48"/>
            <p:cNvSpPr/>
            <p:nvPr/>
          </p:nvSpPr>
          <p:spPr>
            <a:xfrm>
              <a:off x="3192452" y="3133788"/>
              <a:ext cx="194937" cy="238966"/>
            </a:xfrm>
            <a:custGeom>
              <a:avLst/>
              <a:gdLst/>
              <a:ahLst/>
              <a:cxnLst/>
              <a:rect l="l" t="t" r="r" b="b"/>
              <a:pathLst>
                <a:path w="5707" h="6996" extrusionOk="0">
                  <a:moveTo>
                    <a:pt x="0" y="1"/>
                  </a:moveTo>
                  <a:lnTo>
                    <a:pt x="1308" y="6995"/>
                  </a:lnTo>
                  <a:lnTo>
                    <a:pt x="5707" y="6995"/>
                  </a:lnTo>
                  <a:lnTo>
                    <a:pt x="43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3;p48"/>
            <p:cNvSpPr/>
            <p:nvPr/>
          </p:nvSpPr>
          <p:spPr>
            <a:xfrm>
              <a:off x="3188387" y="3130406"/>
              <a:ext cx="202383" cy="246378"/>
            </a:xfrm>
            <a:custGeom>
              <a:avLst/>
              <a:gdLst/>
              <a:ahLst/>
              <a:cxnLst/>
              <a:rect l="l" t="t" r="r" b="b"/>
              <a:pathLst>
                <a:path w="5925" h="7213" extrusionOk="0">
                  <a:moveTo>
                    <a:pt x="4419" y="219"/>
                  </a:moveTo>
                  <a:lnTo>
                    <a:pt x="5687" y="6995"/>
                  </a:lnTo>
                  <a:lnTo>
                    <a:pt x="1526" y="6995"/>
                  </a:lnTo>
                  <a:lnTo>
                    <a:pt x="258" y="219"/>
                  </a:lnTo>
                  <a:close/>
                  <a:moveTo>
                    <a:pt x="60" y="1"/>
                  </a:moveTo>
                  <a:lnTo>
                    <a:pt x="40" y="40"/>
                  </a:lnTo>
                  <a:lnTo>
                    <a:pt x="0" y="80"/>
                  </a:lnTo>
                  <a:lnTo>
                    <a:pt x="0" y="120"/>
                  </a:lnTo>
                  <a:lnTo>
                    <a:pt x="1308" y="7114"/>
                  </a:lnTo>
                  <a:lnTo>
                    <a:pt x="1328" y="7153"/>
                  </a:lnTo>
                  <a:lnTo>
                    <a:pt x="1348" y="7193"/>
                  </a:lnTo>
                  <a:lnTo>
                    <a:pt x="1387" y="7213"/>
                  </a:lnTo>
                  <a:lnTo>
                    <a:pt x="5826" y="7213"/>
                  </a:lnTo>
                  <a:lnTo>
                    <a:pt x="5865" y="7193"/>
                  </a:lnTo>
                  <a:lnTo>
                    <a:pt x="5905" y="7173"/>
                  </a:lnTo>
                  <a:lnTo>
                    <a:pt x="5925" y="7134"/>
                  </a:lnTo>
                  <a:lnTo>
                    <a:pt x="5925" y="7074"/>
                  </a:lnTo>
                  <a:lnTo>
                    <a:pt x="4617" y="80"/>
                  </a:lnTo>
                  <a:lnTo>
                    <a:pt x="4597" y="40"/>
                  </a:lnTo>
                  <a:lnTo>
                    <a:pt x="4577" y="21"/>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94;p48"/>
            <p:cNvSpPr/>
            <p:nvPr/>
          </p:nvSpPr>
          <p:spPr>
            <a:xfrm>
              <a:off x="2849969" y="3210954"/>
              <a:ext cx="152991" cy="161804"/>
            </a:xfrm>
            <a:custGeom>
              <a:avLst/>
              <a:gdLst/>
              <a:ahLst/>
              <a:cxnLst/>
              <a:rect l="l" t="t" r="r" b="b"/>
              <a:pathLst>
                <a:path w="4479" h="4737" extrusionOk="0">
                  <a:moveTo>
                    <a:pt x="0" y="1"/>
                  </a:moveTo>
                  <a:lnTo>
                    <a:pt x="0" y="4736"/>
                  </a:lnTo>
                  <a:lnTo>
                    <a:pt x="4478" y="4736"/>
                  </a:lnTo>
                  <a:lnTo>
                    <a:pt x="4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95;p48"/>
            <p:cNvSpPr/>
            <p:nvPr/>
          </p:nvSpPr>
          <p:spPr>
            <a:xfrm>
              <a:off x="2845904" y="3207572"/>
              <a:ext cx="160438" cy="169216"/>
            </a:xfrm>
            <a:custGeom>
              <a:avLst/>
              <a:gdLst/>
              <a:ahLst/>
              <a:cxnLst/>
              <a:rect l="l" t="t" r="r" b="b"/>
              <a:pathLst>
                <a:path w="4697" h="4954" extrusionOk="0">
                  <a:moveTo>
                    <a:pt x="4478" y="218"/>
                  </a:moveTo>
                  <a:lnTo>
                    <a:pt x="4478" y="4736"/>
                  </a:lnTo>
                  <a:lnTo>
                    <a:pt x="219" y="4736"/>
                  </a:lnTo>
                  <a:lnTo>
                    <a:pt x="219" y="218"/>
                  </a:lnTo>
                  <a:close/>
                  <a:moveTo>
                    <a:pt x="80" y="0"/>
                  </a:moveTo>
                  <a:lnTo>
                    <a:pt x="40" y="20"/>
                  </a:lnTo>
                  <a:lnTo>
                    <a:pt x="20" y="60"/>
                  </a:lnTo>
                  <a:lnTo>
                    <a:pt x="1" y="100"/>
                  </a:lnTo>
                  <a:lnTo>
                    <a:pt x="1" y="4835"/>
                  </a:lnTo>
                  <a:lnTo>
                    <a:pt x="20" y="4875"/>
                  </a:lnTo>
                  <a:lnTo>
                    <a:pt x="40" y="4914"/>
                  </a:lnTo>
                  <a:lnTo>
                    <a:pt x="80" y="4934"/>
                  </a:lnTo>
                  <a:lnTo>
                    <a:pt x="119" y="4954"/>
                  </a:lnTo>
                  <a:lnTo>
                    <a:pt x="4597" y="4954"/>
                  </a:lnTo>
                  <a:lnTo>
                    <a:pt x="4637" y="4934"/>
                  </a:lnTo>
                  <a:lnTo>
                    <a:pt x="4677" y="4914"/>
                  </a:lnTo>
                  <a:lnTo>
                    <a:pt x="4696" y="4875"/>
                  </a:lnTo>
                  <a:lnTo>
                    <a:pt x="4696" y="4835"/>
                  </a:lnTo>
                  <a:lnTo>
                    <a:pt x="4696" y="100"/>
                  </a:lnTo>
                  <a:lnTo>
                    <a:pt x="4696" y="60"/>
                  </a:lnTo>
                  <a:lnTo>
                    <a:pt x="4677" y="20"/>
                  </a:lnTo>
                  <a:lnTo>
                    <a:pt x="4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6;p48"/>
            <p:cNvSpPr/>
            <p:nvPr/>
          </p:nvSpPr>
          <p:spPr>
            <a:xfrm>
              <a:off x="2454026" y="3133788"/>
              <a:ext cx="194937" cy="238966"/>
            </a:xfrm>
            <a:custGeom>
              <a:avLst/>
              <a:gdLst/>
              <a:ahLst/>
              <a:cxnLst/>
              <a:rect l="l" t="t" r="r" b="b"/>
              <a:pathLst>
                <a:path w="5707" h="6996" extrusionOk="0">
                  <a:moveTo>
                    <a:pt x="1308" y="1"/>
                  </a:moveTo>
                  <a:lnTo>
                    <a:pt x="0" y="6995"/>
                  </a:lnTo>
                  <a:lnTo>
                    <a:pt x="4399" y="6995"/>
                  </a:lnTo>
                  <a:lnTo>
                    <a:pt x="57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7;p48"/>
            <p:cNvSpPr/>
            <p:nvPr/>
          </p:nvSpPr>
          <p:spPr>
            <a:xfrm>
              <a:off x="2450645" y="3130406"/>
              <a:ext cx="201700" cy="246378"/>
            </a:xfrm>
            <a:custGeom>
              <a:avLst/>
              <a:gdLst/>
              <a:ahLst/>
              <a:cxnLst/>
              <a:rect l="l" t="t" r="r" b="b"/>
              <a:pathLst>
                <a:path w="5905" h="7213" extrusionOk="0">
                  <a:moveTo>
                    <a:pt x="5667" y="219"/>
                  </a:moveTo>
                  <a:lnTo>
                    <a:pt x="4399" y="6995"/>
                  </a:lnTo>
                  <a:lnTo>
                    <a:pt x="238" y="6995"/>
                  </a:lnTo>
                  <a:lnTo>
                    <a:pt x="1506" y="219"/>
                  </a:lnTo>
                  <a:close/>
                  <a:moveTo>
                    <a:pt x="1368" y="1"/>
                  </a:moveTo>
                  <a:lnTo>
                    <a:pt x="1348" y="21"/>
                  </a:lnTo>
                  <a:lnTo>
                    <a:pt x="1308" y="40"/>
                  </a:lnTo>
                  <a:lnTo>
                    <a:pt x="1308" y="80"/>
                  </a:lnTo>
                  <a:lnTo>
                    <a:pt x="0" y="7074"/>
                  </a:lnTo>
                  <a:lnTo>
                    <a:pt x="0" y="7134"/>
                  </a:lnTo>
                  <a:lnTo>
                    <a:pt x="20" y="7173"/>
                  </a:lnTo>
                  <a:lnTo>
                    <a:pt x="60" y="7193"/>
                  </a:lnTo>
                  <a:lnTo>
                    <a:pt x="99" y="7213"/>
                  </a:lnTo>
                  <a:lnTo>
                    <a:pt x="4538" y="7213"/>
                  </a:lnTo>
                  <a:lnTo>
                    <a:pt x="4558" y="7193"/>
                  </a:lnTo>
                  <a:lnTo>
                    <a:pt x="4597" y="7153"/>
                  </a:lnTo>
                  <a:lnTo>
                    <a:pt x="4597" y="7114"/>
                  </a:lnTo>
                  <a:lnTo>
                    <a:pt x="5905" y="120"/>
                  </a:lnTo>
                  <a:lnTo>
                    <a:pt x="5905" y="80"/>
                  </a:lnTo>
                  <a:lnTo>
                    <a:pt x="5885" y="40"/>
                  </a:lnTo>
                  <a:lnTo>
                    <a:pt x="5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8;p48"/>
            <p:cNvSpPr/>
            <p:nvPr/>
          </p:nvSpPr>
          <p:spPr>
            <a:xfrm>
              <a:off x="2164354" y="1296217"/>
              <a:ext cx="1523459" cy="1997223"/>
            </a:xfrm>
            <a:custGeom>
              <a:avLst/>
              <a:gdLst/>
              <a:ahLst/>
              <a:cxnLst/>
              <a:rect l="l" t="t" r="r" b="b"/>
              <a:pathLst>
                <a:path w="44601" h="58471" extrusionOk="0">
                  <a:moveTo>
                    <a:pt x="0" y="0"/>
                  </a:moveTo>
                  <a:lnTo>
                    <a:pt x="0" y="58471"/>
                  </a:lnTo>
                  <a:lnTo>
                    <a:pt x="44601" y="58471"/>
                  </a:lnTo>
                  <a:lnTo>
                    <a:pt x="446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9;p48"/>
            <p:cNvSpPr/>
            <p:nvPr/>
          </p:nvSpPr>
          <p:spPr>
            <a:xfrm>
              <a:off x="2160972" y="1292152"/>
              <a:ext cx="1530905" cy="2004670"/>
            </a:xfrm>
            <a:custGeom>
              <a:avLst/>
              <a:gdLst/>
              <a:ahLst/>
              <a:cxnLst/>
              <a:rect l="l" t="t" r="r" b="b"/>
              <a:pathLst>
                <a:path w="44819" h="58689" extrusionOk="0">
                  <a:moveTo>
                    <a:pt x="44601" y="238"/>
                  </a:moveTo>
                  <a:lnTo>
                    <a:pt x="44601" y="58471"/>
                  </a:lnTo>
                  <a:lnTo>
                    <a:pt x="218" y="58471"/>
                  </a:lnTo>
                  <a:lnTo>
                    <a:pt x="218" y="238"/>
                  </a:lnTo>
                  <a:close/>
                  <a:moveTo>
                    <a:pt x="99" y="1"/>
                  </a:moveTo>
                  <a:lnTo>
                    <a:pt x="60" y="20"/>
                  </a:lnTo>
                  <a:lnTo>
                    <a:pt x="20" y="40"/>
                  </a:lnTo>
                  <a:lnTo>
                    <a:pt x="0" y="80"/>
                  </a:lnTo>
                  <a:lnTo>
                    <a:pt x="0" y="119"/>
                  </a:lnTo>
                  <a:lnTo>
                    <a:pt x="0" y="58590"/>
                  </a:lnTo>
                  <a:lnTo>
                    <a:pt x="0" y="58629"/>
                  </a:lnTo>
                  <a:lnTo>
                    <a:pt x="20" y="58669"/>
                  </a:lnTo>
                  <a:lnTo>
                    <a:pt x="60" y="58689"/>
                  </a:lnTo>
                  <a:lnTo>
                    <a:pt x="44739" y="58689"/>
                  </a:lnTo>
                  <a:lnTo>
                    <a:pt x="44779" y="58669"/>
                  </a:lnTo>
                  <a:lnTo>
                    <a:pt x="44799" y="58629"/>
                  </a:lnTo>
                  <a:lnTo>
                    <a:pt x="44819" y="58590"/>
                  </a:lnTo>
                  <a:lnTo>
                    <a:pt x="44819" y="119"/>
                  </a:lnTo>
                  <a:lnTo>
                    <a:pt x="44799" y="80"/>
                  </a:lnTo>
                  <a:lnTo>
                    <a:pt x="44779" y="40"/>
                  </a:lnTo>
                  <a:lnTo>
                    <a:pt x="44739" y="20"/>
                  </a:lnTo>
                  <a:lnTo>
                    <a:pt x="44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00;p48"/>
            <p:cNvSpPr/>
            <p:nvPr/>
          </p:nvSpPr>
          <p:spPr>
            <a:xfrm>
              <a:off x="2165686" y="3213652"/>
              <a:ext cx="1522127" cy="8164"/>
            </a:xfrm>
            <a:custGeom>
              <a:avLst/>
              <a:gdLst/>
              <a:ahLst/>
              <a:cxnLst/>
              <a:rect l="l" t="t" r="r" b="b"/>
              <a:pathLst>
                <a:path w="44562" h="239" extrusionOk="0">
                  <a:moveTo>
                    <a:pt x="120" y="1"/>
                  </a:moveTo>
                  <a:lnTo>
                    <a:pt x="80" y="21"/>
                  </a:lnTo>
                  <a:lnTo>
                    <a:pt x="40" y="40"/>
                  </a:lnTo>
                  <a:lnTo>
                    <a:pt x="21" y="80"/>
                  </a:lnTo>
                  <a:lnTo>
                    <a:pt x="1" y="120"/>
                  </a:lnTo>
                  <a:lnTo>
                    <a:pt x="21" y="159"/>
                  </a:lnTo>
                  <a:lnTo>
                    <a:pt x="40" y="199"/>
                  </a:lnTo>
                  <a:lnTo>
                    <a:pt x="80" y="219"/>
                  </a:lnTo>
                  <a:lnTo>
                    <a:pt x="120" y="239"/>
                  </a:lnTo>
                  <a:lnTo>
                    <a:pt x="44463" y="239"/>
                  </a:lnTo>
                  <a:lnTo>
                    <a:pt x="44502" y="219"/>
                  </a:lnTo>
                  <a:lnTo>
                    <a:pt x="44542" y="199"/>
                  </a:lnTo>
                  <a:lnTo>
                    <a:pt x="44562" y="159"/>
                  </a:lnTo>
                  <a:lnTo>
                    <a:pt x="44562" y="120"/>
                  </a:lnTo>
                  <a:lnTo>
                    <a:pt x="44562" y="80"/>
                  </a:lnTo>
                  <a:lnTo>
                    <a:pt x="44542" y="40"/>
                  </a:lnTo>
                  <a:lnTo>
                    <a:pt x="44502" y="21"/>
                  </a:lnTo>
                  <a:lnTo>
                    <a:pt x="444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01;p48"/>
            <p:cNvSpPr/>
            <p:nvPr/>
          </p:nvSpPr>
          <p:spPr>
            <a:xfrm>
              <a:off x="2165686" y="3235309"/>
              <a:ext cx="1522127" cy="7480"/>
            </a:xfrm>
            <a:custGeom>
              <a:avLst/>
              <a:gdLst/>
              <a:ahLst/>
              <a:cxnLst/>
              <a:rect l="l" t="t" r="r" b="b"/>
              <a:pathLst>
                <a:path w="44562" h="219" extrusionOk="0">
                  <a:moveTo>
                    <a:pt x="80" y="1"/>
                  </a:moveTo>
                  <a:lnTo>
                    <a:pt x="40" y="40"/>
                  </a:lnTo>
                  <a:lnTo>
                    <a:pt x="21" y="60"/>
                  </a:lnTo>
                  <a:lnTo>
                    <a:pt x="1" y="120"/>
                  </a:lnTo>
                  <a:lnTo>
                    <a:pt x="21" y="159"/>
                  </a:lnTo>
                  <a:lnTo>
                    <a:pt x="40" y="199"/>
                  </a:lnTo>
                  <a:lnTo>
                    <a:pt x="80" y="219"/>
                  </a:lnTo>
                  <a:lnTo>
                    <a:pt x="44502" y="219"/>
                  </a:lnTo>
                  <a:lnTo>
                    <a:pt x="44542" y="199"/>
                  </a:lnTo>
                  <a:lnTo>
                    <a:pt x="44562" y="159"/>
                  </a:lnTo>
                  <a:lnTo>
                    <a:pt x="44562" y="120"/>
                  </a:lnTo>
                  <a:lnTo>
                    <a:pt x="44562" y="60"/>
                  </a:lnTo>
                  <a:lnTo>
                    <a:pt x="44542" y="40"/>
                  </a:lnTo>
                  <a:lnTo>
                    <a:pt x="44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2;p48"/>
            <p:cNvSpPr/>
            <p:nvPr/>
          </p:nvSpPr>
          <p:spPr>
            <a:xfrm>
              <a:off x="2165686" y="3263764"/>
              <a:ext cx="1522127" cy="7446"/>
            </a:xfrm>
            <a:custGeom>
              <a:avLst/>
              <a:gdLst/>
              <a:ahLst/>
              <a:cxnLst/>
              <a:rect l="l" t="t" r="r" b="b"/>
              <a:pathLst>
                <a:path w="44562" h="218" extrusionOk="0">
                  <a:moveTo>
                    <a:pt x="80" y="0"/>
                  </a:moveTo>
                  <a:lnTo>
                    <a:pt x="40" y="40"/>
                  </a:lnTo>
                  <a:lnTo>
                    <a:pt x="21" y="59"/>
                  </a:lnTo>
                  <a:lnTo>
                    <a:pt x="1" y="119"/>
                  </a:lnTo>
                  <a:lnTo>
                    <a:pt x="21" y="159"/>
                  </a:lnTo>
                  <a:lnTo>
                    <a:pt x="40" y="198"/>
                  </a:lnTo>
                  <a:lnTo>
                    <a:pt x="80" y="218"/>
                  </a:lnTo>
                  <a:lnTo>
                    <a:pt x="44502" y="218"/>
                  </a:lnTo>
                  <a:lnTo>
                    <a:pt x="44542" y="198"/>
                  </a:lnTo>
                  <a:lnTo>
                    <a:pt x="44562" y="159"/>
                  </a:lnTo>
                  <a:lnTo>
                    <a:pt x="44562" y="119"/>
                  </a:lnTo>
                  <a:lnTo>
                    <a:pt x="44562" y="59"/>
                  </a:lnTo>
                  <a:lnTo>
                    <a:pt x="44542" y="40"/>
                  </a:lnTo>
                  <a:lnTo>
                    <a:pt x="44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03;p48"/>
            <p:cNvSpPr/>
            <p:nvPr/>
          </p:nvSpPr>
          <p:spPr>
            <a:xfrm>
              <a:off x="2774852" y="2174045"/>
              <a:ext cx="287640" cy="286991"/>
            </a:xfrm>
            <a:custGeom>
              <a:avLst/>
              <a:gdLst/>
              <a:ahLst/>
              <a:cxnLst/>
              <a:rect l="l" t="t" r="r" b="b"/>
              <a:pathLst>
                <a:path w="8421" h="8402" extrusionOk="0">
                  <a:moveTo>
                    <a:pt x="4220" y="1"/>
                  </a:moveTo>
                  <a:lnTo>
                    <a:pt x="3785" y="21"/>
                  </a:lnTo>
                  <a:lnTo>
                    <a:pt x="3368" y="80"/>
                  </a:lnTo>
                  <a:lnTo>
                    <a:pt x="2952" y="179"/>
                  </a:lnTo>
                  <a:lnTo>
                    <a:pt x="2576" y="338"/>
                  </a:lnTo>
                  <a:lnTo>
                    <a:pt x="2199" y="516"/>
                  </a:lnTo>
                  <a:lnTo>
                    <a:pt x="1863" y="714"/>
                  </a:lnTo>
                  <a:lnTo>
                    <a:pt x="1526" y="952"/>
                  </a:lnTo>
                  <a:lnTo>
                    <a:pt x="1229" y="1229"/>
                  </a:lnTo>
                  <a:lnTo>
                    <a:pt x="971" y="1527"/>
                  </a:lnTo>
                  <a:lnTo>
                    <a:pt x="713" y="1844"/>
                  </a:lnTo>
                  <a:lnTo>
                    <a:pt x="515" y="2200"/>
                  </a:lnTo>
                  <a:lnTo>
                    <a:pt x="337" y="2577"/>
                  </a:lnTo>
                  <a:lnTo>
                    <a:pt x="198" y="2953"/>
                  </a:lnTo>
                  <a:lnTo>
                    <a:pt x="99" y="3349"/>
                  </a:lnTo>
                  <a:lnTo>
                    <a:pt x="20" y="3766"/>
                  </a:lnTo>
                  <a:lnTo>
                    <a:pt x="0" y="4201"/>
                  </a:lnTo>
                  <a:lnTo>
                    <a:pt x="20" y="4637"/>
                  </a:lnTo>
                  <a:lnTo>
                    <a:pt x="99" y="5053"/>
                  </a:lnTo>
                  <a:lnTo>
                    <a:pt x="198" y="5450"/>
                  </a:lnTo>
                  <a:lnTo>
                    <a:pt x="337" y="5846"/>
                  </a:lnTo>
                  <a:lnTo>
                    <a:pt x="515" y="6203"/>
                  </a:lnTo>
                  <a:lnTo>
                    <a:pt x="713" y="6559"/>
                  </a:lnTo>
                  <a:lnTo>
                    <a:pt x="971" y="6876"/>
                  </a:lnTo>
                  <a:lnTo>
                    <a:pt x="1229" y="7173"/>
                  </a:lnTo>
                  <a:lnTo>
                    <a:pt x="1526" y="7451"/>
                  </a:lnTo>
                  <a:lnTo>
                    <a:pt x="1863" y="7689"/>
                  </a:lnTo>
                  <a:lnTo>
                    <a:pt x="2199" y="7907"/>
                  </a:lnTo>
                  <a:lnTo>
                    <a:pt x="2576" y="8085"/>
                  </a:lnTo>
                  <a:lnTo>
                    <a:pt x="2952" y="8224"/>
                  </a:lnTo>
                  <a:lnTo>
                    <a:pt x="3368" y="8323"/>
                  </a:lnTo>
                  <a:lnTo>
                    <a:pt x="3785" y="8382"/>
                  </a:lnTo>
                  <a:lnTo>
                    <a:pt x="4220" y="8402"/>
                  </a:lnTo>
                  <a:lnTo>
                    <a:pt x="4637" y="8382"/>
                  </a:lnTo>
                  <a:lnTo>
                    <a:pt x="5053" y="8323"/>
                  </a:lnTo>
                  <a:lnTo>
                    <a:pt x="5469" y="8224"/>
                  </a:lnTo>
                  <a:lnTo>
                    <a:pt x="5845" y="8085"/>
                  </a:lnTo>
                  <a:lnTo>
                    <a:pt x="6222" y="7907"/>
                  </a:lnTo>
                  <a:lnTo>
                    <a:pt x="6558" y="7689"/>
                  </a:lnTo>
                  <a:lnTo>
                    <a:pt x="6895" y="7451"/>
                  </a:lnTo>
                  <a:lnTo>
                    <a:pt x="7193" y="7173"/>
                  </a:lnTo>
                  <a:lnTo>
                    <a:pt x="7450" y="6876"/>
                  </a:lnTo>
                  <a:lnTo>
                    <a:pt x="7708" y="6559"/>
                  </a:lnTo>
                  <a:lnTo>
                    <a:pt x="7906" y="6203"/>
                  </a:lnTo>
                  <a:lnTo>
                    <a:pt x="8084" y="5846"/>
                  </a:lnTo>
                  <a:lnTo>
                    <a:pt x="8223" y="5450"/>
                  </a:lnTo>
                  <a:lnTo>
                    <a:pt x="8342" y="5053"/>
                  </a:lnTo>
                  <a:lnTo>
                    <a:pt x="8401" y="4637"/>
                  </a:lnTo>
                  <a:lnTo>
                    <a:pt x="8421" y="4201"/>
                  </a:lnTo>
                  <a:lnTo>
                    <a:pt x="8401" y="3766"/>
                  </a:lnTo>
                  <a:lnTo>
                    <a:pt x="8342" y="3349"/>
                  </a:lnTo>
                  <a:lnTo>
                    <a:pt x="8223" y="2953"/>
                  </a:lnTo>
                  <a:lnTo>
                    <a:pt x="8084" y="2577"/>
                  </a:lnTo>
                  <a:lnTo>
                    <a:pt x="7906" y="2200"/>
                  </a:lnTo>
                  <a:lnTo>
                    <a:pt x="7708" y="1844"/>
                  </a:lnTo>
                  <a:lnTo>
                    <a:pt x="7450" y="1527"/>
                  </a:lnTo>
                  <a:lnTo>
                    <a:pt x="7193" y="1229"/>
                  </a:lnTo>
                  <a:lnTo>
                    <a:pt x="6895" y="952"/>
                  </a:lnTo>
                  <a:lnTo>
                    <a:pt x="6558" y="714"/>
                  </a:lnTo>
                  <a:lnTo>
                    <a:pt x="6222" y="516"/>
                  </a:lnTo>
                  <a:lnTo>
                    <a:pt x="5845" y="338"/>
                  </a:lnTo>
                  <a:lnTo>
                    <a:pt x="5469" y="179"/>
                  </a:lnTo>
                  <a:lnTo>
                    <a:pt x="5053" y="80"/>
                  </a:lnTo>
                  <a:lnTo>
                    <a:pt x="4637" y="21"/>
                  </a:lnTo>
                  <a:lnTo>
                    <a:pt x="42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04;p48"/>
            <p:cNvSpPr/>
            <p:nvPr/>
          </p:nvSpPr>
          <p:spPr>
            <a:xfrm>
              <a:off x="2877707" y="2230921"/>
              <a:ext cx="79894" cy="173964"/>
            </a:xfrm>
            <a:custGeom>
              <a:avLst/>
              <a:gdLst/>
              <a:ahLst/>
              <a:cxnLst/>
              <a:rect l="l" t="t" r="r" b="b"/>
              <a:pathLst>
                <a:path w="2339" h="5093" extrusionOk="0">
                  <a:moveTo>
                    <a:pt x="1645" y="0"/>
                  </a:moveTo>
                  <a:lnTo>
                    <a:pt x="1368" y="20"/>
                  </a:lnTo>
                  <a:lnTo>
                    <a:pt x="1150" y="60"/>
                  </a:lnTo>
                  <a:lnTo>
                    <a:pt x="952" y="139"/>
                  </a:lnTo>
                  <a:lnTo>
                    <a:pt x="793" y="238"/>
                  </a:lnTo>
                  <a:lnTo>
                    <a:pt x="674" y="377"/>
                  </a:lnTo>
                  <a:lnTo>
                    <a:pt x="595" y="555"/>
                  </a:lnTo>
                  <a:lnTo>
                    <a:pt x="556" y="753"/>
                  </a:lnTo>
                  <a:lnTo>
                    <a:pt x="536" y="971"/>
                  </a:lnTo>
                  <a:lnTo>
                    <a:pt x="536" y="1665"/>
                  </a:lnTo>
                  <a:lnTo>
                    <a:pt x="1" y="1665"/>
                  </a:lnTo>
                  <a:lnTo>
                    <a:pt x="1" y="2536"/>
                  </a:lnTo>
                  <a:lnTo>
                    <a:pt x="536" y="2536"/>
                  </a:lnTo>
                  <a:lnTo>
                    <a:pt x="536" y="5092"/>
                  </a:lnTo>
                  <a:lnTo>
                    <a:pt x="1566" y="5092"/>
                  </a:lnTo>
                  <a:lnTo>
                    <a:pt x="1566" y="2517"/>
                  </a:lnTo>
                  <a:lnTo>
                    <a:pt x="2279" y="2517"/>
                  </a:lnTo>
                  <a:lnTo>
                    <a:pt x="2339" y="1665"/>
                  </a:lnTo>
                  <a:lnTo>
                    <a:pt x="1566" y="1665"/>
                  </a:lnTo>
                  <a:lnTo>
                    <a:pt x="1566" y="1169"/>
                  </a:lnTo>
                  <a:lnTo>
                    <a:pt x="1566" y="1050"/>
                  </a:lnTo>
                  <a:lnTo>
                    <a:pt x="1606" y="951"/>
                  </a:lnTo>
                  <a:lnTo>
                    <a:pt x="1626" y="932"/>
                  </a:lnTo>
                  <a:lnTo>
                    <a:pt x="1665" y="912"/>
                  </a:lnTo>
                  <a:lnTo>
                    <a:pt x="1804" y="892"/>
                  </a:lnTo>
                  <a:lnTo>
                    <a:pt x="2339" y="892"/>
                  </a:lnTo>
                  <a:lnTo>
                    <a:pt x="2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05;p48"/>
            <p:cNvSpPr/>
            <p:nvPr/>
          </p:nvSpPr>
          <p:spPr>
            <a:xfrm>
              <a:off x="3100392" y="2174045"/>
              <a:ext cx="287674" cy="286991"/>
            </a:xfrm>
            <a:custGeom>
              <a:avLst/>
              <a:gdLst/>
              <a:ahLst/>
              <a:cxnLst/>
              <a:rect l="l" t="t" r="r" b="b"/>
              <a:pathLst>
                <a:path w="8422" h="8402" extrusionOk="0">
                  <a:moveTo>
                    <a:pt x="4201" y="1"/>
                  </a:moveTo>
                  <a:lnTo>
                    <a:pt x="3785" y="21"/>
                  </a:lnTo>
                  <a:lnTo>
                    <a:pt x="3369" y="80"/>
                  </a:lnTo>
                  <a:lnTo>
                    <a:pt x="2953" y="179"/>
                  </a:lnTo>
                  <a:lnTo>
                    <a:pt x="2576" y="338"/>
                  </a:lnTo>
                  <a:lnTo>
                    <a:pt x="2200" y="516"/>
                  </a:lnTo>
                  <a:lnTo>
                    <a:pt x="1863" y="714"/>
                  </a:lnTo>
                  <a:lnTo>
                    <a:pt x="1526" y="952"/>
                  </a:lnTo>
                  <a:lnTo>
                    <a:pt x="1229" y="1229"/>
                  </a:lnTo>
                  <a:lnTo>
                    <a:pt x="971" y="1527"/>
                  </a:lnTo>
                  <a:lnTo>
                    <a:pt x="714" y="1844"/>
                  </a:lnTo>
                  <a:lnTo>
                    <a:pt x="516" y="2200"/>
                  </a:lnTo>
                  <a:lnTo>
                    <a:pt x="337" y="2577"/>
                  </a:lnTo>
                  <a:lnTo>
                    <a:pt x="199" y="2953"/>
                  </a:lnTo>
                  <a:lnTo>
                    <a:pt x="80" y="3349"/>
                  </a:lnTo>
                  <a:lnTo>
                    <a:pt x="20" y="3766"/>
                  </a:lnTo>
                  <a:lnTo>
                    <a:pt x="1" y="4201"/>
                  </a:lnTo>
                  <a:lnTo>
                    <a:pt x="20" y="4637"/>
                  </a:lnTo>
                  <a:lnTo>
                    <a:pt x="80" y="5053"/>
                  </a:lnTo>
                  <a:lnTo>
                    <a:pt x="199" y="5450"/>
                  </a:lnTo>
                  <a:lnTo>
                    <a:pt x="337" y="5846"/>
                  </a:lnTo>
                  <a:lnTo>
                    <a:pt x="516" y="6203"/>
                  </a:lnTo>
                  <a:lnTo>
                    <a:pt x="714" y="6559"/>
                  </a:lnTo>
                  <a:lnTo>
                    <a:pt x="971" y="6876"/>
                  </a:lnTo>
                  <a:lnTo>
                    <a:pt x="1229" y="7173"/>
                  </a:lnTo>
                  <a:lnTo>
                    <a:pt x="1526" y="7451"/>
                  </a:lnTo>
                  <a:lnTo>
                    <a:pt x="1863" y="7689"/>
                  </a:lnTo>
                  <a:lnTo>
                    <a:pt x="2200" y="7907"/>
                  </a:lnTo>
                  <a:lnTo>
                    <a:pt x="2576" y="8085"/>
                  </a:lnTo>
                  <a:lnTo>
                    <a:pt x="2953" y="8224"/>
                  </a:lnTo>
                  <a:lnTo>
                    <a:pt x="3369" y="8323"/>
                  </a:lnTo>
                  <a:lnTo>
                    <a:pt x="3785" y="8382"/>
                  </a:lnTo>
                  <a:lnTo>
                    <a:pt x="4201" y="8402"/>
                  </a:lnTo>
                  <a:lnTo>
                    <a:pt x="4637" y="8382"/>
                  </a:lnTo>
                  <a:lnTo>
                    <a:pt x="5053" y="8323"/>
                  </a:lnTo>
                  <a:lnTo>
                    <a:pt x="5469" y="8224"/>
                  </a:lnTo>
                  <a:lnTo>
                    <a:pt x="5846" y="8085"/>
                  </a:lnTo>
                  <a:lnTo>
                    <a:pt x="6222" y="7907"/>
                  </a:lnTo>
                  <a:lnTo>
                    <a:pt x="6559" y="7689"/>
                  </a:lnTo>
                  <a:lnTo>
                    <a:pt x="6876" y="7451"/>
                  </a:lnTo>
                  <a:lnTo>
                    <a:pt x="7193" y="7173"/>
                  </a:lnTo>
                  <a:lnTo>
                    <a:pt x="7450" y="6876"/>
                  </a:lnTo>
                  <a:lnTo>
                    <a:pt x="7688" y="6559"/>
                  </a:lnTo>
                  <a:lnTo>
                    <a:pt x="7906" y="6203"/>
                  </a:lnTo>
                  <a:lnTo>
                    <a:pt x="8085" y="5846"/>
                  </a:lnTo>
                  <a:lnTo>
                    <a:pt x="8223" y="5450"/>
                  </a:lnTo>
                  <a:lnTo>
                    <a:pt x="8322" y="5053"/>
                  </a:lnTo>
                  <a:lnTo>
                    <a:pt x="8402" y="4637"/>
                  </a:lnTo>
                  <a:lnTo>
                    <a:pt x="8421" y="4201"/>
                  </a:lnTo>
                  <a:lnTo>
                    <a:pt x="8402" y="3766"/>
                  </a:lnTo>
                  <a:lnTo>
                    <a:pt x="8322" y="3349"/>
                  </a:lnTo>
                  <a:lnTo>
                    <a:pt x="8223" y="2953"/>
                  </a:lnTo>
                  <a:lnTo>
                    <a:pt x="8085" y="2577"/>
                  </a:lnTo>
                  <a:lnTo>
                    <a:pt x="7906" y="2200"/>
                  </a:lnTo>
                  <a:lnTo>
                    <a:pt x="7688" y="1844"/>
                  </a:lnTo>
                  <a:lnTo>
                    <a:pt x="7450" y="1527"/>
                  </a:lnTo>
                  <a:lnTo>
                    <a:pt x="7193" y="1229"/>
                  </a:lnTo>
                  <a:lnTo>
                    <a:pt x="6876" y="952"/>
                  </a:lnTo>
                  <a:lnTo>
                    <a:pt x="6559" y="714"/>
                  </a:lnTo>
                  <a:lnTo>
                    <a:pt x="6222" y="516"/>
                  </a:lnTo>
                  <a:lnTo>
                    <a:pt x="5846" y="338"/>
                  </a:lnTo>
                  <a:lnTo>
                    <a:pt x="5469" y="179"/>
                  </a:lnTo>
                  <a:lnTo>
                    <a:pt x="5053" y="80"/>
                  </a:lnTo>
                  <a:lnTo>
                    <a:pt x="4637" y="21"/>
                  </a:lnTo>
                  <a:lnTo>
                    <a:pt x="4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06;p48"/>
            <p:cNvSpPr/>
            <p:nvPr/>
          </p:nvSpPr>
          <p:spPr>
            <a:xfrm>
              <a:off x="3165364" y="2239050"/>
              <a:ext cx="157739" cy="157705"/>
            </a:xfrm>
            <a:custGeom>
              <a:avLst/>
              <a:gdLst/>
              <a:ahLst/>
              <a:cxnLst/>
              <a:rect l="l" t="t" r="r" b="b"/>
              <a:pathLst>
                <a:path w="4618" h="4617" extrusionOk="0">
                  <a:moveTo>
                    <a:pt x="3230" y="416"/>
                  </a:moveTo>
                  <a:lnTo>
                    <a:pt x="3389" y="436"/>
                  </a:lnTo>
                  <a:lnTo>
                    <a:pt x="3508" y="456"/>
                  </a:lnTo>
                  <a:lnTo>
                    <a:pt x="3666" y="495"/>
                  </a:lnTo>
                  <a:lnTo>
                    <a:pt x="3805" y="575"/>
                  </a:lnTo>
                  <a:lnTo>
                    <a:pt x="3924" y="674"/>
                  </a:lnTo>
                  <a:lnTo>
                    <a:pt x="4043" y="793"/>
                  </a:lnTo>
                  <a:lnTo>
                    <a:pt x="4102" y="951"/>
                  </a:lnTo>
                  <a:lnTo>
                    <a:pt x="4162" y="1110"/>
                  </a:lnTo>
                  <a:lnTo>
                    <a:pt x="4181" y="1228"/>
                  </a:lnTo>
                  <a:lnTo>
                    <a:pt x="4181" y="1367"/>
                  </a:lnTo>
                  <a:lnTo>
                    <a:pt x="4201" y="1704"/>
                  </a:lnTo>
                  <a:lnTo>
                    <a:pt x="4201" y="2298"/>
                  </a:lnTo>
                  <a:lnTo>
                    <a:pt x="4201" y="2913"/>
                  </a:lnTo>
                  <a:lnTo>
                    <a:pt x="4181" y="3230"/>
                  </a:lnTo>
                  <a:lnTo>
                    <a:pt x="4181" y="3388"/>
                  </a:lnTo>
                  <a:lnTo>
                    <a:pt x="4162" y="3507"/>
                  </a:lnTo>
                  <a:lnTo>
                    <a:pt x="4102" y="3666"/>
                  </a:lnTo>
                  <a:lnTo>
                    <a:pt x="4043" y="3804"/>
                  </a:lnTo>
                  <a:lnTo>
                    <a:pt x="3924" y="3923"/>
                  </a:lnTo>
                  <a:lnTo>
                    <a:pt x="3805" y="4022"/>
                  </a:lnTo>
                  <a:lnTo>
                    <a:pt x="3666" y="4101"/>
                  </a:lnTo>
                  <a:lnTo>
                    <a:pt x="3508" y="4141"/>
                  </a:lnTo>
                  <a:lnTo>
                    <a:pt x="3389" y="4161"/>
                  </a:lnTo>
                  <a:lnTo>
                    <a:pt x="3230" y="4181"/>
                  </a:lnTo>
                  <a:lnTo>
                    <a:pt x="2913" y="4181"/>
                  </a:lnTo>
                  <a:lnTo>
                    <a:pt x="2299" y="4201"/>
                  </a:lnTo>
                  <a:lnTo>
                    <a:pt x="1705" y="4181"/>
                  </a:lnTo>
                  <a:lnTo>
                    <a:pt x="1368" y="4181"/>
                  </a:lnTo>
                  <a:lnTo>
                    <a:pt x="1229" y="4161"/>
                  </a:lnTo>
                  <a:lnTo>
                    <a:pt x="1110" y="4141"/>
                  </a:lnTo>
                  <a:lnTo>
                    <a:pt x="952" y="4101"/>
                  </a:lnTo>
                  <a:lnTo>
                    <a:pt x="813" y="4022"/>
                  </a:lnTo>
                  <a:lnTo>
                    <a:pt x="674" y="3923"/>
                  </a:lnTo>
                  <a:lnTo>
                    <a:pt x="575" y="3804"/>
                  </a:lnTo>
                  <a:lnTo>
                    <a:pt x="516" y="3666"/>
                  </a:lnTo>
                  <a:lnTo>
                    <a:pt x="456" y="3507"/>
                  </a:lnTo>
                  <a:lnTo>
                    <a:pt x="437" y="3388"/>
                  </a:lnTo>
                  <a:lnTo>
                    <a:pt x="437" y="3230"/>
                  </a:lnTo>
                  <a:lnTo>
                    <a:pt x="417" y="2913"/>
                  </a:lnTo>
                  <a:lnTo>
                    <a:pt x="417" y="2298"/>
                  </a:lnTo>
                  <a:lnTo>
                    <a:pt x="417" y="1704"/>
                  </a:lnTo>
                  <a:lnTo>
                    <a:pt x="437" y="1367"/>
                  </a:lnTo>
                  <a:lnTo>
                    <a:pt x="437" y="1228"/>
                  </a:lnTo>
                  <a:lnTo>
                    <a:pt x="456" y="1110"/>
                  </a:lnTo>
                  <a:lnTo>
                    <a:pt x="516" y="951"/>
                  </a:lnTo>
                  <a:lnTo>
                    <a:pt x="575" y="793"/>
                  </a:lnTo>
                  <a:lnTo>
                    <a:pt x="674" y="674"/>
                  </a:lnTo>
                  <a:lnTo>
                    <a:pt x="813" y="575"/>
                  </a:lnTo>
                  <a:lnTo>
                    <a:pt x="952" y="495"/>
                  </a:lnTo>
                  <a:lnTo>
                    <a:pt x="1110" y="456"/>
                  </a:lnTo>
                  <a:lnTo>
                    <a:pt x="1229" y="436"/>
                  </a:lnTo>
                  <a:lnTo>
                    <a:pt x="1368" y="416"/>
                  </a:lnTo>
                  <a:close/>
                  <a:moveTo>
                    <a:pt x="1348" y="0"/>
                  </a:moveTo>
                  <a:lnTo>
                    <a:pt x="1189" y="20"/>
                  </a:lnTo>
                  <a:lnTo>
                    <a:pt x="1031" y="40"/>
                  </a:lnTo>
                  <a:lnTo>
                    <a:pt x="793" y="119"/>
                  </a:lnTo>
                  <a:lnTo>
                    <a:pt x="694" y="159"/>
                  </a:lnTo>
                  <a:lnTo>
                    <a:pt x="575" y="218"/>
                  </a:lnTo>
                  <a:lnTo>
                    <a:pt x="476" y="297"/>
                  </a:lnTo>
                  <a:lnTo>
                    <a:pt x="397" y="376"/>
                  </a:lnTo>
                  <a:lnTo>
                    <a:pt x="298" y="476"/>
                  </a:lnTo>
                  <a:lnTo>
                    <a:pt x="238" y="575"/>
                  </a:lnTo>
                  <a:lnTo>
                    <a:pt x="179" y="674"/>
                  </a:lnTo>
                  <a:lnTo>
                    <a:pt x="120" y="793"/>
                  </a:lnTo>
                  <a:lnTo>
                    <a:pt x="60" y="1030"/>
                  </a:lnTo>
                  <a:lnTo>
                    <a:pt x="20" y="1189"/>
                  </a:lnTo>
                  <a:lnTo>
                    <a:pt x="20" y="1347"/>
                  </a:lnTo>
                  <a:lnTo>
                    <a:pt x="1" y="1684"/>
                  </a:lnTo>
                  <a:lnTo>
                    <a:pt x="1" y="2298"/>
                  </a:lnTo>
                  <a:lnTo>
                    <a:pt x="1" y="2913"/>
                  </a:lnTo>
                  <a:lnTo>
                    <a:pt x="20" y="3249"/>
                  </a:lnTo>
                  <a:lnTo>
                    <a:pt x="20" y="3428"/>
                  </a:lnTo>
                  <a:lnTo>
                    <a:pt x="60" y="3566"/>
                  </a:lnTo>
                  <a:lnTo>
                    <a:pt x="120" y="3804"/>
                  </a:lnTo>
                  <a:lnTo>
                    <a:pt x="179" y="3923"/>
                  </a:lnTo>
                  <a:lnTo>
                    <a:pt x="238" y="4022"/>
                  </a:lnTo>
                  <a:lnTo>
                    <a:pt x="298" y="4121"/>
                  </a:lnTo>
                  <a:lnTo>
                    <a:pt x="397" y="4220"/>
                  </a:lnTo>
                  <a:lnTo>
                    <a:pt x="476" y="4300"/>
                  </a:lnTo>
                  <a:lnTo>
                    <a:pt x="575" y="4379"/>
                  </a:lnTo>
                  <a:lnTo>
                    <a:pt x="694" y="4438"/>
                  </a:lnTo>
                  <a:lnTo>
                    <a:pt x="793" y="4478"/>
                  </a:lnTo>
                  <a:lnTo>
                    <a:pt x="1031" y="4557"/>
                  </a:lnTo>
                  <a:lnTo>
                    <a:pt x="1189" y="4577"/>
                  </a:lnTo>
                  <a:lnTo>
                    <a:pt x="1348" y="4597"/>
                  </a:lnTo>
                  <a:lnTo>
                    <a:pt x="1685" y="4597"/>
                  </a:lnTo>
                  <a:lnTo>
                    <a:pt x="2299" y="4617"/>
                  </a:lnTo>
                  <a:lnTo>
                    <a:pt x="2933" y="4597"/>
                  </a:lnTo>
                  <a:lnTo>
                    <a:pt x="3250" y="4597"/>
                  </a:lnTo>
                  <a:lnTo>
                    <a:pt x="3428" y="4577"/>
                  </a:lnTo>
                  <a:lnTo>
                    <a:pt x="3567" y="4557"/>
                  </a:lnTo>
                  <a:lnTo>
                    <a:pt x="3825" y="4478"/>
                  </a:lnTo>
                  <a:lnTo>
                    <a:pt x="3924" y="4438"/>
                  </a:lnTo>
                  <a:lnTo>
                    <a:pt x="4023" y="4379"/>
                  </a:lnTo>
                  <a:lnTo>
                    <a:pt x="4122" y="4300"/>
                  </a:lnTo>
                  <a:lnTo>
                    <a:pt x="4221" y="4220"/>
                  </a:lnTo>
                  <a:lnTo>
                    <a:pt x="4320" y="4121"/>
                  </a:lnTo>
                  <a:lnTo>
                    <a:pt x="4379" y="4022"/>
                  </a:lnTo>
                  <a:lnTo>
                    <a:pt x="4439" y="3923"/>
                  </a:lnTo>
                  <a:lnTo>
                    <a:pt x="4498" y="3804"/>
                  </a:lnTo>
                  <a:lnTo>
                    <a:pt x="4558" y="3566"/>
                  </a:lnTo>
                  <a:lnTo>
                    <a:pt x="4578" y="3428"/>
                  </a:lnTo>
                  <a:lnTo>
                    <a:pt x="4597" y="3249"/>
                  </a:lnTo>
                  <a:lnTo>
                    <a:pt x="4617" y="2913"/>
                  </a:lnTo>
                  <a:lnTo>
                    <a:pt x="4617" y="2298"/>
                  </a:lnTo>
                  <a:lnTo>
                    <a:pt x="4617" y="1684"/>
                  </a:lnTo>
                  <a:lnTo>
                    <a:pt x="4597" y="1347"/>
                  </a:lnTo>
                  <a:lnTo>
                    <a:pt x="4578" y="1189"/>
                  </a:lnTo>
                  <a:lnTo>
                    <a:pt x="4558" y="1030"/>
                  </a:lnTo>
                  <a:lnTo>
                    <a:pt x="4498" y="793"/>
                  </a:lnTo>
                  <a:lnTo>
                    <a:pt x="4439" y="674"/>
                  </a:lnTo>
                  <a:lnTo>
                    <a:pt x="4379" y="575"/>
                  </a:lnTo>
                  <a:lnTo>
                    <a:pt x="4320" y="476"/>
                  </a:lnTo>
                  <a:lnTo>
                    <a:pt x="4221" y="376"/>
                  </a:lnTo>
                  <a:lnTo>
                    <a:pt x="4122" y="297"/>
                  </a:lnTo>
                  <a:lnTo>
                    <a:pt x="4023" y="218"/>
                  </a:lnTo>
                  <a:lnTo>
                    <a:pt x="3924" y="159"/>
                  </a:lnTo>
                  <a:lnTo>
                    <a:pt x="3825" y="119"/>
                  </a:lnTo>
                  <a:lnTo>
                    <a:pt x="3567" y="40"/>
                  </a:lnTo>
                  <a:lnTo>
                    <a:pt x="3428" y="20"/>
                  </a:lnTo>
                  <a:lnTo>
                    <a:pt x="3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07;p48"/>
            <p:cNvSpPr/>
            <p:nvPr/>
          </p:nvSpPr>
          <p:spPr>
            <a:xfrm>
              <a:off x="3179574" y="2253261"/>
              <a:ext cx="129320" cy="129286"/>
            </a:xfrm>
            <a:custGeom>
              <a:avLst/>
              <a:gdLst/>
              <a:ahLst/>
              <a:cxnLst/>
              <a:rect l="l" t="t" r="r" b="b"/>
              <a:pathLst>
                <a:path w="3786" h="3785" fill="none" extrusionOk="0">
                  <a:moveTo>
                    <a:pt x="1883" y="0"/>
                  </a:moveTo>
                  <a:lnTo>
                    <a:pt x="1883" y="0"/>
                  </a:lnTo>
                  <a:lnTo>
                    <a:pt x="2497" y="0"/>
                  </a:lnTo>
                  <a:lnTo>
                    <a:pt x="2814" y="0"/>
                  </a:lnTo>
                  <a:lnTo>
                    <a:pt x="2814" y="0"/>
                  </a:lnTo>
                  <a:lnTo>
                    <a:pt x="2973" y="20"/>
                  </a:lnTo>
                  <a:lnTo>
                    <a:pt x="3092" y="40"/>
                  </a:lnTo>
                  <a:lnTo>
                    <a:pt x="3250" y="79"/>
                  </a:lnTo>
                  <a:lnTo>
                    <a:pt x="3250" y="79"/>
                  </a:lnTo>
                  <a:lnTo>
                    <a:pt x="3389" y="159"/>
                  </a:lnTo>
                  <a:lnTo>
                    <a:pt x="3508" y="258"/>
                  </a:lnTo>
                  <a:lnTo>
                    <a:pt x="3508" y="258"/>
                  </a:lnTo>
                  <a:lnTo>
                    <a:pt x="3627" y="377"/>
                  </a:lnTo>
                  <a:lnTo>
                    <a:pt x="3686" y="535"/>
                  </a:lnTo>
                  <a:lnTo>
                    <a:pt x="3686" y="535"/>
                  </a:lnTo>
                  <a:lnTo>
                    <a:pt x="3746" y="694"/>
                  </a:lnTo>
                  <a:lnTo>
                    <a:pt x="3765" y="812"/>
                  </a:lnTo>
                  <a:lnTo>
                    <a:pt x="3765" y="951"/>
                  </a:lnTo>
                  <a:lnTo>
                    <a:pt x="3765" y="951"/>
                  </a:lnTo>
                  <a:lnTo>
                    <a:pt x="3785" y="1288"/>
                  </a:lnTo>
                  <a:lnTo>
                    <a:pt x="3785" y="1882"/>
                  </a:lnTo>
                  <a:lnTo>
                    <a:pt x="3785" y="1882"/>
                  </a:lnTo>
                  <a:lnTo>
                    <a:pt x="3785" y="2497"/>
                  </a:lnTo>
                  <a:lnTo>
                    <a:pt x="3765" y="2814"/>
                  </a:lnTo>
                  <a:lnTo>
                    <a:pt x="3765" y="2814"/>
                  </a:lnTo>
                  <a:lnTo>
                    <a:pt x="3765" y="2972"/>
                  </a:lnTo>
                  <a:lnTo>
                    <a:pt x="3746" y="3091"/>
                  </a:lnTo>
                  <a:lnTo>
                    <a:pt x="3686" y="3250"/>
                  </a:lnTo>
                  <a:lnTo>
                    <a:pt x="3686" y="3250"/>
                  </a:lnTo>
                  <a:lnTo>
                    <a:pt x="3627" y="3388"/>
                  </a:lnTo>
                  <a:lnTo>
                    <a:pt x="3508" y="3507"/>
                  </a:lnTo>
                  <a:lnTo>
                    <a:pt x="3508" y="3507"/>
                  </a:lnTo>
                  <a:lnTo>
                    <a:pt x="3389" y="3606"/>
                  </a:lnTo>
                  <a:lnTo>
                    <a:pt x="3250" y="3685"/>
                  </a:lnTo>
                  <a:lnTo>
                    <a:pt x="3250" y="3685"/>
                  </a:lnTo>
                  <a:lnTo>
                    <a:pt x="3092" y="3725"/>
                  </a:lnTo>
                  <a:lnTo>
                    <a:pt x="2973" y="3745"/>
                  </a:lnTo>
                  <a:lnTo>
                    <a:pt x="2814" y="3765"/>
                  </a:lnTo>
                  <a:lnTo>
                    <a:pt x="2814" y="3765"/>
                  </a:lnTo>
                  <a:lnTo>
                    <a:pt x="2497" y="3765"/>
                  </a:lnTo>
                  <a:lnTo>
                    <a:pt x="1883" y="3785"/>
                  </a:lnTo>
                  <a:lnTo>
                    <a:pt x="1883" y="3785"/>
                  </a:lnTo>
                  <a:lnTo>
                    <a:pt x="1289" y="3765"/>
                  </a:lnTo>
                  <a:lnTo>
                    <a:pt x="952" y="3765"/>
                  </a:lnTo>
                  <a:lnTo>
                    <a:pt x="952" y="3765"/>
                  </a:lnTo>
                  <a:lnTo>
                    <a:pt x="813" y="3745"/>
                  </a:lnTo>
                  <a:lnTo>
                    <a:pt x="694" y="3725"/>
                  </a:lnTo>
                  <a:lnTo>
                    <a:pt x="536" y="3685"/>
                  </a:lnTo>
                  <a:lnTo>
                    <a:pt x="536" y="3685"/>
                  </a:lnTo>
                  <a:lnTo>
                    <a:pt x="397" y="3606"/>
                  </a:lnTo>
                  <a:lnTo>
                    <a:pt x="258" y="3507"/>
                  </a:lnTo>
                  <a:lnTo>
                    <a:pt x="258" y="3507"/>
                  </a:lnTo>
                  <a:lnTo>
                    <a:pt x="159" y="3388"/>
                  </a:lnTo>
                  <a:lnTo>
                    <a:pt x="100" y="3250"/>
                  </a:lnTo>
                  <a:lnTo>
                    <a:pt x="100" y="3250"/>
                  </a:lnTo>
                  <a:lnTo>
                    <a:pt x="40" y="3091"/>
                  </a:lnTo>
                  <a:lnTo>
                    <a:pt x="21" y="2972"/>
                  </a:lnTo>
                  <a:lnTo>
                    <a:pt x="21" y="2814"/>
                  </a:lnTo>
                  <a:lnTo>
                    <a:pt x="21" y="2814"/>
                  </a:lnTo>
                  <a:lnTo>
                    <a:pt x="1" y="2497"/>
                  </a:lnTo>
                  <a:lnTo>
                    <a:pt x="1" y="1882"/>
                  </a:lnTo>
                  <a:lnTo>
                    <a:pt x="1" y="1882"/>
                  </a:lnTo>
                  <a:lnTo>
                    <a:pt x="1" y="1288"/>
                  </a:lnTo>
                  <a:lnTo>
                    <a:pt x="21" y="951"/>
                  </a:lnTo>
                  <a:lnTo>
                    <a:pt x="21" y="951"/>
                  </a:lnTo>
                  <a:lnTo>
                    <a:pt x="21" y="812"/>
                  </a:lnTo>
                  <a:lnTo>
                    <a:pt x="40" y="694"/>
                  </a:lnTo>
                  <a:lnTo>
                    <a:pt x="100" y="535"/>
                  </a:lnTo>
                  <a:lnTo>
                    <a:pt x="100" y="535"/>
                  </a:lnTo>
                  <a:lnTo>
                    <a:pt x="159" y="377"/>
                  </a:lnTo>
                  <a:lnTo>
                    <a:pt x="258" y="258"/>
                  </a:lnTo>
                  <a:lnTo>
                    <a:pt x="258" y="258"/>
                  </a:lnTo>
                  <a:lnTo>
                    <a:pt x="397" y="159"/>
                  </a:lnTo>
                  <a:lnTo>
                    <a:pt x="536" y="79"/>
                  </a:lnTo>
                  <a:lnTo>
                    <a:pt x="536" y="79"/>
                  </a:lnTo>
                  <a:lnTo>
                    <a:pt x="694" y="40"/>
                  </a:lnTo>
                  <a:lnTo>
                    <a:pt x="813" y="20"/>
                  </a:lnTo>
                  <a:lnTo>
                    <a:pt x="952" y="0"/>
                  </a:lnTo>
                  <a:lnTo>
                    <a:pt x="952" y="0"/>
                  </a:lnTo>
                  <a:lnTo>
                    <a:pt x="1289" y="0"/>
                  </a:lnTo>
                  <a:lnTo>
                    <a:pt x="188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08;p48"/>
            <p:cNvSpPr/>
            <p:nvPr/>
          </p:nvSpPr>
          <p:spPr>
            <a:xfrm>
              <a:off x="3203964" y="2276933"/>
              <a:ext cx="80543" cy="81261"/>
            </a:xfrm>
            <a:custGeom>
              <a:avLst/>
              <a:gdLst/>
              <a:ahLst/>
              <a:cxnLst/>
              <a:rect l="l" t="t" r="r" b="b"/>
              <a:pathLst>
                <a:path w="2358" h="2379" extrusionOk="0">
                  <a:moveTo>
                    <a:pt x="1169" y="417"/>
                  </a:moveTo>
                  <a:lnTo>
                    <a:pt x="1328" y="436"/>
                  </a:lnTo>
                  <a:lnTo>
                    <a:pt x="1486" y="476"/>
                  </a:lnTo>
                  <a:lnTo>
                    <a:pt x="1605" y="555"/>
                  </a:lnTo>
                  <a:lnTo>
                    <a:pt x="1724" y="654"/>
                  </a:lnTo>
                  <a:lnTo>
                    <a:pt x="1823" y="754"/>
                  </a:lnTo>
                  <a:lnTo>
                    <a:pt x="1882" y="892"/>
                  </a:lnTo>
                  <a:lnTo>
                    <a:pt x="1922" y="1031"/>
                  </a:lnTo>
                  <a:lnTo>
                    <a:pt x="1942" y="1189"/>
                  </a:lnTo>
                  <a:lnTo>
                    <a:pt x="1922" y="1348"/>
                  </a:lnTo>
                  <a:lnTo>
                    <a:pt x="1882" y="1487"/>
                  </a:lnTo>
                  <a:lnTo>
                    <a:pt x="1823" y="1625"/>
                  </a:lnTo>
                  <a:lnTo>
                    <a:pt x="1724" y="1744"/>
                  </a:lnTo>
                  <a:lnTo>
                    <a:pt x="1605" y="1823"/>
                  </a:lnTo>
                  <a:lnTo>
                    <a:pt x="1486" y="1903"/>
                  </a:lnTo>
                  <a:lnTo>
                    <a:pt x="1328" y="1942"/>
                  </a:lnTo>
                  <a:lnTo>
                    <a:pt x="1169" y="1962"/>
                  </a:lnTo>
                  <a:lnTo>
                    <a:pt x="1030" y="1942"/>
                  </a:lnTo>
                  <a:lnTo>
                    <a:pt x="872" y="1903"/>
                  </a:lnTo>
                  <a:lnTo>
                    <a:pt x="753" y="1823"/>
                  </a:lnTo>
                  <a:lnTo>
                    <a:pt x="634" y="1744"/>
                  </a:lnTo>
                  <a:lnTo>
                    <a:pt x="535" y="1625"/>
                  </a:lnTo>
                  <a:lnTo>
                    <a:pt x="476" y="1487"/>
                  </a:lnTo>
                  <a:lnTo>
                    <a:pt x="416" y="1348"/>
                  </a:lnTo>
                  <a:lnTo>
                    <a:pt x="416" y="1189"/>
                  </a:lnTo>
                  <a:lnTo>
                    <a:pt x="416" y="1031"/>
                  </a:lnTo>
                  <a:lnTo>
                    <a:pt x="476" y="892"/>
                  </a:lnTo>
                  <a:lnTo>
                    <a:pt x="535" y="754"/>
                  </a:lnTo>
                  <a:lnTo>
                    <a:pt x="634" y="654"/>
                  </a:lnTo>
                  <a:lnTo>
                    <a:pt x="753" y="555"/>
                  </a:lnTo>
                  <a:lnTo>
                    <a:pt x="872" y="476"/>
                  </a:lnTo>
                  <a:lnTo>
                    <a:pt x="1030" y="436"/>
                  </a:lnTo>
                  <a:lnTo>
                    <a:pt x="1169" y="417"/>
                  </a:lnTo>
                  <a:close/>
                  <a:moveTo>
                    <a:pt x="1169" y="1"/>
                  </a:moveTo>
                  <a:lnTo>
                    <a:pt x="1050" y="20"/>
                  </a:lnTo>
                  <a:lnTo>
                    <a:pt x="931" y="40"/>
                  </a:lnTo>
                  <a:lnTo>
                    <a:pt x="713" y="100"/>
                  </a:lnTo>
                  <a:lnTo>
                    <a:pt x="515" y="219"/>
                  </a:lnTo>
                  <a:lnTo>
                    <a:pt x="337" y="357"/>
                  </a:lnTo>
                  <a:lnTo>
                    <a:pt x="198" y="536"/>
                  </a:lnTo>
                  <a:lnTo>
                    <a:pt x="79" y="734"/>
                  </a:lnTo>
                  <a:lnTo>
                    <a:pt x="20" y="952"/>
                  </a:lnTo>
                  <a:lnTo>
                    <a:pt x="0" y="1071"/>
                  </a:lnTo>
                  <a:lnTo>
                    <a:pt x="0" y="1189"/>
                  </a:lnTo>
                  <a:lnTo>
                    <a:pt x="0" y="1308"/>
                  </a:lnTo>
                  <a:lnTo>
                    <a:pt x="20" y="1427"/>
                  </a:lnTo>
                  <a:lnTo>
                    <a:pt x="79" y="1645"/>
                  </a:lnTo>
                  <a:lnTo>
                    <a:pt x="198" y="1863"/>
                  </a:lnTo>
                  <a:lnTo>
                    <a:pt x="337" y="2022"/>
                  </a:lnTo>
                  <a:lnTo>
                    <a:pt x="515" y="2180"/>
                  </a:lnTo>
                  <a:lnTo>
                    <a:pt x="713" y="2279"/>
                  </a:lnTo>
                  <a:lnTo>
                    <a:pt x="931" y="2358"/>
                  </a:lnTo>
                  <a:lnTo>
                    <a:pt x="1050" y="2378"/>
                  </a:lnTo>
                  <a:lnTo>
                    <a:pt x="1308" y="2378"/>
                  </a:lnTo>
                  <a:lnTo>
                    <a:pt x="1407" y="2358"/>
                  </a:lnTo>
                  <a:lnTo>
                    <a:pt x="1645" y="2279"/>
                  </a:lnTo>
                  <a:lnTo>
                    <a:pt x="1843" y="2180"/>
                  </a:lnTo>
                  <a:lnTo>
                    <a:pt x="2021" y="2022"/>
                  </a:lnTo>
                  <a:lnTo>
                    <a:pt x="2160" y="1863"/>
                  </a:lnTo>
                  <a:lnTo>
                    <a:pt x="2259" y="1645"/>
                  </a:lnTo>
                  <a:lnTo>
                    <a:pt x="2338" y="1427"/>
                  </a:lnTo>
                  <a:lnTo>
                    <a:pt x="2358" y="1308"/>
                  </a:lnTo>
                  <a:lnTo>
                    <a:pt x="2358" y="1189"/>
                  </a:lnTo>
                  <a:lnTo>
                    <a:pt x="2358" y="1071"/>
                  </a:lnTo>
                  <a:lnTo>
                    <a:pt x="2338" y="952"/>
                  </a:lnTo>
                  <a:lnTo>
                    <a:pt x="2259" y="734"/>
                  </a:lnTo>
                  <a:lnTo>
                    <a:pt x="2160" y="536"/>
                  </a:lnTo>
                  <a:lnTo>
                    <a:pt x="2021" y="357"/>
                  </a:lnTo>
                  <a:lnTo>
                    <a:pt x="1843" y="219"/>
                  </a:lnTo>
                  <a:lnTo>
                    <a:pt x="1645" y="100"/>
                  </a:lnTo>
                  <a:lnTo>
                    <a:pt x="1407" y="40"/>
                  </a:lnTo>
                  <a:lnTo>
                    <a:pt x="1308" y="20"/>
                  </a:lnTo>
                  <a:lnTo>
                    <a:pt x="1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09;p48"/>
            <p:cNvSpPr/>
            <p:nvPr/>
          </p:nvSpPr>
          <p:spPr>
            <a:xfrm>
              <a:off x="3203964" y="2276933"/>
              <a:ext cx="80543" cy="81261"/>
            </a:xfrm>
            <a:custGeom>
              <a:avLst/>
              <a:gdLst/>
              <a:ahLst/>
              <a:cxnLst/>
              <a:rect l="l" t="t" r="r" b="b"/>
              <a:pathLst>
                <a:path w="2358" h="2379" fill="none" extrusionOk="0">
                  <a:moveTo>
                    <a:pt x="1169" y="1"/>
                  </a:moveTo>
                  <a:lnTo>
                    <a:pt x="1169" y="1"/>
                  </a:lnTo>
                  <a:lnTo>
                    <a:pt x="1050" y="20"/>
                  </a:lnTo>
                  <a:lnTo>
                    <a:pt x="931" y="40"/>
                  </a:lnTo>
                  <a:lnTo>
                    <a:pt x="713" y="100"/>
                  </a:lnTo>
                  <a:lnTo>
                    <a:pt x="515" y="219"/>
                  </a:lnTo>
                  <a:lnTo>
                    <a:pt x="337" y="357"/>
                  </a:lnTo>
                  <a:lnTo>
                    <a:pt x="198" y="536"/>
                  </a:lnTo>
                  <a:lnTo>
                    <a:pt x="79" y="734"/>
                  </a:lnTo>
                  <a:lnTo>
                    <a:pt x="20" y="952"/>
                  </a:lnTo>
                  <a:lnTo>
                    <a:pt x="0" y="1071"/>
                  </a:lnTo>
                  <a:lnTo>
                    <a:pt x="0" y="1189"/>
                  </a:lnTo>
                  <a:lnTo>
                    <a:pt x="0" y="1189"/>
                  </a:lnTo>
                  <a:lnTo>
                    <a:pt x="0" y="1308"/>
                  </a:lnTo>
                  <a:lnTo>
                    <a:pt x="20" y="1427"/>
                  </a:lnTo>
                  <a:lnTo>
                    <a:pt x="79" y="1645"/>
                  </a:lnTo>
                  <a:lnTo>
                    <a:pt x="198" y="1863"/>
                  </a:lnTo>
                  <a:lnTo>
                    <a:pt x="337" y="2022"/>
                  </a:lnTo>
                  <a:lnTo>
                    <a:pt x="515" y="2180"/>
                  </a:lnTo>
                  <a:lnTo>
                    <a:pt x="713" y="2279"/>
                  </a:lnTo>
                  <a:lnTo>
                    <a:pt x="931" y="2358"/>
                  </a:lnTo>
                  <a:lnTo>
                    <a:pt x="1050" y="2378"/>
                  </a:lnTo>
                  <a:lnTo>
                    <a:pt x="1169" y="2378"/>
                  </a:lnTo>
                  <a:lnTo>
                    <a:pt x="1169" y="2378"/>
                  </a:lnTo>
                  <a:lnTo>
                    <a:pt x="1308" y="2378"/>
                  </a:lnTo>
                  <a:lnTo>
                    <a:pt x="1407" y="2358"/>
                  </a:lnTo>
                  <a:lnTo>
                    <a:pt x="1645" y="2279"/>
                  </a:lnTo>
                  <a:lnTo>
                    <a:pt x="1843" y="2180"/>
                  </a:lnTo>
                  <a:lnTo>
                    <a:pt x="2021" y="2022"/>
                  </a:lnTo>
                  <a:lnTo>
                    <a:pt x="2160" y="1863"/>
                  </a:lnTo>
                  <a:lnTo>
                    <a:pt x="2259" y="1645"/>
                  </a:lnTo>
                  <a:lnTo>
                    <a:pt x="2338" y="1427"/>
                  </a:lnTo>
                  <a:lnTo>
                    <a:pt x="2358" y="1308"/>
                  </a:lnTo>
                  <a:lnTo>
                    <a:pt x="2358" y="1189"/>
                  </a:lnTo>
                  <a:lnTo>
                    <a:pt x="2358" y="1189"/>
                  </a:lnTo>
                  <a:lnTo>
                    <a:pt x="2358" y="1071"/>
                  </a:lnTo>
                  <a:lnTo>
                    <a:pt x="2338" y="952"/>
                  </a:lnTo>
                  <a:lnTo>
                    <a:pt x="2259" y="734"/>
                  </a:lnTo>
                  <a:lnTo>
                    <a:pt x="2160" y="536"/>
                  </a:lnTo>
                  <a:lnTo>
                    <a:pt x="2021" y="357"/>
                  </a:lnTo>
                  <a:lnTo>
                    <a:pt x="1843" y="219"/>
                  </a:lnTo>
                  <a:lnTo>
                    <a:pt x="1645" y="100"/>
                  </a:lnTo>
                  <a:lnTo>
                    <a:pt x="1407" y="40"/>
                  </a:lnTo>
                  <a:lnTo>
                    <a:pt x="1308" y="20"/>
                  </a:lnTo>
                  <a:lnTo>
                    <a:pt x="11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10;p48"/>
            <p:cNvSpPr/>
            <p:nvPr/>
          </p:nvSpPr>
          <p:spPr>
            <a:xfrm>
              <a:off x="3218174" y="2291144"/>
              <a:ext cx="52124" cy="52842"/>
            </a:xfrm>
            <a:custGeom>
              <a:avLst/>
              <a:gdLst/>
              <a:ahLst/>
              <a:cxnLst/>
              <a:rect l="l" t="t" r="r" b="b"/>
              <a:pathLst>
                <a:path w="1526" h="1547" fill="none" extrusionOk="0">
                  <a:moveTo>
                    <a:pt x="753" y="1546"/>
                  </a:moveTo>
                  <a:lnTo>
                    <a:pt x="753" y="1546"/>
                  </a:lnTo>
                  <a:lnTo>
                    <a:pt x="614" y="1526"/>
                  </a:lnTo>
                  <a:lnTo>
                    <a:pt x="456" y="1487"/>
                  </a:lnTo>
                  <a:lnTo>
                    <a:pt x="337" y="1407"/>
                  </a:lnTo>
                  <a:lnTo>
                    <a:pt x="218" y="1328"/>
                  </a:lnTo>
                  <a:lnTo>
                    <a:pt x="119" y="1209"/>
                  </a:lnTo>
                  <a:lnTo>
                    <a:pt x="60" y="1071"/>
                  </a:lnTo>
                  <a:lnTo>
                    <a:pt x="0" y="932"/>
                  </a:lnTo>
                  <a:lnTo>
                    <a:pt x="0" y="773"/>
                  </a:lnTo>
                  <a:lnTo>
                    <a:pt x="0" y="773"/>
                  </a:lnTo>
                  <a:lnTo>
                    <a:pt x="0" y="615"/>
                  </a:lnTo>
                  <a:lnTo>
                    <a:pt x="60" y="476"/>
                  </a:lnTo>
                  <a:lnTo>
                    <a:pt x="119" y="338"/>
                  </a:lnTo>
                  <a:lnTo>
                    <a:pt x="218" y="238"/>
                  </a:lnTo>
                  <a:lnTo>
                    <a:pt x="337" y="139"/>
                  </a:lnTo>
                  <a:lnTo>
                    <a:pt x="456" y="60"/>
                  </a:lnTo>
                  <a:lnTo>
                    <a:pt x="614" y="20"/>
                  </a:lnTo>
                  <a:lnTo>
                    <a:pt x="753" y="1"/>
                  </a:lnTo>
                  <a:lnTo>
                    <a:pt x="753" y="1"/>
                  </a:lnTo>
                  <a:lnTo>
                    <a:pt x="912" y="20"/>
                  </a:lnTo>
                  <a:lnTo>
                    <a:pt x="1070" y="60"/>
                  </a:lnTo>
                  <a:lnTo>
                    <a:pt x="1189" y="139"/>
                  </a:lnTo>
                  <a:lnTo>
                    <a:pt x="1308" y="238"/>
                  </a:lnTo>
                  <a:lnTo>
                    <a:pt x="1407" y="338"/>
                  </a:lnTo>
                  <a:lnTo>
                    <a:pt x="1466" y="476"/>
                  </a:lnTo>
                  <a:lnTo>
                    <a:pt x="1506" y="615"/>
                  </a:lnTo>
                  <a:lnTo>
                    <a:pt x="1526" y="773"/>
                  </a:lnTo>
                  <a:lnTo>
                    <a:pt x="1526" y="773"/>
                  </a:lnTo>
                  <a:lnTo>
                    <a:pt x="1506" y="932"/>
                  </a:lnTo>
                  <a:lnTo>
                    <a:pt x="1466" y="1071"/>
                  </a:lnTo>
                  <a:lnTo>
                    <a:pt x="1407" y="1209"/>
                  </a:lnTo>
                  <a:lnTo>
                    <a:pt x="1308" y="1328"/>
                  </a:lnTo>
                  <a:lnTo>
                    <a:pt x="1189" y="1407"/>
                  </a:lnTo>
                  <a:lnTo>
                    <a:pt x="1070" y="1487"/>
                  </a:lnTo>
                  <a:lnTo>
                    <a:pt x="912" y="1526"/>
                  </a:lnTo>
                  <a:lnTo>
                    <a:pt x="753" y="15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11;p48"/>
            <p:cNvSpPr/>
            <p:nvPr/>
          </p:nvSpPr>
          <p:spPr>
            <a:xfrm>
              <a:off x="3277031" y="2266105"/>
              <a:ext cx="18992" cy="18992"/>
            </a:xfrm>
            <a:custGeom>
              <a:avLst/>
              <a:gdLst/>
              <a:ahLst/>
              <a:cxnLst/>
              <a:rect l="l" t="t" r="r" b="b"/>
              <a:pathLst>
                <a:path w="556" h="556" extrusionOk="0">
                  <a:moveTo>
                    <a:pt x="278" y="1"/>
                  </a:moveTo>
                  <a:lnTo>
                    <a:pt x="159" y="20"/>
                  </a:lnTo>
                  <a:lnTo>
                    <a:pt x="80" y="80"/>
                  </a:lnTo>
                  <a:lnTo>
                    <a:pt x="21" y="179"/>
                  </a:lnTo>
                  <a:lnTo>
                    <a:pt x="1" y="278"/>
                  </a:lnTo>
                  <a:lnTo>
                    <a:pt x="21" y="377"/>
                  </a:lnTo>
                  <a:lnTo>
                    <a:pt x="80" y="476"/>
                  </a:lnTo>
                  <a:lnTo>
                    <a:pt x="159" y="536"/>
                  </a:lnTo>
                  <a:lnTo>
                    <a:pt x="278" y="555"/>
                  </a:lnTo>
                  <a:lnTo>
                    <a:pt x="377" y="536"/>
                  </a:lnTo>
                  <a:lnTo>
                    <a:pt x="457" y="476"/>
                  </a:lnTo>
                  <a:lnTo>
                    <a:pt x="516" y="377"/>
                  </a:lnTo>
                  <a:lnTo>
                    <a:pt x="556" y="278"/>
                  </a:lnTo>
                  <a:lnTo>
                    <a:pt x="516" y="179"/>
                  </a:lnTo>
                  <a:lnTo>
                    <a:pt x="457" y="80"/>
                  </a:lnTo>
                  <a:lnTo>
                    <a:pt x="377" y="20"/>
                  </a:lnTo>
                  <a:lnTo>
                    <a:pt x="2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12;p48"/>
            <p:cNvSpPr/>
            <p:nvPr/>
          </p:nvSpPr>
          <p:spPr>
            <a:xfrm>
              <a:off x="2449278" y="2174045"/>
              <a:ext cx="287674" cy="286991"/>
            </a:xfrm>
            <a:custGeom>
              <a:avLst/>
              <a:gdLst/>
              <a:ahLst/>
              <a:cxnLst/>
              <a:rect l="l" t="t" r="r" b="b"/>
              <a:pathLst>
                <a:path w="8422" h="8402" extrusionOk="0">
                  <a:moveTo>
                    <a:pt x="4221" y="1"/>
                  </a:moveTo>
                  <a:lnTo>
                    <a:pt x="3785" y="21"/>
                  </a:lnTo>
                  <a:lnTo>
                    <a:pt x="3369" y="80"/>
                  </a:lnTo>
                  <a:lnTo>
                    <a:pt x="2973" y="179"/>
                  </a:lnTo>
                  <a:lnTo>
                    <a:pt x="2577" y="338"/>
                  </a:lnTo>
                  <a:lnTo>
                    <a:pt x="2200" y="516"/>
                  </a:lnTo>
                  <a:lnTo>
                    <a:pt x="1863" y="714"/>
                  </a:lnTo>
                  <a:lnTo>
                    <a:pt x="1546" y="952"/>
                  </a:lnTo>
                  <a:lnTo>
                    <a:pt x="1249" y="1229"/>
                  </a:lnTo>
                  <a:lnTo>
                    <a:pt x="972" y="1527"/>
                  </a:lnTo>
                  <a:lnTo>
                    <a:pt x="734" y="1844"/>
                  </a:lnTo>
                  <a:lnTo>
                    <a:pt x="516" y="2200"/>
                  </a:lnTo>
                  <a:lnTo>
                    <a:pt x="338" y="2577"/>
                  </a:lnTo>
                  <a:lnTo>
                    <a:pt x="199" y="2953"/>
                  </a:lnTo>
                  <a:lnTo>
                    <a:pt x="100" y="3349"/>
                  </a:lnTo>
                  <a:lnTo>
                    <a:pt x="21" y="3766"/>
                  </a:lnTo>
                  <a:lnTo>
                    <a:pt x="1" y="4201"/>
                  </a:lnTo>
                  <a:lnTo>
                    <a:pt x="21" y="4637"/>
                  </a:lnTo>
                  <a:lnTo>
                    <a:pt x="100" y="5053"/>
                  </a:lnTo>
                  <a:lnTo>
                    <a:pt x="199" y="5450"/>
                  </a:lnTo>
                  <a:lnTo>
                    <a:pt x="338" y="5846"/>
                  </a:lnTo>
                  <a:lnTo>
                    <a:pt x="516" y="6203"/>
                  </a:lnTo>
                  <a:lnTo>
                    <a:pt x="734" y="6559"/>
                  </a:lnTo>
                  <a:lnTo>
                    <a:pt x="972" y="6876"/>
                  </a:lnTo>
                  <a:lnTo>
                    <a:pt x="1249" y="7173"/>
                  </a:lnTo>
                  <a:lnTo>
                    <a:pt x="1546" y="7451"/>
                  </a:lnTo>
                  <a:lnTo>
                    <a:pt x="1863" y="7689"/>
                  </a:lnTo>
                  <a:lnTo>
                    <a:pt x="2200" y="7907"/>
                  </a:lnTo>
                  <a:lnTo>
                    <a:pt x="2577" y="8085"/>
                  </a:lnTo>
                  <a:lnTo>
                    <a:pt x="2973" y="8224"/>
                  </a:lnTo>
                  <a:lnTo>
                    <a:pt x="3369" y="8323"/>
                  </a:lnTo>
                  <a:lnTo>
                    <a:pt x="3785" y="8382"/>
                  </a:lnTo>
                  <a:lnTo>
                    <a:pt x="4221" y="8402"/>
                  </a:lnTo>
                  <a:lnTo>
                    <a:pt x="4637" y="8382"/>
                  </a:lnTo>
                  <a:lnTo>
                    <a:pt x="5053" y="8323"/>
                  </a:lnTo>
                  <a:lnTo>
                    <a:pt x="5469" y="8224"/>
                  </a:lnTo>
                  <a:lnTo>
                    <a:pt x="5846" y="8085"/>
                  </a:lnTo>
                  <a:lnTo>
                    <a:pt x="6222" y="7907"/>
                  </a:lnTo>
                  <a:lnTo>
                    <a:pt x="6559" y="7689"/>
                  </a:lnTo>
                  <a:lnTo>
                    <a:pt x="6896" y="7451"/>
                  </a:lnTo>
                  <a:lnTo>
                    <a:pt x="7193" y="7173"/>
                  </a:lnTo>
                  <a:lnTo>
                    <a:pt x="7451" y="6876"/>
                  </a:lnTo>
                  <a:lnTo>
                    <a:pt x="7708" y="6559"/>
                  </a:lnTo>
                  <a:lnTo>
                    <a:pt x="7906" y="6203"/>
                  </a:lnTo>
                  <a:lnTo>
                    <a:pt x="8085" y="5846"/>
                  </a:lnTo>
                  <a:lnTo>
                    <a:pt x="8223" y="5450"/>
                  </a:lnTo>
                  <a:lnTo>
                    <a:pt x="8342" y="5053"/>
                  </a:lnTo>
                  <a:lnTo>
                    <a:pt x="8402" y="4637"/>
                  </a:lnTo>
                  <a:lnTo>
                    <a:pt x="8422" y="4201"/>
                  </a:lnTo>
                  <a:lnTo>
                    <a:pt x="8402" y="3766"/>
                  </a:lnTo>
                  <a:lnTo>
                    <a:pt x="8342" y="3349"/>
                  </a:lnTo>
                  <a:lnTo>
                    <a:pt x="8223" y="2953"/>
                  </a:lnTo>
                  <a:lnTo>
                    <a:pt x="8085" y="2577"/>
                  </a:lnTo>
                  <a:lnTo>
                    <a:pt x="7906" y="2200"/>
                  </a:lnTo>
                  <a:lnTo>
                    <a:pt x="7708" y="1844"/>
                  </a:lnTo>
                  <a:lnTo>
                    <a:pt x="7451" y="1527"/>
                  </a:lnTo>
                  <a:lnTo>
                    <a:pt x="7193" y="1229"/>
                  </a:lnTo>
                  <a:lnTo>
                    <a:pt x="6896" y="952"/>
                  </a:lnTo>
                  <a:lnTo>
                    <a:pt x="6559" y="714"/>
                  </a:lnTo>
                  <a:lnTo>
                    <a:pt x="6222" y="516"/>
                  </a:lnTo>
                  <a:lnTo>
                    <a:pt x="5846" y="338"/>
                  </a:lnTo>
                  <a:lnTo>
                    <a:pt x="5469" y="179"/>
                  </a:lnTo>
                  <a:lnTo>
                    <a:pt x="5053" y="80"/>
                  </a:lnTo>
                  <a:lnTo>
                    <a:pt x="4637" y="21"/>
                  </a:lnTo>
                  <a:lnTo>
                    <a:pt x="42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13;p48"/>
            <p:cNvSpPr/>
            <p:nvPr/>
          </p:nvSpPr>
          <p:spPr>
            <a:xfrm>
              <a:off x="2516982" y="2255276"/>
              <a:ext cx="152991" cy="124572"/>
            </a:xfrm>
            <a:custGeom>
              <a:avLst/>
              <a:gdLst/>
              <a:ahLst/>
              <a:cxnLst/>
              <a:rect l="l" t="t" r="r" b="b"/>
              <a:pathLst>
                <a:path w="4479" h="3647" extrusionOk="0">
                  <a:moveTo>
                    <a:pt x="3091" y="1"/>
                  </a:moveTo>
                  <a:lnTo>
                    <a:pt x="2992" y="20"/>
                  </a:lnTo>
                  <a:lnTo>
                    <a:pt x="2873" y="40"/>
                  </a:lnTo>
                  <a:lnTo>
                    <a:pt x="2774" y="60"/>
                  </a:lnTo>
                  <a:lnTo>
                    <a:pt x="2695" y="100"/>
                  </a:lnTo>
                  <a:lnTo>
                    <a:pt x="2516" y="219"/>
                  </a:lnTo>
                  <a:lnTo>
                    <a:pt x="2378" y="357"/>
                  </a:lnTo>
                  <a:lnTo>
                    <a:pt x="2259" y="516"/>
                  </a:lnTo>
                  <a:lnTo>
                    <a:pt x="2199" y="714"/>
                  </a:lnTo>
                  <a:lnTo>
                    <a:pt x="2180" y="813"/>
                  </a:lnTo>
                  <a:lnTo>
                    <a:pt x="2180" y="912"/>
                  </a:lnTo>
                  <a:lnTo>
                    <a:pt x="2180" y="1031"/>
                  </a:lnTo>
                  <a:lnTo>
                    <a:pt x="2199" y="1130"/>
                  </a:lnTo>
                  <a:lnTo>
                    <a:pt x="1922" y="1110"/>
                  </a:lnTo>
                  <a:lnTo>
                    <a:pt x="1645" y="1051"/>
                  </a:lnTo>
                  <a:lnTo>
                    <a:pt x="1387" y="952"/>
                  </a:lnTo>
                  <a:lnTo>
                    <a:pt x="1130" y="853"/>
                  </a:lnTo>
                  <a:lnTo>
                    <a:pt x="892" y="714"/>
                  </a:lnTo>
                  <a:lnTo>
                    <a:pt x="674" y="555"/>
                  </a:lnTo>
                  <a:lnTo>
                    <a:pt x="476" y="377"/>
                  </a:lnTo>
                  <a:lnTo>
                    <a:pt x="297" y="179"/>
                  </a:lnTo>
                  <a:lnTo>
                    <a:pt x="238" y="337"/>
                  </a:lnTo>
                  <a:lnTo>
                    <a:pt x="178" y="496"/>
                  </a:lnTo>
                  <a:lnTo>
                    <a:pt x="178" y="674"/>
                  </a:lnTo>
                  <a:lnTo>
                    <a:pt x="198" y="833"/>
                  </a:lnTo>
                  <a:lnTo>
                    <a:pt x="258" y="1011"/>
                  </a:lnTo>
                  <a:lnTo>
                    <a:pt x="337" y="1150"/>
                  </a:lnTo>
                  <a:lnTo>
                    <a:pt x="456" y="1288"/>
                  </a:lnTo>
                  <a:lnTo>
                    <a:pt x="595" y="1407"/>
                  </a:lnTo>
                  <a:lnTo>
                    <a:pt x="476" y="1388"/>
                  </a:lnTo>
                  <a:lnTo>
                    <a:pt x="377" y="1368"/>
                  </a:lnTo>
                  <a:lnTo>
                    <a:pt x="258" y="1328"/>
                  </a:lnTo>
                  <a:lnTo>
                    <a:pt x="178" y="1288"/>
                  </a:lnTo>
                  <a:lnTo>
                    <a:pt x="178" y="1447"/>
                  </a:lnTo>
                  <a:lnTo>
                    <a:pt x="218" y="1605"/>
                  </a:lnTo>
                  <a:lnTo>
                    <a:pt x="278" y="1744"/>
                  </a:lnTo>
                  <a:lnTo>
                    <a:pt x="377" y="1863"/>
                  </a:lnTo>
                  <a:lnTo>
                    <a:pt x="476" y="1982"/>
                  </a:lnTo>
                  <a:lnTo>
                    <a:pt x="614" y="2081"/>
                  </a:lnTo>
                  <a:lnTo>
                    <a:pt x="753" y="2160"/>
                  </a:lnTo>
                  <a:lnTo>
                    <a:pt x="912" y="2200"/>
                  </a:lnTo>
                  <a:lnTo>
                    <a:pt x="713" y="2240"/>
                  </a:lnTo>
                  <a:lnTo>
                    <a:pt x="595" y="2240"/>
                  </a:lnTo>
                  <a:lnTo>
                    <a:pt x="495" y="2220"/>
                  </a:lnTo>
                  <a:lnTo>
                    <a:pt x="555" y="2339"/>
                  </a:lnTo>
                  <a:lnTo>
                    <a:pt x="614" y="2477"/>
                  </a:lnTo>
                  <a:lnTo>
                    <a:pt x="713" y="2576"/>
                  </a:lnTo>
                  <a:lnTo>
                    <a:pt x="813" y="2675"/>
                  </a:lnTo>
                  <a:lnTo>
                    <a:pt x="931" y="2755"/>
                  </a:lnTo>
                  <a:lnTo>
                    <a:pt x="1070" y="2794"/>
                  </a:lnTo>
                  <a:lnTo>
                    <a:pt x="1209" y="2834"/>
                  </a:lnTo>
                  <a:lnTo>
                    <a:pt x="1347" y="2854"/>
                  </a:lnTo>
                  <a:lnTo>
                    <a:pt x="1209" y="2953"/>
                  </a:lnTo>
                  <a:lnTo>
                    <a:pt x="1050" y="3052"/>
                  </a:lnTo>
                  <a:lnTo>
                    <a:pt x="872" y="3131"/>
                  </a:lnTo>
                  <a:lnTo>
                    <a:pt x="713" y="3171"/>
                  </a:lnTo>
                  <a:lnTo>
                    <a:pt x="535" y="3210"/>
                  </a:lnTo>
                  <a:lnTo>
                    <a:pt x="357" y="3250"/>
                  </a:lnTo>
                  <a:lnTo>
                    <a:pt x="178" y="3250"/>
                  </a:lnTo>
                  <a:lnTo>
                    <a:pt x="0" y="3230"/>
                  </a:lnTo>
                  <a:lnTo>
                    <a:pt x="139" y="3329"/>
                  </a:lnTo>
                  <a:lnTo>
                    <a:pt x="317" y="3409"/>
                  </a:lnTo>
                  <a:lnTo>
                    <a:pt x="476" y="3488"/>
                  </a:lnTo>
                  <a:lnTo>
                    <a:pt x="654" y="3547"/>
                  </a:lnTo>
                  <a:lnTo>
                    <a:pt x="832" y="3587"/>
                  </a:lnTo>
                  <a:lnTo>
                    <a:pt x="1011" y="3626"/>
                  </a:lnTo>
                  <a:lnTo>
                    <a:pt x="1209" y="3646"/>
                  </a:lnTo>
                  <a:lnTo>
                    <a:pt x="1407" y="3646"/>
                  </a:lnTo>
                  <a:lnTo>
                    <a:pt x="1704" y="3626"/>
                  </a:lnTo>
                  <a:lnTo>
                    <a:pt x="2001" y="3587"/>
                  </a:lnTo>
                  <a:lnTo>
                    <a:pt x="2279" y="3508"/>
                  </a:lnTo>
                  <a:lnTo>
                    <a:pt x="2536" y="3409"/>
                  </a:lnTo>
                  <a:lnTo>
                    <a:pt x="2774" y="3270"/>
                  </a:lnTo>
                  <a:lnTo>
                    <a:pt x="2992" y="3131"/>
                  </a:lnTo>
                  <a:lnTo>
                    <a:pt x="3190" y="2953"/>
                  </a:lnTo>
                  <a:lnTo>
                    <a:pt x="3368" y="2774"/>
                  </a:lnTo>
                  <a:lnTo>
                    <a:pt x="3527" y="2557"/>
                  </a:lnTo>
                  <a:lnTo>
                    <a:pt x="3666" y="2339"/>
                  </a:lnTo>
                  <a:lnTo>
                    <a:pt x="3785" y="2121"/>
                  </a:lnTo>
                  <a:lnTo>
                    <a:pt x="3864" y="1883"/>
                  </a:lnTo>
                  <a:lnTo>
                    <a:pt x="3943" y="1645"/>
                  </a:lnTo>
                  <a:lnTo>
                    <a:pt x="3983" y="1407"/>
                  </a:lnTo>
                  <a:lnTo>
                    <a:pt x="4022" y="1150"/>
                  </a:lnTo>
                  <a:lnTo>
                    <a:pt x="4022" y="912"/>
                  </a:lnTo>
                  <a:lnTo>
                    <a:pt x="4141" y="813"/>
                  </a:lnTo>
                  <a:lnTo>
                    <a:pt x="4260" y="694"/>
                  </a:lnTo>
                  <a:lnTo>
                    <a:pt x="4379" y="575"/>
                  </a:lnTo>
                  <a:lnTo>
                    <a:pt x="4478" y="436"/>
                  </a:lnTo>
                  <a:lnTo>
                    <a:pt x="4220" y="536"/>
                  </a:lnTo>
                  <a:lnTo>
                    <a:pt x="3943" y="575"/>
                  </a:lnTo>
                  <a:lnTo>
                    <a:pt x="4082" y="476"/>
                  </a:lnTo>
                  <a:lnTo>
                    <a:pt x="4201" y="357"/>
                  </a:lnTo>
                  <a:lnTo>
                    <a:pt x="4280" y="219"/>
                  </a:lnTo>
                  <a:lnTo>
                    <a:pt x="4359" y="80"/>
                  </a:lnTo>
                  <a:lnTo>
                    <a:pt x="4220" y="139"/>
                  </a:lnTo>
                  <a:lnTo>
                    <a:pt x="4062" y="219"/>
                  </a:lnTo>
                  <a:lnTo>
                    <a:pt x="3923" y="258"/>
                  </a:lnTo>
                  <a:lnTo>
                    <a:pt x="3765" y="298"/>
                  </a:lnTo>
                  <a:lnTo>
                    <a:pt x="3626" y="179"/>
                  </a:lnTo>
                  <a:lnTo>
                    <a:pt x="3468" y="80"/>
                  </a:lnTo>
                  <a:lnTo>
                    <a:pt x="3289" y="20"/>
                  </a:lnTo>
                  <a:lnTo>
                    <a:pt x="3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14;p48"/>
            <p:cNvSpPr/>
            <p:nvPr/>
          </p:nvSpPr>
          <p:spPr>
            <a:xfrm>
              <a:off x="2504104" y="1851888"/>
              <a:ext cx="57555" cy="125905"/>
            </a:xfrm>
            <a:custGeom>
              <a:avLst/>
              <a:gdLst/>
              <a:ahLst/>
              <a:cxnLst/>
              <a:rect l="l" t="t" r="r" b="b"/>
              <a:pathLst>
                <a:path w="1685" h="3686" extrusionOk="0">
                  <a:moveTo>
                    <a:pt x="1" y="1"/>
                  </a:moveTo>
                  <a:lnTo>
                    <a:pt x="1" y="3686"/>
                  </a:lnTo>
                  <a:lnTo>
                    <a:pt x="1685" y="3686"/>
                  </a:lnTo>
                  <a:lnTo>
                    <a:pt x="16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15;p48"/>
            <p:cNvSpPr/>
            <p:nvPr/>
          </p:nvSpPr>
          <p:spPr>
            <a:xfrm>
              <a:off x="2500039" y="1847823"/>
              <a:ext cx="65002" cy="133351"/>
            </a:xfrm>
            <a:custGeom>
              <a:avLst/>
              <a:gdLst/>
              <a:ahLst/>
              <a:cxnLst/>
              <a:rect l="l" t="t" r="r" b="b"/>
              <a:pathLst>
                <a:path w="1903" h="3904" extrusionOk="0">
                  <a:moveTo>
                    <a:pt x="1685" y="238"/>
                  </a:moveTo>
                  <a:lnTo>
                    <a:pt x="1685" y="3686"/>
                  </a:lnTo>
                  <a:lnTo>
                    <a:pt x="219" y="3686"/>
                  </a:lnTo>
                  <a:lnTo>
                    <a:pt x="219" y="238"/>
                  </a:lnTo>
                  <a:close/>
                  <a:moveTo>
                    <a:pt x="120" y="1"/>
                  </a:moveTo>
                  <a:lnTo>
                    <a:pt x="80" y="21"/>
                  </a:lnTo>
                  <a:lnTo>
                    <a:pt x="40" y="40"/>
                  </a:lnTo>
                  <a:lnTo>
                    <a:pt x="21" y="80"/>
                  </a:lnTo>
                  <a:lnTo>
                    <a:pt x="1" y="120"/>
                  </a:lnTo>
                  <a:lnTo>
                    <a:pt x="1" y="3805"/>
                  </a:lnTo>
                  <a:lnTo>
                    <a:pt x="21" y="3845"/>
                  </a:lnTo>
                  <a:lnTo>
                    <a:pt x="40" y="3884"/>
                  </a:lnTo>
                  <a:lnTo>
                    <a:pt x="80" y="3904"/>
                  </a:lnTo>
                  <a:lnTo>
                    <a:pt x="1843" y="3904"/>
                  </a:lnTo>
                  <a:lnTo>
                    <a:pt x="1883" y="3884"/>
                  </a:lnTo>
                  <a:lnTo>
                    <a:pt x="1903" y="3845"/>
                  </a:lnTo>
                  <a:lnTo>
                    <a:pt x="1903" y="3805"/>
                  </a:lnTo>
                  <a:lnTo>
                    <a:pt x="1903" y="120"/>
                  </a:lnTo>
                  <a:lnTo>
                    <a:pt x="1903" y="80"/>
                  </a:lnTo>
                  <a:lnTo>
                    <a:pt x="1883" y="40"/>
                  </a:lnTo>
                  <a:lnTo>
                    <a:pt x="1843"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16;p48"/>
            <p:cNvSpPr/>
            <p:nvPr/>
          </p:nvSpPr>
          <p:spPr>
            <a:xfrm>
              <a:off x="2590084" y="1814654"/>
              <a:ext cx="58204" cy="163136"/>
            </a:xfrm>
            <a:custGeom>
              <a:avLst/>
              <a:gdLst/>
              <a:ahLst/>
              <a:cxnLst/>
              <a:rect l="l" t="t" r="r" b="b"/>
              <a:pathLst>
                <a:path w="1704" h="4776" extrusionOk="0">
                  <a:moveTo>
                    <a:pt x="0" y="1"/>
                  </a:moveTo>
                  <a:lnTo>
                    <a:pt x="0" y="4776"/>
                  </a:lnTo>
                  <a:lnTo>
                    <a:pt x="1704" y="4776"/>
                  </a:lnTo>
                  <a:lnTo>
                    <a:pt x="1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17;p48"/>
            <p:cNvSpPr/>
            <p:nvPr/>
          </p:nvSpPr>
          <p:spPr>
            <a:xfrm>
              <a:off x="2586668" y="1810589"/>
              <a:ext cx="65036" cy="170583"/>
            </a:xfrm>
            <a:custGeom>
              <a:avLst/>
              <a:gdLst/>
              <a:ahLst/>
              <a:cxnLst/>
              <a:rect l="l" t="t" r="r" b="b"/>
              <a:pathLst>
                <a:path w="1904" h="4994" extrusionOk="0">
                  <a:moveTo>
                    <a:pt x="1685" y="219"/>
                  </a:moveTo>
                  <a:lnTo>
                    <a:pt x="1685" y="4776"/>
                  </a:lnTo>
                  <a:lnTo>
                    <a:pt x="219" y="4776"/>
                  </a:lnTo>
                  <a:lnTo>
                    <a:pt x="219" y="219"/>
                  </a:lnTo>
                  <a:close/>
                  <a:moveTo>
                    <a:pt x="100" y="1"/>
                  </a:moveTo>
                  <a:lnTo>
                    <a:pt x="60" y="21"/>
                  </a:lnTo>
                  <a:lnTo>
                    <a:pt x="21" y="41"/>
                  </a:lnTo>
                  <a:lnTo>
                    <a:pt x="1" y="80"/>
                  </a:lnTo>
                  <a:lnTo>
                    <a:pt x="1" y="120"/>
                  </a:lnTo>
                  <a:lnTo>
                    <a:pt x="1" y="4895"/>
                  </a:lnTo>
                  <a:lnTo>
                    <a:pt x="1" y="4935"/>
                  </a:lnTo>
                  <a:lnTo>
                    <a:pt x="21" y="4974"/>
                  </a:lnTo>
                  <a:lnTo>
                    <a:pt x="60" y="4994"/>
                  </a:lnTo>
                  <a:lnTo>
                    <a:pt x="1844" y="4994"/>
                  </a:lnTo>
                  <a:lnTo>
                    <a:pt x="1883" y="4974"/>
                  </a:lnTo>
                  <a:lnTo>
                    <a:pt x="1903" y="4935"/>
                  </a:lnTo>
                  <a:lnTo>
                    <a:pt x="1903" y="4895"/>
                  </a:lnTo>
                  <a:lnTo>
                    <a:pt x="1903" y="120"/>
                  </a:lnTo>
                  <a:lnTo>
                    <a:pt x="1903" y="80"/>
                  </a:lnTo>
                  <a:lnTo>
                    <a:pt x="1883" y="41"/>
                  </a:lnTo>
                  <a:lnTo>
                    <a:pt x="1844"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8;p48"/>
            <p:cNvSpPr/>
            <p:nvPr/>
          </p:nvSpPr>
          <p:spPr>
            <a:xfrm>
              <a:off x="2676712" y="1764576"/>
              <a:ext cx="57555" cy="213211"/>
            </a:xfrm>
            <a:custGeom>
              <a:avLst/>
              <a:gdLst/>
              <a:ahLst/>
              <a:cxnLst/>
              <a:rect l="l" t="t" r="r" b="b"/>
              <a:pathLst>
                <a:path w="1685" h="6242" extrusionOk="0">
                  <a:moveTo>
                    <a:pt x="0" y="1"/>
                  </a:moveTo>
                  <a:lnTo>
                    <a:pt x="0" y="6242"/>
                  </a:lnTo>
                  <a:lnTo>
                    <a:pt x="1684" y="6242"/>
                  </a:lnTo>
                  <a:lnTo>
                    <a:pt x="1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19;p48"/>
            <p:cNvSpPr/>
            <p:nvPr/>
          </p:nvSpPr>
          <p:spPr>
            <a:xfrm>
              <a:off x="2673330" y="1761195"/>
              <a:ext cx="65002" cy="219974"/>
            </a:xfrm>
            <a:custGeom>
              <a:avLst/>
              <a:gdLst/>
              <a:ahLst/>
              <a:cxnLst/>
              <a:rect l="l" t="t" r="r" b="b"/>
              <a:pathLst>
                <a:path w="1903" h="6440" extrusionOk="0">
                  <a:moveTo>
                    <a:pt x="1684" y="218"/>
                  </a:moveTo>
                  <a:lnTo>
                    <a:pt x="1684" y="6222"/>
                  </a:lnTo>
                  <a:lnTo>
                    <a:pt x="218" y="6222"/>
                  </a:lnTo>
                  <a:lnTo>
                    <a:pt x="218" y="218"/>
                  </a:lnTo>
                  <a:close/>
                  <a:moveTo>
                    <a:pt x="60" y="1"/>
                  </a:moveTo>
                  <a:lnTo>
                    <a:pt x="20" y="20"/>
                  </a:lnTo>
                  <a:lnTo>
                    <a:pt x="0" y="60"/>
                  </a:lnTo>
                  <a:lnTo>
                    <a:pt x="0" y="100"/>
                  </a:lnTo>
                  <a:lnTo>
                    <a:pt x="0" y="6341"/>
                  </a:lnTo>
                  <a:lnTo>
                    <a:pt x="0" y="6381"/>
                  </a:lnTo>
                  <a:lnTo>
                    <a:pt x="20" y="6420"/>
                  </a:lnTo>
                  <a:lnTo>
                    <a:pt x="60" y="6440"/>
                  </a:lnTo>
                  <a:lnTo>
                    <a:pt x="1843" y="6440"/>
                  </a:lnTo>
                  <a:lnTo>
                    <a:pt x="1863" y="6420"/>
                  </a:lnTo>
                  <a:lnTo>
                    <a:pt x="1902" y="6381"/>
                  </a:lnTo>
                  <a:lnTo>
                    <a:pt x="1902" y="6341"/>
                  </a:lnTo>
                  <a:lnTo>
                    <a:pt x="1902" y="100"/>
                  </a:lnTo>
                  <a:lnTo>
                    <a:pt x="1902" y="60"/>
                  </a:lnTo>
                  <a:lnTo>
                    <a:pt x="1863" y="20"/>
                  </a:lnTo>
                  <a:lnTo>
                    <a:pt x="1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20;p48"/>
            <p:cNvSpPr/>
            <p:nvPr/>
          </p:nvSpPr>
          <p:spPr>
            <a:xfrm>
              <a:off x="2763341" y="1717197"/>
              <a:ext cx="57555" cy="260588"/>
            </a:xfrm>
            <a:custGeom>
              <a:avLst/>
              <a:gdLst/>
              <a:ahLst/>
              <a:cxnLst/>
              <a:rect l="l" t="t" r="r" b="b"/>
              <a:pathLst>
                <a:path w="1685" h="7629" extrusionOk="0">
                  <a:moveTo>
                    <a:pt x="0" y="1"/>
                  </a:moveTo>
                  <a:lnTo>
                    <a:pt x="0" y="7629"/>
                  </a:lnTo>
                  <a:lnTo>
                    <a:pt x="1684" y="7629"/>
                  </a:lnTo>
                  <a:lnTo>
                    <a:pt x="16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21;p48"/>
            <p:cNvSpPr/>
            <p:nvPr/>
          </p:nvSpPr>
          <p:spPr>
            <a:xfrm>
              <a:off x="2759276" y="1713816"/>
              <a:ext cx="65685" cy="267351"/>
            </a:xfrm>
            <a:custGeom>
              <a:avLst/>
              <a:gdLst/>
              <a:ahLst/>
              <a:cxnLst/>
              <a:rect l="l" t="t" r="r" b="b"/>
              <a:pathLst>
                <a:path w="1923" h="7827" extrusionOk="0">
                  <a:moveTo>
                    <a:pt x="1685" y="219"/>
                  </a:moveTo>
                  <a:lnTo>
                    <a:pt x="1685" y="7609"/>
                  </a:lnTo>
                  <a:lnTo>
                    <a:pt x="238" y="7609"/>
                  </a:lnTo>
                  <a:lnTo>
                    <a:pt x="238" y="219"/>
                  </a:lnTo>
                  <a:close/>
                  <a:moveTo>
                    <a:pt x="80" y="1"/>
                  </a:moveTo>
                  <a:lnTo>
                    <a:pt x="40" y="20"/>
                  </a:lnTo>
                  <a:lnTo>
                    <a:pt x="20" y="60"/>
                  </a:lnTo>
                  <a:lnTo>
                    <a:pt x="0" y="100"/>
                  </a:lnTo>
                  <a:lnTo>
                    <a:pt x="0" y="7728"/>
                  </a:lnTo>
                  <a:lnTo>
                    <a:pt x="20" y="7768"/>
                  </a:lnTo>
                  <a:lnTo>
                    <a:pt x="40" y="7807"/>
                  </a:lnTo>
                  <a:lnTo>
                    <a:pt x="80" y="7827"/>
                  </a:lnTo>
                  <a:lnTo>
                    <a:pt x="1843" y="7827"/>
                  </a:lnTo>
                  <a:lnTo>
                    <a:pt x="1883" y="7807"/>
                  </a:lnTo>
                  <a:lnTo>
                    <a:pt x="1903" y="7768"/>
                  </a:lnTo>
                  <a:lnTo>
                    <a:pt x="1922" y="7728"/>
                  </a:lnTo>
                  <a:lnTo>
                    <a:pt x="1922" y="100"/>
                  </a:lnTo>
                  <a:lnTo>
                    <a:pt x="1903" y="60"/>
                  </a:lnTo>
                  <a:lnTo>
                    <a:pt x="1883" y="20"/>
                  </a:lnTo>
                  <a:lnTo>
                    <a:pt x="1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22;p48"/>
            <p:cNvSpPr/>
            <p:nvPr/>
          </p:nvSpPr>
          <p:spPr>
            <a:xfrm>
              <a:off x="2856049" y="1717880"/>
              <a:ext cx="32518" cy="7480"/>
            </a:xfrm>
            <a:custGeom>
              <a:avLst/>
              <a:gdLst/>
              <a:ahLst/>
              <a:cxnLst/>
              <a:rect l="l" t="t" r="r" b="b"/>
              <a:pathLst>
                <a:path w="952" h="219" extrusionOk="0">
                  <a:moveTo>
                    <a:pt x="100" y="0"/>
                  </a:moveTo>
                  <a:lnTo>
                    <a:pt x="60" y="20"/>
                  </a:lnTo>
                  <a:lnTo>
                    <a:pt x="21" y="40"/>
                  </a:lnTo>
                  <a:lnTo>
                    <a:pt x="1" y="80"/>
                  </a:lnTo>
                  <a:lnTo>
                    <a:pt x="1" y="119"/>
                  </a:lnTo>
                  <a:lnTo>
                    <a:pt x="1" y="159"/>
                  </a:lnTo>
                  <a:lnTo>
                    <a:pt x="21" y="199"/>
                  </a:lnTo>
                  <a:lnTo>
                    <a:pt x="60" y="218"/>
                  </a:lnTo>
                  <a:lnTo>
                    <a:pt x="873" y="218"/>
                  </a:lnTo>
                  <a:lnTo>
                    <a:pt x="912" y="199"/>
                  </a:lnTo>
                  <a:lnTo>
                    <a:pt x="932" y="159"/>
                  </a:lnTo>
                  <a:lnTo>
                    <a:pt x="952" y="119"/>
                  </a:lnTo>
                  <a:lnTo>
                    <a:pt x="932" y="80"/>
                  </a:lnTo>
                  <a:lnTo>
                    <a:pt x="912" y="40"/>
                  </a:lnTo>
                  <a:lnTo>
                    <a:pt x="873" y="20"/>
                  </a:lnTo>
                  <a:lnTo>
                    <a:pt x="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23;p48"/>
            <p:cNvSpPr/>
            <p:nvPr/>
          </p:nvSpPr>
          <p:spPr>
            <a:xfrm>
              <a:off x="2856049" y="1765260"/>
              <a:ext cx="32518" cy="7480"/>
            </a:xfrm>
            <a:custGeom>
              <a:avLst/>
              <a:gdLst/>
              <a:ahLst/>
              <a:cxnLst/>
              <a:rect l="l" t="t" r="r" b="b"/>
              <a:pathLst>
                <a:path w="952" h="219" extrusionOk="0">
                  <a:moveTo>
                    <a:pt x="60" y="0"/>
                  </a:moveTo>
                  <a:lnTo>
                    <a:pt x="21" y="40"/>
                  </a:lnTo>
                  <a:lnTo>
                    <a:pt x="1" y="60"/>
                  </a:lnTo>
                  <a:lnTo>
                    <a:pt x="1" y="119"/>
                  </a:lnTo>
                  <a:lnTo>
                    <a:pt x="1" y="159"/>
                  </a:lnTo>
                  <a:lnTo>
                    <a:pt x="21" y="199"/>
                  </a:lnTo>
                  <a:lnTo>
                    <a:pt x="60" y="218"/>
                  </a:lnTo>
                  <a:lnTo>
                    <a:pt x="873" y="218"/>
                  </a:lnTo>
                  <a:lnTo>
                    <a:pt x="912" y="199"/>
                  </a:lnTo>
                  <a:lnTo>
                    <a:pt x="932" y="159"/>
                  </a:lnTo>
                  <a:lnTo>
                    <a:pt x="952" y="119"/>
                  </a:lnTo>
                  <a:lnTo>
                    <a:pt x="932" y="60"/>
                  </a:lnTo>
                  <a:lnTo>
                    <a:pt x="912" y="4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24;p48"/>
            <p:cNvSpPr/>
            <p:nvPr/>
          </p:nvSpPr>
          <p:spPr>
            <a:xfrm>
              <a:off x="2856049" y="1812639"/>
              <a:ext cx="32518" cy="7480"/>
            </a:xfrm>
            <a:custGeom>
              <a:avLst/>
              <a:gdLst/>
              <a:ahLst/>
              <a:cxnLst/>
              <a:rect l="l" t="t" r="r" b="b"/>
              <a:pathLst>
                <a:path w="952" h="219" extrusionOk="0">
                  <a:moveTo>
                    <a:pt x="60" y="0"/>
                  </a:moveTo>
                  <a:lnTo>
                    <a:pt x="21" y="40"/>
                  </a:lnTo>
                  <a:lnTo>
                    <a:pt x="1" y="60"/>
                  </a:lnTo>
                  <a:lnTo>
                    <a:pt x="1" y="119"/>
                  </a:lnTo>
                  <a:lnTo>
                    <a:pt x="1" y="159"/>
                  </a:lnTo>
                  <a:lnTo>
                    <a:pt x="21" y="179"/>
                  </a:lnTo>
                  <a:lnTo>
                    <a:pt x="60" y="218"/>
                  </a:lnTo>
                  <a:lnTo>
                    <a:pt x="873" y="218"/>
                  </a:lnTo>
                  <a:lnTo>
                    <a:pt x="912" y="179"/>
                  </a:lnTo>
                  <a:lnTo>
                    <a:pt x="932" y="159"/>
                  </a:lnTo>
                  <a:lnTo>
                    <a:pt x="952" y="119"/>
                  </a:lnTo>
                  <a:lnTo>
                    <a:pt x="932" y="60"/>
                  </a:lnTo>
                  <a:lnTo>
                    <a:pt x="912" y="4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25;p48"/>
            <p:cNvSpPr/>
            <p:nvPr/>
          </p:nvSpPr>
          <p:spPr>
            <a:xfrm>
              <a:off x="2856049" y="1860018"/>
              <a:ext cx="32518" cy="7480"/>
            </a:xfrm>
            <a:custGeom>
              <a:avLst/>
              <a:gdLst/>
              <a:ahLst/>
              <a:cxnLst/>
              <a:rect l="l" t="t" r="r" b="b"/>
              <a:pathLst>
                <a:path w="952" h="219" extrusionOk="0">
                  <a:moveTo>
                    <a:pt x="60" y="0"/>
                  </a:moveTo>
                  <a:lnTo>
                    <a:pt x="21" y="20"/>
                  </a:lnTo>
                  <a:lnTo>
                    <a:pt x="1" y="60"/>
                  </a:lnTo>
                  <a:lnTo>
                    <a:pt x="1" y="99"/>
                  </a:lnTo>
                  <a:lnTo>
                    <a:pt x="1" y="159"/>
                  </a:lnTo>
                  <a:lnTo>
                    <a:pt x="21" y="179"/>
                  </a:lnTo>
                  <a:lnTo>
                    <a:pt x="60" y="218"/>
                  </a:lnTo>
                  <a:lnTo>
                    <a:pt x="873" y="218"/>
                  </a:lnTo>
                  <a:lnTo>
                    <a:pt x="912" y="179"/>
                  </a:lnTo>
                  <a:lnTo>
                    <a:pt x="932" y="159"/>
                  </a:lnTo>
                  <a:lnTo>
                    <a:pt x="952" y="99"/>
                  </a:lnTo>
                  <a:lnTo>
                    <a:pt x="932" y="60"/>
                  </a:lnTo>
                  <a:lnTo>
                    <a:pt x="912" y="2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26;p48"/>
            <p:cNvSpPr/>
            <p:nvPr/>
          </p:nvSpPr>
          <p:spPr>
            <a:xfrm>
              <a:off x="2856049" y="1907397"/>
              <a:ext cx="32518" cy="7480"/>
            </a:xfrm>
            <a:custGeom>
              <a:avLst/>
              <a:gdLst/>
              <a:ahLst/>
              <a:cxnLst/>
              <a:rect l="l" t="t" r="r" b="b"/>
              <a:pathLst>
                <a:path w="952" h="219" extrusionOk="0">
                  <a:moveTo>
                    <a:pt x="60" y="0"/>
                  </a:moveTo>
                  <a:lnTo>
                    <a:pt x="21" y="20"/>
                  </a:lnTo>
                  <a:lnTo>
                    <a:pt x="1" y="60"/>
                  </a:lnTo>
                  <a:lnTo>
                    <a:pt x="1" y="99"/>
                  </a:lnTo>
                  <a:lnTo>
                    <a:pt x="1" y="139"/>
                  </a:lnTo>
                  <a:lnTo>
                    <a:pt x="21" y="179"/>
                  </a:lnTo>
                  <a:lnTo>
                    <a:pt x="60" y="198"/>
                  </a:lnTo>
                  <a:lnTo>
                    <a:pt x="100" y="218"/>
                  </a:lnTo>
                  <a:lnTo>
                    <a:pt x="833" y="218"/>
                  </a:lnTo>
                  <a:lnTo>
                    <a:pt x="873" y="198"/>
                  </a:lnTo>
                  <a:lnTo>
                    <a:pt x="912" y="179"/>
                  </a:lnTo>
                  <a:lnTo>
                    <a:pt x="932" y="139"/>
                  </a:lnTo>
                  <a:lnTo>
                    <a:pt x="952" y="99"/>
                  </a:lnTo>
                  <a:lnTo>
                    <a:pt x="932" y="60"/>
                  </a:lnTo>
                  <a:lnTo>
                    <a:pt x="912" y="2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27;p48"/>
            <p:cNvSpPr/>
            <p:nvPr/>
          </p:nvSpPr>
          <p:spPr>
            <a:xfrm>
              <a:off x="2856049" y="1954776"/>
              <a:ext cx="32518" cy="7480"/>
            </a:xfrm>
            <a:custGeom>
              <a:avLst/>
              <a:gdLst/>
              <a:ahLst/>
              <a:cxnLst/>
              <a:rect l="l" t="t" r="r" b="b"/>
              <a:pathLst>
                <a:path w="952" h="219" extrusionOk="0">
                  <a:moveTo>
                    <a:pt x="60" y="0"/>
                  </a:moveTo>
                  <a:lnTo>
                    <a:pt x="21" y="20"/>
                  </a:lnTo>
                  <a:lnTo>
                    <a:pt x="1" y="60"/>
                  </a:lnTo>
                  <a:lnTo>
                    <a:pt x="1" y="99"/>
                  </a:lnTo>
                  <a:lnTo>
                    <a:pt x="1" y="139"/>
                  </a:lnTo>
                  <a:lnTo>
                    <a:pt x="21" y="179"/>
                  </a:lnTo>
                  <a:lnTo>
                    <a:pt x="60" y="198"/>
                  </a:lnTo>
                  <a:lnTo>
                    <a:pt x="100" y="218"/>
                  </a:lnTo>
                  <a:lnTo>
                    <a:pt x="833" y="218"/>
                  </a:lnTo>
                  <a:lnTo>
                    <a:pt x="873" y="198"/>
                  </a:lnTo>
                  <a:lnTo>
                    <a:pt x="912" y="179"/>
                  </a:lnTo>
                  <a:lnTo>
                    <a:pt x="932" y="139"/>
                  </a:lnTo>
                  <a:lnTo>
                    <a:pt x="952" y="99"/>
                  </a:lnTo>
                  <a:lnTo>
                    <a:pt x="932" y="60"/>
                  </a:lnTo>
                  <a:lnTo>
                    <a:pt x="912" y="20"/>
                  </a:lnTo>
                  <a:lnTo>
                    <a:pt x="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28;p48"/>
            <p:cNvSpPr/>
            <p:nvPr/>
          </p:nvSpPr>
          <p:spPr>
            <a:xfrm>
              <a:off x="2500039" y="1665753"/>
              <a:ext cx="196986" cy="7480"/>
            </a:xfrm>
            <a:custGeom>
              <a:avLst/>
              <a:gdLst/>
              <a:ahLst/>
              <a:cxnLst/>
              <a:rect l="l" t="t" r="r" b="b"/>
              <a:pathLst>
                <a:path w="5767" h="219" extrusionOk="0">
                  <a:moveTo>
                    <a:pt x="60" y="1"/>
                  </a:moveTo>
                  <a:lnTo>
                    <a:pt x="40" y="40"/>
                  </a:lnTo>
                  <a:lnTo>
                    <a:pt x="1" y="60"/>
                  </a:lnTo>
                  <a:lnTo>
                    <a:pt x="1" y="120"/>
                  </a:lnTo>
                  <a:lnTo>
                    <a:pt x="1" y="159"/>
                  </a:lnTo>
                  <a:lnTo>
                    <a:pt x="40" y="199"/>
                  </a:lnTo>
                  <a:lnTo>
                    <a:pt x="60" y="219"/>
                  </a:lnTo>
                  <a:lnTo>
                    <a:pt x="5687" y="219"/>
                  </a:lnTo>
                  <a:lnTo>
                    <a:pt x="5727" y="199"/>
                  </a:lnTo>
                  <a:lnTo>
                    <a:pt x="5747" y="159"/>
                  </a:lnTo>
                  <a:lnTo>
                    <a:pt x="5767" y="120"/>
                  </a:lnTo>
                  <a:lnTo>
                    <a:pt x="5747" y="60"/>
                  </a:lnTo>
                  <a:lnTo>
                    <a:pt x="5727" y="40"/>
                  </a:lnTo>
                  <a:lnTo>
                    <a:pt x="56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29;p48"/>
            <p:cNvSpPr/>
            <p:nvPr/>
          </p:nvSpPr>
          <p:spPr>
            <a:xfrm>
              <a:off x="2500039" y="1705686"/>
              <a:ext cx="139465" cy="7480"/>
            </a:xfrm>
            <a:custGeom>
              <a:avLst/>
              <a:gdLst/>
              <a:ahLst/>
              <a:cxnLst/>
              <a:rect l="l" t="t" r="r" b="b"/>
              <a:pathLst>
                <a:path w="4083" h="219" extrusionOk="0">
                  <a:moveTo>
                    <a:pt x="60" y="1"/>
                  </a:moveTo>
                  <a:lnTo>
                    <a:pt x="40" y="21"/>
                  </a:lnTo>
                  <a:lnTo>
                    <a:pt x="1" y="60"/>
                  </a:lnTo>
                  <a:lnTo>
                    <a:pt x="1" y="100"/>
                  </a:lnTo>
                  <a:lnTo>
                    <a:pt x="1" y="159"/>
                  </a:lnTo>
                  <a:lnTo>
                    <a:pt x="40" y="179"/>
                  </a:lnTo>
                  <a:lnTo>
                    <a:pt x="60" y="219"/>
                  </a:lnTo>
                  <a:lnTo>
                    <a:pt x="4023" y="219"/>
                  </a:lnTo>
                  <a:lnTo>
                    <a:pt x="4043" y="179"/>
                  </a:lnTo>
                  <a:lnTo>
                    <a:pt x="4082" y="159"/>
                  </a:lnTo>
                  <a:lnTo>
                    <a:pt x="4082" y="100"/>
                  </a:lnTo>
                  <a:lnTo>
                    <a:pt x="4082" y="60"/>
                  </a:lnTo>
                  <a:lnTo>
                    <a:pt x="4043" y="21"/>
                  </a:lnTo>
                  <a:lnTo>
                    <a:pt x="4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30;p48"/>
            <p:cNvSpPr/>
            <p:nvPr/>
          </p:nvSpPr>
          <p:spPr>
            <a:xfrm>
              <a:off x="3138958" y="2677623"/>
              <a:ext cx="343180" cy="326238"/>
            </a:xfrm>
            <a:custGeom>
              <a:avLst/>
              <a:gdLst/>
              <a:ahLst/>
              <a:cxnLst/>
              <a:rect l="l" t="t" r="r" b="b"/>
              <a:pathLst>
                <a:path w="10047" h="9551" extrusionOk="0">
                  <a:moveTo>
                    <a:pt x="1" y="0"/>
                  </a:moveTo>
                  <a:lnTo>
                    <a:pt x="1" y="9551"/>
                  </a:lnTo>
                  <a:lnTo>
                    <a:pt x="10046" y="9551"/>
                  </a:lnTo>
                  <a:lnTo>
                    <a:pt x="10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31;p48"/>
            <p:cNvSpPr/>
            <p:nvPr/>
          </p:nvSpPr>
          <p:spPr>
            <a:xfrm>
              <a:off x="3135577" y="2673558"/>
              <a:ext cx="350627" cy="334368"/>
            </a:xfrm>
            <a:custGeom>
              <a:avLst/>
              <a:gdLst/>
              <a:ahLst/>
              <a:cxnLst/>
              <a:rect l="l" t="t" r="r" b="b"/>
              <a:pathLst>
                <a:path w="10265" h="9789" extrusionOk="0">
                  <a:moveTo>
                    <a:pt x="10046" y="238"/>
                  </a:moveTo>
                  <a:lnTo>
                    <a:pt x="10046" y="9551"/>
                  </a:lnTo>
                  <a:lnTo>
                    <a:pt x="219" y="9551"/>
                  </a:lnTo>
                  <a:lnTo>
                    <a:pt x="219" y="238"/>
                  </a:lnTo>
                  <a:close/>
                  <a:moveTo>
                    <a:pt x="100" y="0"/>
                  </a:moveTo>
                  <a:lnTo>
                    <a:pt x="60" y="20"/>
                  </a:lnTo>
                  <a:lnTo>
                    <a:pt x="21" y="40"/>
                  </a:lnTo>
                  <a:lnTo>
                    <a:pt x="1" y="80"/>
                  </a:lnTo>
                  <a:lnTo>
                    <a:pt x="1" y="119"/>
                  </a:lnTo>
                  <a:lnTo>
                    <a:pt x="1" y="9670"/>
                  </a:lnTo>
                  <a:lnTo>
                    <a:pt x="1" y="9709"/>
                  </a:lnTo>
                  <a:lnTo>
                    <a:pt x="21" y="9749"/>
                  </a:lnTo>
                  <a:lnTo>
                    <a:pt x="60" y="9769"/>
                  </a:lnTo>
                  <a:lnTo>
                    <a:pt x="100" y="9788"/>
                  </a:lnTo>
                  <a:lnTo>
                    <a:pt x="10145" y="9788"/>
                  </a:lnTo>
                  <a:lnTo>
                    <a:pt x="10205" y="9769"/>
                  </a:lnTo>
                  <a:lnTo>
                    <a:pt x="10225" y="9749"/>
                  </a:lnTo>
                  <a:lnTo>
                    <a:pt x="10264" y="9709"/>
                  </a:lnTo>
                  <a:lnTo>
                    <a:pt x="10264" y="9670"/>
                  </a:lnTo>
                  <a:lnTo>
                    <a:pt x="10264" y="119"/>
                  </a:lnTo>
                  <a:lnTo>
                    <a:pt x="10264" y="80"/>
                  </a:lnTo>
                  <a:lnTo>
                    <a:pt x="10225" y="40"/>
                  </a:lnTo>
                  <a:lnTo>
                    <a:pt x="10205" y="20"/>
                  </a:lnTo>
                  <a:lnTo>
                    <a:pt x="10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2;p48"/>
            <p:cNvSpPr/>
            <p:nvPr/>
          </p:nvSpPr>
          <p:spPr>
            <a:xfrm>
              <a:off x="3162665" y="2755438"/>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3;p48"/>
            <p:cNvSpPr/>
            <p:nvPr/>
          </p:nvSpPr>
          <p:spPr>
            <a:xfrm>
              <a:off x="3244545" y="2755438"/>
              <a:ext cx="50792" cy="51475"/>
            </a:xfrm>
            <a:custGeom>
              <a:avLst/>
              <a:gdLst/>
              <a:ahLst/>
              <a:cxnLst/>
              <a:rect l="l" t="t" r="r" b="b"/>
              <a:pathLst>
                <a:path w="1487" h="1507" extrusionOk="0">
                  <a:moveTo>
                    <a:pt x="1" y="1"/>
                  </a:moveTo>
                  <a:lnTo>
                    <a:pt x="1" y="1507"/>
                  </a:lnTo>
                  <a:lnTo>
                    <a:pt x="1487" y="1507"/>
                  </a:lnTo>
                  <a:lnTo>
                    <a:pt x="1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4;p48"/>
            <p:cNvSpPr/>
            <p:nvPr/>
          </p:nvSpPr>
          <p:spPr>
            <a:xfrm>
              <a:off x="3325777" y="2755438"/>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35;p48"/>
            <p:cNvSpPr/>
            <p:nvPr/>
          </p:nvSpPr>
          <p:spPr>
            <a:xfrm>
              <a:off x="3407008" y="2755438"/>
              <a:ext cx="51441" cy="51475"/>
            </a:xfrm>
            <a:custGeom>
              <a:avLst/>
              <a:gdLst/>
              <a:ahLst/>
              <a:cxnLst/>
              <a:rect l="l" t="t" r="r" b="b"/>
              <a:pathLst>
                <a:path w="1506"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36;p48"/>
            <p:cNvSpPr/>
            <p:nvPr/>
          </p:nvSpPr>
          <p:spPr>
            <a:xfrm>
              <a:off x="3162665" y="2838685"/>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37;p48"/>
            <p:cNvSpPr/>
            <p:nvPr/>
          </p:nvSpPr>
          <p:spPr>
            <a:xfrm>
              <a:off x="3244545" y="2838685"/>
              <a:ext cx="50792" cy="51475"/>
            </a:xfrm>
            <a:custGeom>
              <a:avLst/>
              <a:gdLst/>
              <a:ahLst/>
              <a:cxnLst/>
              <a:rect l="l" t="t" r="r" b="b"/>
              <a:pathLst>
                <a:path w="1487" h="1507" extrusionOk="0">
                  <a:moveTo>
                    <a:pt x="1" y="1"/>
                  </a:moveTo>
                  <a:lnTo>
                    <a:pt x="1" y="1507"/>
                  </a:lnTo>
                  <a:lnTo>
                    <a:pt x="1487" y="1507"/>
                  </a:lnTo>
                  <a:lnTo>
                    <a:pt x="1487"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38;p48"/>
            <p:cNvSpPr/>
            <p:nvPr/>
          </p:nvSpPr>
          <p:spPr>
            <a:xfrm>
              <a:off x="3325777" y="2838685"/>
              <a:ext cx="51475" cy="51475"/>
            </a:xfrm>
            <a:custGeom>
              <a:avLst/>
              <a:gdLst/>
              <a:ahLst/>
              <a:cxnLst/>
              <a:rect l="l" t="t" r="r" b="b"/>
              <a:pathLst>
                <a:path w="1507"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39;p48"/>
            <p:cNvSpPr/>
            <p:nvPr/>
          </p:nvSpPr>
          <p:spPr>
            <a:xfrm>
              <a:off x="3407008" y="2838685"/>
              <a:ext cx="51441" cy="51475"/>
            </a:xfrm>
            <a:custGeom>
              <a:avLst/>
              <a:gdLst/>
              <a:ahLst/>
              <a:cxnLst/>
              <a:rect l="l" t="t" r="r" b="b"/>
              <a:pathLst>
                <a:path w="1506" h="1507" extrusionOk="0">
                  <a:moveTo>
                    <a:pt x="0" y="1"/>
                  </a:moveTo>
                  <a:lnTo>
                    <a:pt x="0" y="1507"/>
                  </a:lnTo>
                  <a:lnTo>
                    <a:pt x="1506" y="1507"/>
                  </a:lnTo>
                  <a:lnTo>
                    <a:pt x="150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40;p48"/>
            <p:cNvSpPr/>
            <p:nvPr/>
          </p:nvSpPr>
          <p:spPr>
            <a:xfrm>
              <a:off x="3162665" y="2921965"/>
              <a:ext cx="51475" cy="51441"/>
            </a:xfrm>
            <a:custGeom>
              <a:avLst/>
              <a:gdLst/>
              <a:ahLst/>
              <a:cxnLst/>
              <a:rect l="l" t="t" r="r" b="b"/>
              <a:pathLst>
                <a:path w="1507" h="1506" extrusionOk="0">
                  <a:moveTo>
                    <a:pt x="0" y="0"/>
                  </a:moveTo>
                  <a:lnTo>
                    <a:pt x="0" y="1506"/>
                  </a:lnTo>
                  <a:lnTo>
                    <a:pt x="1506" y="1506"/>
                  </a:lnTo>
                  <a:lnTo>
                    <a:pt x="150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41;p48"/>
            <p:cNvSpPr/>
            <p:nvPr/>
          </p:nvSpPr>
          <p:spPr>
            <a:xfrm>
              <a:off x="3244545" y="2921965"/>
              <a:ext cx="50792" cy="51441"/>
            </a:xfrm>
            <a:custGeom>
              <a:avLst/>
              <a:gdLst/>
              <a:ahLst/>
              <a:cxnLst/>
              <a:rect l="l" t="t" r="r" b="b"/>
              <a:pathLst>
                <a:path w="1487" h="1506" extrusionOk="0">
                  <a:moveTo>
                    <a:pt x="1" y="0"/>
                  </a:moveTo>
                  <a:lnTo>
                    <a:pt x="1" y="1506"/>
                  </a:lnTo>
                  <a:lnTo>
                    <a:pt x="1487" y="1506"/>
                  </a:lnTo>
                  <a:lnTo>
                    <a:pt x="1487"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42;p48"/>
            <p:cNvSpPr/>
            <p:nvPr/>
          </p:nvSpPr>
          <p:spPr>
            <a:xfrm>
              <a:off x="3325777" y="2921965"/>
              <a:ext cx="51475" cy="51441"/>
            </a:xfrm>
            <a:custGeom>
              <a:avLst/>
              <a:gdLst/>
              <a:ahLst/>
              <a:cxnLst/>
              <a:rect l="l" t="t" r="r" b="b"/>
              <a:pathLst>
                <a:path w="1507" h="1506" extrusionOk="0">
                  <a:moveTo>
                    <a:pt x="0" y="0"/>
                  </a:moveTo>
                  <a:lnTo>
                    <a:pt x="0" y="1506"/>
                  </a:lnTo>
                  <a:lnTo>
                    <a:pt x="1506" y="1506"/>
                  </a:lnTo>
                  <a:lnTo>
                    <a:pt x="1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43;p48"/>
            <p:cNvSpPr/>
            <p:nvPr/>
          </p:nvSpPr>
          <p:spPr>
            <a:xfrm>
              <a:off x="3407008" y="2921965"/>
              <a:ext cx="51441" cy="51441"/>
            </a:xfrm>
            <a:custGeom>
              <a:avLst/>
              <a:gdLst/>
              <a:ahLst/>
              <a:cxnLst/>
              <a:rect l="l" t="t" r="r" b="b"/>
              <a:pathLst>
                <a:path w="1506" h="1506" extrusionOk="0">
                  <a:moveTo>
                    <a:pt x="0" y="0"/>
                  </a:moveTo>
                  <a:lnTo>
                    <a:pt x="0" y="1506"/>
                  </a:lnTo>
                  <a:lnTo>
                    <a:pt x="1506" y="1506"/>
                  </a:lnTo>
                  <a:lnTo>
                    <a:pt x="150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44;p48"/>
            <p:cNvSpPr/>
            <p:nvPr/>
          </p:nvSpPr>
          <p:spPr>
            <a:xfrm>
              <a:off x="2370780" y="2770332"/>
              <a:ext cx="349944" cy="240981"/>
            </a:xfrm>
            <a:custGeom>
              <a:avLst/>
              <a:gdLst/>
              <a:ahLst/>
              <a:cxnLst/>
              <a:rect l="l" t="t" r="r" b="b"/>
              <a:pathLst>
                <a:path w="10245" h="7055" extrusionOk="0">
                  <a:moveTo>
                    <a:pt x="0" y="1"/>
                  </a:moveTo>
                  <a:lnTo>
                    <a:pt x="0" y="7054"/>
                  </a:lnTo>
                  <a:lnTo>
                    <a:pt x="10244" y="7054"/>
                  </a:lnTo>
                  <a:lnTo>
                    <a:pt x="102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45;p48"/>
            <p:cNvSpPr/>
            <p:nvPr/>
          </p:nvSpPr>
          <p:spPr>
            <a:xfrm>
              <a:off x="2367398" y="2766267"/>
              <a:ext cx="357356" cy="249111"/>
            </a:xfrm>
            <a:custGeom>
              <a:avLst/>
              <a:gdLst/>
              <a:ahLst/>
              <a:cxnLst/>
              <a:rect l="l" t="t" r="r" b="b"/>
              <a:pathLst>
                <a:path w="10462" h="7293" extrusionOk="0">
                  <a:moveTo>
                    <a:pt x="10244" y="219"/>
                  </a:moveTo>
                  <a:lnTo>
                    <a:pt x="10244" y="7074"/>
                  </a:lnTo>
                  <a:lnTo>
                    <a:pt x="218" y="7074"/>
                  </a:lnTo>
                  <a:lnTo>
                    <a:pt x="218" y="219"/>
                  </a:lnTo>
                  <a:close/>
                  <a:moveTo>
                    <a:pt x="60" y="1"/>
                  </a:moveTo>
                  <a:lnTo>
                    <a:pt x="20" y="41"/>
                  </a:lnTo>
                  <a:lnTo>
                    <a:pt x="0" y="60"/>
                  </a:lnTo>
                  <a:lnTo>
                    <a:pt x="0" y="120"/>
                  </a:lnTo>
                  <a:lnTo>
                    <a:pt x="0" y="7173"/>
                  </a:lnTo>
                  <a:lnTo>
                    <a:pt x="0" y="7213"/>
                  </a:lnTo>
                  <a:lnTo>
                    <a:pt x="20" y="7253"/>
                  </a:lnTo>
                  <a:lnTo>
                    <a:pt x="60" y="7273"/>
                  </a:lnTo>
                  <a:lnTo>
                    <a:pt x="99" y="7292"/>
                  </a:lnTo>
                  <a:lnTo>
                    <a:pt x="10343" y="7292"/>
                  </a:lnTo>
                  <a:lnTo>
                    <a:pt x="10402" y="7273"/>
                  </a:lnTo>
                  <a:lnTo>
                    <a:pt x="10422" y="7253"/>
                  </a:lnTo>
                  <a:lnTo>
                    <a:pt x="10462" y="7213"/>
                  </a:lnTo>
                  <a:lnTo>
                    <a:pt x="10462" y="7173"/>
                  </a:lnTo>
                  <a:lnTo>
                    <a:pt x="10462" y="120"/>
                  </a:lnTo>
                  <a:lnTo>
                    <a:pt x="10462" y="60"/>
                  </a:lnTo>
                  <a:lnTo>
                    <a:pt x="10422" y="41"/>
                  </a:lnTo>
                  <a:lnTo>
                    <a:pt x="10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46;p48"/>
            <p:cNvSpPr/>
            <p:nvPr/>
          </p:nvSpPr>
          <p:spPr>
            <a:xfrm>
              <a:off x="2367398" y="2766267"/>
              <a:ext cx="357356" cy="127954"/>
            </a:xfrm>
            <a:custGeom>
              <a:avLst/>
              <a:gdLst/>
              <a:ahLst/>
              <a:cxnLst/>
              <a:rect l="l" t="t" r="r" b="b"/>
              <a:pathLst>
                <a:path w="10462" h="3746" extrusionOk="0">
                  <a:moveTo>
                    <a:pt x="9986" y="219"/>
                  </a:moveTo>
                  <a:lnTo>
                    <a:pt x="5231" y="3508"/>
                  </a:lnTo>
                  <a:lnTo>
                    <a:pt x="456" y="219"/>
                  </a:lnTo>
                  <a:close/>
                  <a:moveTo>
                    <a:pt x="99" y="1"/>
                  </a:moveTo>
                  <a:lnTo>
                    <a:pt x="40" y="21"/>
                  </a:lnTo>
                  <a:lnTo>
                    <a:pt x="0" y="80"/>
                  </a:lnTo>
                  <a:lnTo>
                    <a:pt x="0" y="140"/>
                  </a:lnTo>
                  <a:lnTo>
                    <a:pt x="40" y="199"/>
                  </a:lnTo>
                  <a:lnTo>
                    <a:pt x="5172" y="3726"/>
                  </a:lnTo>
                  <a:lnTo>
                    <a:pt x="5231" y="3746"/>
                  </a:lnTo>
                  <a:lnTo>
                    <a:pt x="5291" y="3726"/>
                  </a:lnTo>
                  <a:lnTo>
                    <a:pt x="10422" y="199"/>
                  </a:lnTo>
                  <a:lnTo>
                    <a:pt x="10462" y="140"/>
                  </a:lnTo>
                  <a:lnTo>
                    <a:pt x="10462" y="80"/>
                  </a:lnTo>
                  <a:lnTo>
                    <a:pt x="10422" y="21"/>
                  </a:lnTo>
                  <a:lnTo>
                    <a:pt x="103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47;p48"/>
            <p:cNvSpPr/>
            <p:nvPr/>
          </p:nvSpPr>
          <p:spPr>
            <a:xfrm>
              <a:off x="2367398" y="2886747"/>
              <a:ext cx="357356" cy="128637"/>
            </a:xfrm>
            <a:custGeom>
              <a:avLst/>
              <a:gdLst/>
              <a:ahLst/>
              <a:cxnLst/>
              <a:rect l="l" t="t" r="r" b="b"/>
              <a:pathLst>
                <a:path w="10462" h="3766" extrusionOk="0">
                  <a:moveTo>
                    <a:pt x="5231" y="1"/>
                  </a:moveTo>
                  <a:lnTo>
                    <a:pt x="5172" y="21"/>
                  </a:lnTo>
                  <a:lnTo>
                    <a:pt x="40" y="3547"/>
                  </a:lnTo>
                  <a:lnTo>
                    <a:pt x="0" y="3587"/>
                  </a:lnTo>
                  <a:lnTo>
                    <a:pt x="0" y="3627"/>
                  </a:lnTo>
                  <a:lnTo>
                    <a:pt x="0" y="3666"/>
                  </a:lnTo>
                  <a:lnTo>
                    <a:pt x="20" y="3706"/>
                  </a:lnTo>
                  <a:lnTo>
                    <a:pt x="40" y="3746"/>
                  </a:lnTo>
                  <a:lnTo>
                    <a:pt x="80" y="3765"/>
                  </a:lnTo>
                  <a:lnTo>
                    <a:pt x="119" y="3765"/>
                  </a:lnTo>
                  <a:lnTo>
                    <a:pt x="159" y="3746"/>
                  </a:lnTo>
                  <a:lnTo>
                    <a:pt x="5231" y="258"/>
                  </a:lnTo>
                  <a:lnTo>
                    <a:pt x="10284" y="3746"/>
                  </a:lnTo>
                  <a:lnTo>
                    <a:pt x="10343" y="3765"/>
                  </a:lnTo>
                  <a:lnTo>
                    <a:pt x="10402" y="3746"/>
                  </a:lnTo>
                  <a:lnTo>
                    <a:pt x="10442" y="3706"/>
                  </a:lnTo>
                  <a:lnTo>
                    <a:pt x="10462" y="3666"/>
                  </a:lnTo>
                  <a:lnTo>
                    <a:pt x="10462" y="3627"/>
                  </a:lnTo>
                  <a:lnTo>
                    <a:pt x="10442" y="3587"/>
                  </a:lnTo>
                  <a:lnTo>
                    <a:pt x="10422" y="3547"/>
                  </a:lnTo>
                  <a:lnTo>
                    <a:pt x="5291" y="21"/>
                  </a:lnTo>
                  <a:lnTo>
                    <a:pt x="5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48;p48"/>
            <p:cNvSpPr/>
            <p:nvPr/>
          </p:nvSpPr>
          <p:spPr>
            <a:xfrm>
              <a:off x="2421541" y="2689784"/>
              <a:ext cx="254508" cy="201051"/>
            </a:xfrm>
            <a:custGeom>
              <a:avLst/>
              <a:gdLst/>
              <a:ahLst/>
              <a:cxnLst/>
              <a:rect l="l" t="t" r="r" b="b"/>
              <a:pathLst>
                <a:path w="7451" h="5886" extrusionOk="0">
                  <a:moveTo>
                    <a:pt x="0" y="1"/>
                  </a:moveTo>
                  <a:lnTo>
                    <a:pt x="0" y="3290"/>
                  </a:lnTo>
                  <a:lnTo>
                    <a:pt x="3646" y="5886"/>
                  </a:lnTo>
                  <a:lnTo>
                    <a:pt x="7450" y="3250"/>
                  </a:lnTo>
                  <a:lnTo>
                    <a:pt x="74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49;p48"/>
            <p:cNvSpPr/>
            <p:nvPr/>
          </p:nvSpPr>
          <p:spPr>
            <a:xfrm>
              <a:off x="2418159" y="2685753"/>
              <a:ext cx="261954" cy="208463"/>
            </a:xfrm>
            <a:custGeom>
              <a:avLst/>
              <a:gdLst/>
              <a:ahLst/>
              <a:cxnLst/>
              <a:rect l="l" t="t" r="r" b="b"/>
              <a:pathLst>
                <a:path w="7669" h="6103" extrusionOk="0">
                  <a:moveTo>
                    <a:pt x="7450" y="238"/>
                  </a:moveTo>
                  <a:lnTo>
                    <a:pt x="7450" y="3309"/>
                  </a:lnTo>
                  <a:lnTo>
                    <a:pt x="3745" y="5865"/>
                  </a:lnTo>
                  <a:lnTo>
                    <a:pt x="218" y="3349"/>
                  </a:lnTo>
                  <a:lnTo>
                    <a:pt x="218" y="238"/>
                  </a:lnTo>
                  <a:close/>
                  <a:moveTo>
                    <a:pt x="99" y="0"/>
                  </a:moveTo>
                  <a:lnTo>
                    <a:pt x="60" y="20"/>
                  </a:lnTo>
                  <a:lnTo>
                    <a:pt x="40" y="40"/>
                  </a:lnTo>
                  <a:lnTo>
                    <a:pt x="0" y="79"/>
                  </a:lnTo>
                  <a:lnTo>
                    <a:pt x="0" y="119"/>
                  </a:lnTo>
                  <a:lnTo>
                    <a:pt x="0" y="3408"/>
                  </a:lnTo>
                  <a:lnTo>
                    <a:pt x="20" y="3467"/>
                  </a:lnTo>
                  <a:lnTo>
                    <a:pt x="40" y="3507"/>
                  </a:lnTo>
                  <a:lnTo>
                    <a:pt x="3686" y="6083"/>
                  </a:lnTo>
                  <a:lnTo>
                    <a:pt x="3745" y="6103"/>
                  </a:lnTo>
                  <a:lnTo>
                    <a:pt x="3805" y="6083"/>
                  </a:lnTo>
                  <a:lnTo>
                    <a:pt x="7609" y="3467"/>
                  </a:lnTo>
                  <a:lnTo>
                    <a:pt x="7648" y="3428"/>
                  </a:lnTo>
                  <a:lnTo>
                    <a:pt x="7668" y="3368"/>
                  </a:lnTo>
                  <a:lnTo>
                    <a:pt x="7668" y="119"/>
                  </a:lnTo>
                  <a:lnTo>
                    <a:pt x="7648" y="79"/>
                  </a:lnTo>
                  <a:lnTo>
                    <a:pt x="7629" y="40"/>
                  </a:lnTo>
                  <a:lnTo>
                    <a:pt x="7589" y="20"/>
                  </a:lnTo>
                  <a:lnTo>
                    <a:pt x="7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50;p48"/>
            <p:cNvSpPr/>
            <p:nvPr/>
          </p:nvSpPr>
          <p:spPr>
            <a:xfrm>
              <a:off x="2456725" y="2733132"/>
              <a:ext cx="180078" cy="8129"/>
            </a:xfrm>
            <a:custGeom>
              <a:avLst/>
              <a:gdLst/>
              <a:ahLst/>
              <a:cxnLst/>
              <a:rect l="l" t="t" r="r" b="b"/>
              <a:pathLst>
                <a:path w="5272" h="238" extrusionOk="0">
                  <a:moveTo>
                    <a:pt x="100" y="0"/>
                  </a:moveTo>
                  <a:lnTo>
                    <a:pt x="60" y="20"/>
                  </a:lnTo>
                  <a:lnTo>
                    <a:pt x="21" y="40"/>
                  </a:lnTo>
                  <a:lnTo>
                    <a:pt x="1" y="79"/>
                  </a:lnTo>
                  <a:lnTo>
                    <a:pt x="1" y="119"/>
                  </a:lnTo>
                  <a:lnTo>
                    <a:pt x="1" y="159"/>
                  </a:lnTo>
                  <a:lnTo>
                    <a:pt x="21" y="198"/>
                  </a:lnTo>
                  <a:lnTo>
                    <a:pt x="60" y="218"/>
                  </a:lnTo>
                  <a:lnTo>
                    <a:pt x="100" y="238"/>
                  </a:lnTo>
                  <a:lnTo>
                    <a:pt x="5172" y="238"/>
                  </a:lnTo>
                  <a:lnTo>
                    <a:pt x="5212" y="218"/>
                  </a:lnTo>
                  <a:lnTo>
                    <a:pt x="5251" y="198"/>
                  </a:lnTo>
                  <a:lnTo>
                    <a:pt x="5271" y="159"/>
                  </a:lnTo>
                  <a:lnTo>
                    <a:pt x="5271" y="119"/>
                  </a:lnTo>
                  <a:lnTo>
                    <a:pt x="5271" y="79"/>
                  </a:lnTo>
                  <a:lnTo>
                    <a:pt x="5251" y="40"/>
                  </a:lnTo>
                  <a:lnTo>
                    <a:pt x="5212" y="20"/>
                  </a:lnTo>
                  <a:lnTo>
                    <a:pt x="5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51;p48"/>
            <p:cNvSpPr/>
            <p:nvPr/>
          </p:nvSpPr>
          <p:spPr>
            <a:xfrm>
              <a:off x="2456725" y="2772381"/>
              <a:ext cx="180078" cy="7480"/>
            </a:xfrm>
            <a:custGeom>
              <a:avLst/>
              <a:gdLst/>
              <a:ahLst/>
              <a:cxnLst/>
              <a:rect l="l" t="t" r="r" b="b"/>
              <a:pathLst>
                <a:path w="5272" h="219" extrusionOk="0">
                  <a:moveTo>
                    <a:pt x="60" y="0"/>
                  </a:moveTo>
                  <a:lnTo>
                    <a:pt x="21" y="40"/>
                  </a:lnTo>
                  <a:lnTo>
                    <a:pt x="1" y="60"/>
                  </a:lnTo>
                  <a:lnTo>
                    <a:pt x="1" y="119"/>
                  </a:lnTo>
                  <a:lnTo>
                    <a:pt x="1" y="159"/>
                  </a:lnTo>
                  <a:lnTo>
                    <a:pt x="21" y="198"/>
                  </a:lnTo>
                  <a:lnTo>
                    <a:pt x="60" y="218"/>
                  </a:lnTo>
                  <a:lnTo>
                    <a:pt x="5212" y="218"/>
                  </a:lnTo>
                  <a:lnTo>
                    <a:pt x="5251" y="198"/>
                  </a:lnTo>
                  <a:lnTo>
                    <a:pt x="5271" y="159"/>
                  </a:lnTo>
                  <a:lnTo>
                    <a:pt x="5271" y="119"/>
                  </a:lnTo>
                  <a:lnTo>
                    <a:pt x="5271" y="60"/>
                  </a:lnTo>
                  <a:lnTo>
                    <a:pt x="5251" y="40"/>
                  </a:lnTo>
                  <a:lnTo>
                    <a:pt x="5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52;p48"/>
            <p:cNvSpPr/>
            <p:nvPr/>
          </p:nvSpPr>
          <p:spPr>
            <a:xfrm>
              <a:off x="2456725" y="2811630"/>
              <a:ext cx="180078" cy="7480"/>
            </a:xfrm>
            <a:custGeom>
              <a:avLst/>
              <a:gdLst/>
              <a:ahLst/>
              <a:cxnLst/>
              <a:rect l="l" t="t" r="r" b="b"/>
              <a:pathLst>
                <a:path w="5272" h="219" extrusionOk="0">
                  <a:moveTo>
                    <a:pt x="60" y="0"/>
                  </a:moveTo>
                  <a:lnTo>
                    <a:pt x="21" y="20"/>
                  </a:lnTo>
                  <a:lnTo>
                    <a:pt x="1" y="60"/>
                  </a:lnTo>
                  <a:lnTo>
                    <a:pt x="1" y="100"/>
                  </a:lnTo>
                  <a:lnTo>
                    <a:pt x="1" y="139"/>
                  </a:lnTo>
                  <a:lnTo>
                    <a:pt x="21" y="179"/>
                  </a:lnTo>
                  <a:lnTo>
                    <a:pt x="60" y="199"/>
                  </a:lnTo>
                  <a:lnTo>
                    <a:pt x="100" y="218"/>
                  </a:lnTo>
                  <a:lnTo>
                    <a:pt x="5172" y="218"/>
                  </a:lnTo>
                  <a:lnTo>
                    <a:pt x="5212" y="199"/>
                  </a:lnTo>
                  <a:lnTo>
                    <a:pt x="5251" y="179"/>
                  </a:lnTo>
                  <a:lnTo>
                    <a:pt x="5271" y="139"/>
                  </a:lnTo>
                  <a:lnTo>
                    <a:pt x="5271" y="100"/>
                  </a:lnTo>
                  <a:lnTo>
                    <a:pt x="5271" y="60"/>
                  </a:lnTo>
                  <a:lnTo>
                    <a:pt x="5251" y="20"/>
                  </a:lnTo>
                  <a:lnTo>
                    <a:pt x="5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53;p48"/>
            <p:cNvSpPr/>
            <p:nvPr/>
          </p:nvSpPr>
          <p:spPr>
            <a:xfrm>
              <a:off x="3157234" y="1721262"/>
              <a:ext cx="82627" cy="82593"/>
            </a:xfrm>
            <a:custGeom>
              <a:avLst/>
              <a:gdLst/>
              <a:ahLst/>
              <a:cxnLst/>
              <a:rect l="l" t="t" r="r" b="b"/>
              <a:pathLst>
                <a:path w="2419" h="2418" extrusionOk="0">
                  <a:moveTo>
                    <a:pt x="1071" y="1"/>
                  </a:moveTo>
                  <a:lnTo>
                    <a:pt x="952" y="20"/>
                  </a:lnTo>
                  <a:lnTo>
                    <a:pt x="853" y="60"/>
                  </a:lnTo>
                  <a:lnTo>
                    <a:pt x="734" y="100"/>
                  </a:lnTo>
                  <a:lnTo>
                    <a:pt x="536" y="218"/>
                  </a:lnTo>
                  <a:lnTo>
                    <a:pt x="358" y="357"/>
                  </a:lnTo>
                  <a:lnTo>
                    <a:pt x="199" y="535"/>
                  </a:lnTo>
                  <a:lnTo>
                    <a:pt x="100" y="734"/>
                  </a:lnTo>
                  <a:lnTo>
                    <a:pt x="60" y="853"/>
                  </a:lnTo>
                  <a:lnTo>
                    <a:pt x="21" y="971"/>
                  </a:lnTo>
                  <a:lnTo>
                    <a:pt x="1" y="1090"/>
                  </a:lnTo>
                  <a:lnTo>
                    <a:pt x="1" y="1209"/>
                  </a:lnTo>
                  <a:lnTo>
                    <a:pt x="1" y="1328"/>
                  </a:lnTo>
                  <a:lnTo>
                    <a:pt x="21" y="1447"/>
                  </a:lnTo>
                  <a:lnTo>
                    <a:pt x="60" y="1566"/>
                  </a:lnTo>
                  <a:lnTo>
                    <a:pt x="100" y="1685"/>
                  </a:lnTo>
                  <a:lnTo>
                    <a:pt x="199" y="1883"/>
                  </a:lnTo>
                  <a:lnTo>
                    <a:pt x="358" y="2061"/>
                  </a:lnTo>
                  <a:lnTo>
                    <a:pt x="536" y="2220"/>
                  </a:lnTo>
                  <a:lnTo>
                    <a:pt x="734" y="2319"/>
                  </a:lnTo>
                  <a:lnTo>
                    <a:pt x="853" y="2358"/>
                  </a:lnTo>
                  <a:lnTo>
                    <a:pt x="952" y="2398"/>
                  </a:lnTo>
                  <a:lnTo>
                    <a:pt x="1071" y="2418"/>
                  </a:lnTo>
                  <a:lnTo>
                    <a:pt x="1328" y="2418"/>
                  </a:lnTo>
                  <a:lnTo>
                    <a:pt x="1447" y="2398"/>
                  </a:lnTo>
                  <a:lnTo>
                    <a:pt x="1566" y="2358"/>
                  </a:lnTo>
                  <a:lnTo>
                    <a:pt x="1665" y="2319"/>
                  </a:lnTo>
                  <a:lnTo>
                    <a:pt x="1883" y="2220"/>
                  </a:lnTo>
                  <a:lnTo>
                    <a:pt x="2062" y="2061"/>
                  </a:lnTo>
                  <a:lnTo>
                    <a:pt x="2200" y="1883"/>
                  </a:lnTo>
                  <a:lnTo>
                    <a:pt x="2319" y="1685"/>
                  </a:lnTo>
                  <a:lnTo>
                    <a:pt x="2359" y="1566"/>
                  </a:lnTo>
                  <a:lnTo>
                    <a:pt x="2379" y="1447"/>
                  </a:lnTo>
                  <a:lnTo>
                    <a:pt x="2398" y="1328"/>
                  </a:lnTo>
                  <a:lnTo>
                    <a:pt x="2418" y="1209"/>
                  </a:lnTo>
                  <a:lnTo>
                    <a:pt x="2398" y="1090"/>
                  </a:lnTo>
                  <a:lnTo>
                    <a:pt x="2379" y="971"/>
                  </a:lnTo>
                  <a:lnTo>
                    <a:pt x="2359" y="853"/>
                  </a:lnTo>
                  <a:lnTo>
                    <a:pt x="2319" y="734"/>
                  </a:lnTo>
                  <a:lnTo>
                    <a:pt x="2200" y="535"/>
                  </a:lnTo>
                  <a:lnTo>
                    <a:pt x="2062" y="357"/>
                  </a:lnTo>
                  <a:lnTo>
                    <a:pt x="1883" y="218"/>
                  </a:lnTo>
                  <a:lnTo>
                    <a:pt x="1665" y="100"/>
                  </a:lnTo>
                  <a:lnTo>
                    <a:pt x="1566" y="60"/>
                  </a:lnTo>
                  <a:lnTo>
                    <a:pt x="1447" y="20"/>
                  </a:lnTo>
                  <a:lnTo>
                    <a:pt x="1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854;p48"/>
            <p:cNvSpPr/>
            <p:nvPr/>
          </p:nvSpPr>
          <p:spPr>
            <a:xfrm>
              <a:off x="3153203" y="1717880"/>
              <a:ext cx="90039" cy="90039"/>
            </a:xfrm>
            <a:custGeom>
              <a:avLst/>
              <a:gdLst/>
              <a:ahLst/>
              <a:cxnLst/>
              <a:rect l="l" t="t" r="r" b="b"/>
              <a:pathLst>
                <a:path w="2636" h="2636" extrusionOk="0">
                  <a:moveTo>
                    <a:pt x="1328" y="218"/>
                  </a:moveTo>
                  <a:lnTo>
                    <a:pt x="1545" y="238"/>
                  </a:lnTo>
                  <a:lnTo>
                    <a:pt x="1744" y="298"/>
                  </a:lnTo>
                  <a:lnTo>
                    <a:pt x="1942" y="397"/>
                  </a:lnTo>
                  <a:lnTo>
                    <a:pt x="2100" y="535"/>
                  </a:lnTo>
                  <a:lnTo>
                    <a:pt x="2239" y="694"/>
                  </a:lnTo>
                  <a:lnTo>
                    <a:pt x="2338" y="892"/>
                  </a:lnTo>
                  <a:lnTo>
                    <a:pt x="2397" y="1090"/>
                  </a:lnTo>
                  <a:lnTo>
                    <a:pt x="2417" y="1308"/>
                  </a:lnTo>
                  <a:lnTo>
                    <a:pt x="2397" y="1526"/>
                  </a:lnTo>
                  <a:lnTo>
                    <a:pt x="2338" y="1744"/>
                  </a:lnTo>
                  <a:lnTo>
                    <a:pt x="2239" y="1922"/>
                  </a:lnTo>
                  <a:lnTo>
                    <a:pt x="2100" y="2081"/>
                  </a:lnTo>
                  <a:lnTo>
                    <a:pt x="1942" y="2220"/>
                  </a:lnTo>
                  <a:lnTo>
                    <a:pt x="1744" y="2319"/>
                  </a:lnTo>
                  <a:lnTo>
                    <a:pt x="1545" y="2378"/>
                  </a:lnTo>
                  <a:lnTo>
                    <a:pt x="1328" y="2398"/>
                  </a:lnTo>
                  <a:lnTo>
                    <a:pt x="1110" y="2378"/>
                  </a:lnTo>
                  <a:lnTo>
                    <a:pt x="892" y="2319"/>
                  </a:lnTo>
                  <a:lnTo>
                    <a:pt x="713" y="2220"/>
                  </a:lnTo>
                  <a:lnTo>
                    <a:pt x="555" y="2081"/>
                  </a:lnTo>
                  <a:lnTo>
                    <a:pt x="416" y="1922"/>
                  </a:lnTo>
                  <a:lnTo>
                    <a:pt x="317" y="1744"/>
                  </a:lnTo>
                  <a:lnTo>
                    <a:pt x="258" y="1526"/>
                  </a:lnTo>
                  <a:lnTo>
                    <a:pt x="218" y="1308"/>
                  </a:lnTo>
                  <a:lnTo>
                    <a:pt x="258" y="1090"/>
                  </a:lnTo>
                  <a:lnTo>
                    <a:pt x="317" y="892"/>
                  </a:lnTo>
                  <a:lnTo>
                    <a:pt x="416" y="694"/>
                  </a:lnTo>
                  <a:lnTo>
                    <a:pt x="555" y="535"/>
                  </a:lnTo>
                  <a:lnTo>
                    <a:pt x="713" y="397"/>
                  </a:lnTo>
                  <a:lnTo>
                    <a:pt x="892" y="298"/>
                  </a:lnTo>
                  <a:lnTo>
                    <a:pt x="1110" y="238"/>
                  </a:lnTo>
                  <a:lnTo>
                    <a:pt x="1328" y="218"/>
                  </a:lnTo>
                  <a:close/>
                  <a:moveTo>
                    <a:pt x="1189" y="0"/>
                  </a:moveTo>
                  <a:lnTo>
                    <a:pt x="1050" y="20"/>
                  </a:lnTo>
                  <a:lnTo>
                    <a:pt x="931" y="60"/>
                  </a:lnTo>
                  <a:lnTo>
                    <a:pt x="812" y="100"/>
                  </a:lnTo>
                  <a:lnTo>
                    <a:pt x="693" y="159"/>
                  </a:lnTo>
                  <a:lnTo>
                    <a:pt x="594" y="218"/>
                  </a:lnTo>
                  <a:lnTo>
                    <a:pt x="476" y="298"/>
                  </a:lnTo>
                  <a:lnTo>
                    <a:pt x="396" y="377"/>
                  </a:lnTo>
                  <a:lnTo>
                    <a:pt x="297" y="476"/>
                  </a:lnTo>
                  <a:lnTo>
                    <a:pt x="238" y="575"/>
                  </a:lnTo>
                  <a:lnTo>
                    <a:pt x="159" y="674"/>
                  </a:lnTo>
                  <a:lnTo>
                    <a:pt x="99" y="793"/>
                  </a:lnTo>
                  <a:lnTo>
                    <a:pt x="59" y="912"/>
                  </a:lnTo>
                  <a:lnTo>
                    <a:pt x="40" y="1051"/>
                  </a:lnTo>
                  <a:lnTo>
                    <a:pt x="20" y="1169"/>
                  </a:lnTo>
                  <a:lnTo>
                    <a:pt x="0" y="1308"/>
                  </a:lnTo>
                  <a:lnTo>
                    <a:pt x="20" y="1447"/>
                  </a:lnTo>
                  <a:lnTo>
                    <a:pt x="40" y="1566"/>
                  </a:lnTo>
                  <a:lnTo>
                    <a:pt x="59" y="1704"/>
                  </a:lnTo>
                  <a:lnTo>
                    <a:pt x="99" y="1823"/>
                  </a:lnTo>
                  <a:lnTo>
                    <a:pt x="159" y="1942"/>
                  </a:lnTo>
                  <a:lnTo>
                    <a:pt x="238" y="2041"/>
                  </a:lnTo>
                  <a:lnTo>
                    <a:pt x="297" y="2140"/>
                  </a:lnTo>
                  <a:lnTo>
                    <a:pt x="396" y="2239"/>
                  </a:lnTo>
                  <a:lnTo>
                    <a:pt x="476" y="2319"/>
                  </a:lnTo>
                  <a:lnTo>
                    <a:pt x="594" y="2398"/>
                  </a:lnTo>
                  <a:lnTo>
                    <a:pt x="693" y="2477"/>
                  </a:lnTo>
                  <a:lnTo>
                    <a:pt x="812" y="2517"/>
                  </a:lnTo>
                  <a:lnTo>
                    <a:pt x="931" y="2576"/>
                  </a:lnTo>
                  <a:lnTo>
                    <a:pt x="1050" y="2596"/>
                  </a:lnTo>
                  <a:lnTo>
                    <a:pt x="1189" y="2616"/>
                  </a:lnTo>
                  <a:lnTo>
                    <a:pt x="1328" y="2636"/>
                  </a:lnTo>
                  <a:lnTo>
                    <a:pt x="1446" y="2616"/>
                  </a:lnTo>
                  <a:lnTo>
                    <a:pt x="1585" y="2596"/>
                  </a:lnTo>
                  <a:lnTo>
                    <a:pt x="1704" y="2576"/>
                  </a:lnTo>
                  <a:lnTo>
                    <a:pt x="1843" y="2517"/>
                  </a:lnTo>
                  <a:lnTo>
                    <a:pt x="1942" y="2477"/>
                  </a:lnTo>
                  <a:lnTo>
                    <a:pt x="2061" y="2398"/>
                  </a:lnTo>
                  <a:lnTo>
                    <a:pt x="2160" y="2319"/>
                  </a:lnTo>
                  <a:lnTo>
                    <a:pt x="2259" y="2239"/>
                  </a:lnTo>
                  <a:lnTo>
                    <a:pt x="2338" y="2140"/>
                  </a:lnTo>
                  <a:lnTo>
                    <a:pt x="2417" y="2041"/>
                  </a:lnTo>
                  <a:lnTo>
                    <a:pt x="2477" y="1942"/>
                  </a:lnTo>
                  <a:lnTo>
                    <a:pt x="2536" y="1823"/>
                  </a:lnTo>
                  <a:lnTo>
                    <a:pt x="2576" y="1704"/>
                  </a:lnTo>
                  <a:lnTo>
                    <a:pt x="2615" y="1566"/>
                  </a:lnTo>
                  <a:lnTo>
                    <a:pt x="2635" y="1447"/>
                  </a:lnTo>
                  <a:lnTo>
                    <a:pt x="2635" y="1308"/>
                  </a:lnTo>
                  <a:lnTo>
                    <a:pt x="2635" y="1169"/>
                  </a:lnTo>
                  <a:lnTo>
                    <a:pt x="2615" y="1051"/>
                  </a:lnTo>
                  <a:lnTo>
                    <a:pt x="2576" y="912"/>
                  </a:lnTo>
                  <a:lnTo>
                    <a:pt x="2536" y="793"/>
                  </a:lnTo>
                  <a:lnTo>
                    <a:pt x="2477" y="674"/>
                  </a:lnTo>
                  <a:lnTo>
                    <a:pt x="2417" y="575"/>
                  </a:lnTo>
                  <a:lnTo>
                    <a:pt x="2338" y="476"/>
                  </a:lnTo>
                  <a:lnTo>
                    <a:pt x="2259" y="377"/>
                  </a:lnTo>
                  <a:lnTo>
                    <a:pt x="2160" y="298"/>
                  </a:lnTo>
                  <a:lnTo>
                    <a:pt x="2061" y="218"/>
                  </a:lnTo>
                  <a:lnTo>
                    <a:pt x="1942" y="159"/>
                  </a:lnTo>
                  <a:lnTo>
                    <a:pt x="1843" y="100"/>
                  </a:lnTo>
                  <a:lnTo>
                    <a:pt x="1704" y="60"/>
                  </a:lnTo>
                  <a:lnTo>
                    <a:pt x="1585" y="20"/>
                  </a:lnTo>
                  <a:lnTo>
                    <a:pt x="1446"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55;p48"/>
            <p:cNvSpPr/>
            <p:nvPr/>
          </p:nvSpPr>
          <p:spPr>
            <a:xfrm>
              <a:off x="3224938" y="1638699"/>
              <a:ext cx="82593" cy="82593"/>
            </a:xfrm>
            <a:custGeom>
              <a:avLst/>
              <a:gdLst/>
              <a:ahLst/>
              <a:cxnLst/>
              <a:rect l="l" t="t" r="r" b="b"/>
              <a:pathLst>
                <a:path w="2418" h="2418" extrusionOk="0">
                  <a:moveTo>
                    <a:pt x="1209" y="0"/>
                  </a:moveTo>
                  <a:lnTo>
                    <a:pt x="1090" y="20"/>
                  </a:lnTo>
                  <a:lnTo>
                    <a:pt x="951" y="40"/>
                  </a:lnTo>
                  <a:lnTo>
                    <a:pt x="852" y="60"/>
                  </a:lnTo>
                  <a:lnTo>
                    <a:pt x="733" y="99"/>
                  </a:lnTo>
                  <a:lnTo>
                    <a:pt x="535" y="218"/>
                  </a:lnTo>
                  <a:lnTo>
                    <a:pt x="357" y="357"/>
                  </a:lnTo>
                  <a:lnTo>
                    <a:pt x="198" y="535"/>
                  </a:lnTo>
                  <a:lnTo>
                    <a:pt x="99" y="753"/>
                  </a:lnTo>
                  <a:lnTo>
                    <a:pt x="60" y="852"/>
                  </a:lnTo>
                  <a:lnTo>
                    <a:pt x="20" y="971"/>
                  </a:lnTo>
                  <a:lnTo>
                    <a:pt x="0" y="1090"/>
                  </a:lnTo>
                  <a:lnTo>
                    <a:pt x="0" y="1209"/>
                  </a:lnTo>
                  <a:lnTo>
                    <a:pt x="0" y="1328"/>
                  </a:lnTo>
                  <a:lnTo>
                    <a:pt x="20" y="1447"/>
                  </a:lnTo>
                  <a:lnTo>
                    <a:pt x="60" y="1566"/>
                  </a:lnTo>
                  <a:lnTo>
                    <a:pt x="99" y="1684"/>
                  </a:lnTo>
                  <a:lnTo>
                    <a:pt x="198" y="1883"/>
                  </a:lnTo>
                  <a:lnTo>
                    <a:pt x="357" y="2061"/>
                  </a:lnTo>
                  <a:lnTo>
                    <a:pt x="535" y="2219"/>
                  </a:lnTo>
                  <a:lnTo>
                    <a:pt x="733" y="2318"/>
                  </a:lnTo>
                  <a:lnTo>
                    <a:pt x="852" y="2358"/>
                  </a:lnTo>
                  <a:lnTo>
                    <a:pt x="951" y="2398"/>
                  </a:lnTo>
                  <a:lnTo>
                    <a:pt x="1090" y="2418"/>
                  </a:lnTo>
                  <a:lnTo>
                    <a:pt x="1328" y="2418"/>
                  </a:lnTo>
                  <a:lnTo>
                    <a:pt x="1447" y="2398"/>
                  </a:lnTo>
                  <a:lnTo>
                    <a:pt x="1566" y="2358"/>
                  </a:lnTo>
                  <a:lnTo>
                    <a:pt x="1665" y="2318"/>
                  </a:lnTo>
                  <a:lnTo>
                    <a:pt x="1883" y="2219"/>
                  </a:lnTo>
                  <a:lnTo>
                    <a:pt x="2061" y="2061"/>
                  </a:lnTo>
                  <a:lnTo>
                    <a:pt x="2200" y="1883"/>
                  </a:lnTo>
                  <a:lnTo>
                    <a:pt x="2318" y="1684"/>
                  </a:lnTo>
                  <a:lnTo>
                    <a:pt x="2358" y="1566"/>
                  </a:lnTo>
                  <a:lnTo>
                    <a:pt x="2378" y="1447"/>
                  </a:lnTo>
                  <a:lnTo>
                    <a:pt x="2398" y="1328"/>
                  </a:lnTo>
                  <a:lnTo>
                    <a:pt x="2418" y="1209"/>
                  </a:lnTo>
                  <a:lnTo>
                    <a:pt x="2398" y="1090"/>
                  </a:lnTo>
                  <a:lnTo>
                    <a:pt x="2378" y="971"/>
                  </a:lnTo>
                  <a:lnTo>
                    <a:pt x="2358" y="852"/>
                  </a:lnTo>
                  <a:lnTo>
                    <a:pt x="2318" y="753"/>
                  </a:lnTo>
                  <a:lnTo>
                    <a:pt x="2200" y="535"/>
                  </a:lnTo>
                  <a:lnTo>
                    <a:pt x="2061" y="357"/>
                  </a:lnTo>
                  <a:lnTo>
                    <a:pt x="1883" y="218"/>
                  </a:lnTo>
                  <a:lnTo>
                    <a:pt x="1665" y="99"/>
                  </a:lnTo>
                  <a:lnTo>
                    <a:pt x="1566" y="60"/>
                  </a:lnTo>
                  <a:lnTo>
                    <a:pt x="1447" y="40"/>
                  </a:lnTo>
                  <a:lnTo>
                    <a:pt x="1328" y="20"/>
                  </a:lnTo>
                  <a:lnTo>
                    <a:pt x="1209" y="0"/>
                  </a:lnTo>
                  <a:close/>
                </a:path>
              </a:pathLst>
            </a:custGeom>
            <a:solidFill>
              <a:srgbClr val="FF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56;p48"/>
            <p:cNvSpPr/>
            <p:nvPr/>
          </p:nvSpPr>
          <p:spPr>
            <a:xfrm>
              <a:off x="3220873" y="1635317"/>
              <a:ext cx="90039" cy="90039"/>
            </a:xfrm>
            <a:custGeom>
              <a:avLst/>
              <a:gdLst/>
              <a:ahLst/>
              <a:cxnLst/>
              <a:rect l="l" t="t" r="r" b="b"/>
              <a:pathLst>
                <a:path w="2636" h="2636" extrusionOk="0">
                  <a:moveTo>
                    <a:pt x="1328" y="218"/>
                  </a:moveTo>
                  <a:lnTo>
                    <a:pt x="1546" y="238"/>
                  </a:lnTo>
                  <a:lnTo>
                    <a:pt x="1744" y="297"/>
                  </a:lnTo>
                  <a:lnTo>
                    <a:pt x="1942" y="396"/>
                  </a:lnTo>
                  <a:lnTo>
                    <a:pt x="2101" y="535"/>
                  </a:lnTo>
                  <a:lnTo>
                    <a:pt x="2239" y="694"/>
                  </a:lnTo>
                  <a:lnTo>
                    <a:pt x="2338" y="892"/>
                  </a:lnTo>
                  <a:lnTo>
                    <a:pt x="2398" y="1090"/>
                  </a:lnTo>
                  <a:lnTo>
                    <a:pt x="2418" y="1308"/>
                  </a:lnTo>
                  <a:lnTo>
                    <a:pt x="2398" y="1526"/>
                  </a:lnTo>
                  <a:lnTo>
                    <a:pt x="2338" y="1744"/>
                  </a:lnTo>
                  <a:lnTo>
                    <a:pt x="2239" y="1922"/>
                  </a:lnTo>
                  <a:lnTo>
                    <a:pt x="2101" y="2081"/>
                  </a:lnTo>
                  <a:lnTo>
                    <a:pt x="1942" y="2219"/>
                  </a:lnTo>
                  <a:lnTo>
                    <a:pt x="1744" y="2318"/>
                  </a:lnTo>
                  <a:lnTo>
                    <a:pt x="1546" y="2378"/>
                  </a:lnTo>
                  <a:lnTo>
                    <a:pt x="1328" y="2417"/>
                  </a:lnTo>
                  <a:lnTo>
                    <a:pt x="1110" y="2378"/>
                  </a:lnTo>
                  <a:lnTo>
                    <a:pt x="892" y="2318"/>
                  </a:lnTo>
                  <a:lnTo>
                    <a:pt x="714" y="2219"/>
                  </a:lnTo>
                  <a:lnTo>
                    <a:pt x="555" y="2081"/>
                  </a:lnTo>
                  <a:lnTo>
                    <a:pt x="416" y="1922"/>
                  </a:lnTo>
                  <a:lnTo>
                    <a:pt x="317" y="1744"/>
                  </a:lnTo>
                  <a:lnTo>
                    <a:pt x="258" y="1526"/>
                  </a:lnTo>
                  <a:lnTo>
                    <a:pt x="218" y="1308"/>
                  </a:lnTo>
                  <a:lnTo>
                    <a:pt x="258" y="1090"/>
                  </a:lnTo>
                  <a:lnTo>
                    <a:pt x="317" y="892"/>
                  </a:lnTo>
                  <a:lnTo>
                    <a:pt x="416" y="694"/>
                  </a:lnTo>
                  <a:lnTo>
                    <a:pt x="555" y="535"/>
                  </a:lnTo>
                  <a:lnTo>
                    <a:pt x="714" y="396"/>
                  </a:lnTo>
                  <a:lnTo>
                    <a:pt x="892" y="297"/>
                  </a:lnTo>
                  <a:lnTo>
                    <a:pt x="1110" y="238"/>
                  </a:lnTo>
                  <a:lnTo>
                    <a:pt x="1328" y="218"/>
                  </a:lnTo>
                  <a:close/>
                  <a:moveTo>
                    <a:pt x="1189" y="0"/>
                  </a:moveTo>
                  <a:lnTo>
                    <a:pt x="1050" y="20"/>
                  </a:lnTo>
                  <a:lnTo>
                    <a:pt x="932" y="60"/>
                  </a:lnTo>
                  <a:lnTo>
                    <a:pt x="813" y="99"/>
                  </a:lnTo>
                  <a:lnTo>
                    <a:pt x="694" y="159"/>
                  </a:lnTo>
                  <a:lnTo>
                    <a:pt x="595" y="218"/>
                  </a:lnTo>
                  <a:lnTo>
                    <a:pt x="476" y="297"/>
                  </a:lnTo>
                  <a:lnTo>
                    <a:pt x="397" y="377"/>
                  </a:lnTo>
                  <a:lnTo>
                    <a:pt x="298" y="476"/>
                  </a:lnTo>
                  <a:lnTo>
                    <a:pt x="238" y="575"/>
                  </a:lnTo>
                  <a:lnTo>
                    <a:pt x="159" y="694"/>
                  </a:lnTo>
                  <a:lnTo>
                    <a:pt x="99" y="793"/>
                  </a:lnTo>
                  <a:lnTo>
                    <a:pt x="60" y="912"/>
                  </a:lnTo>
                  <a:lnTo>
                    <a:pt x="40" y="1050"/>
                  </a:lnTo>
                  <a:lnTo>
                    <a:pt x="20" y="1169"/>
                  </a:lnTo>
                  <a:lnTo>
                    <a:pt x="0" y="1308"/>
                  </a:lnTo>
                  <a:lnTo>
                    <a:pt x="20" y="1447"/>
                  </a:lnTo>
                  <a:lnTo>
                    <a:pt x="40" y="1585"/>
                  </a:lnTo>
                  <a:lnTo>
                    <a:pt x="60" y="1704"/>
                  </a:lnTo>
                  <a:lnTo>
                    <a:pt x="99" y="1823"/>
                  </a:lnTo>
                  <a:lnTo>
                    <a:pt x="159" y="1942"/>
                  </a:lnTo>
                  <a:lnTo>
                    <a:pt x="238" y="2041"/>
                  </a:lnTo>
                  <a:lnTo>
                    <a:pt x="298" y="2160"/>
                  </a:lnTo>
                  <a:lnTo>
                    <a:pt x="397" y="2239"/>
                  </a:lnTo>
                  <a:lnTo>
                    <a:pt x="476" y="2338"/>
                  </a:lnTo>
                  <a:lnTo>
                    <a:pt x="595" y="2398"/>
                  </a:lnTo>
                  <a:lnTo>
                    <a:pt x="694" y="2477"/>
                  </a:lnTo>
                  <a:lnTo>
                    <a:pt x="813" y="2517"/>
                  </a:lnTo>
                  <a:lnTo>
                    <a:pt x="932" y="2576"/>
                  </a:lnTo>
                  <a:lnTo>
                    <a:pt x="1050" y="2596"/>
                  </a:lnTo>
                  <a:lnTo>
                    <a:pt x="1189" y="2616"/>
                  </a:lnTo>
                  <a:lnTo>
                    <a:pt x="1328" y="2635"/>
                  </a:lnTo>
                  <a:lnTo>
                    <a:pt x="1467" y="2616"/>
                  </a:lnTo>
                  <a:lnTo>
                    <a:pt x="1585" y="2596"/>
                  </a:lnTo>
                  <a:lnTo>
                    <a:pt x="1724" y="2576"/>
                  </a:lnTo>
                  <a:lnTo>
                    <a:pt x="1843" y="2517"/>
                  </a:lnTo>
                  <a:lnTo>
                    <a:pt x="1942" y="2477"/>
                  </a:lnTo>
                  <a:lnTo>
                    <a:pt x="2061" y="2398"/>
                  </a:lnTo>
                  <a:lnTo>
                    <a:pt x="2160" y="2338"/>
                  </a:lnTo>
                  <a:lnTo>
                    <a:pt x="2259" y="2239"/>
                  </a:lnTo>
                  <a:lnTo>
                    <a:pt x="2338" y="2160"/>
                  </a:lnTo>
                  <a:lnTo>
                    <a:pt x="2418" y="2041"/>
                  </a:lnTo>
                  <a:lnTo>
                    <a:pt x="2477" y="1942"/>
                  </a:lnTo>
                  <a:lnTo>
                    <a:pt x="2537" y="1823"/>
                  </a:lnTo>
                  <a:lnTo>
                    <a:pt x="2576" y="1704"/>
                  </a:lnTo>
                  <a:lnTo>
                    <a:pt x="2616" y="1585"/>
                  </a:lnTo>
                  <a:lnTo>
                    <a:pt x="2636" y="1447"/>
                  </a:lnTo>
                  <a:lnTo>
                    <a:pt x="2636" y="1308"/>
                  </a:lnTo>
                  <a:lnTo>
                    <a:pt x="2636" y="1169"/>
                  </a:lnTo>
                  <a:lnTo>
                    <a:pt x="2616" y="1050"/>
                  </a:lnTo>
                  <a:lnTo>
                    <a:pt x="2576" y="912"/>
                  </a:lnTo>
                  <a:lnTo>
                    <a:pt x="2537" y="793"/>
                  </a:lnTo>
                  <a:lnTo>
                    <a:pt x="2477" y="694"/>
                  </a:lnTo>
                  <a:lnTo>
                    <a:pt x="2418" y="575"/>
                  </a:lnTo>
                  <a:lnTo>
                    <a:pt x="2338" y="476"/>
                  </a:lnTo>
                  <a:lnTo>
                    <a:pt x="2259" y="377"/>
                  </a:lnTo>
                  <a:lnTo>
                    <a:pt x="2160" y="297"/>
                  </a:lnTo>
                  <a:lnTo>
                    <a:pt x="2061" y="218"/>
                  </a:lnTo>
                  <a:lnTo>
                    <a:pt x="1942" y="159"/>
                  </a:lnTo>
                  <a:lnTo>
                    <a:pt x="1843" y="99"/>
                  </a:lnTo>
                  <a:lnTo>
                    <a:pt x="1724" y="60"/>
                  </a:lnTo>
                  <a:lnTo>
                    <a:pt x="1585" y="20"/>
                  </a:lnTo>
                  <a:lnTo>
                    <a:pt x="146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57;p48"/>
            <p:cNvSpPr/>
            <p:nvPr/>
          </p:nvSpPr>
          <p:spPr>
            <a:xfrm>
              <a:off x="3350132" y="1638699"/>
              <a:ext cx="82627" cy="82593"/>
            </a:xfrm>
            <a:custGeom>
              <a:avLst/>
              <a:gdLst/>
              <a:ahLst/>
              <a:cxnLst/>
              <a:rect l="l" t="t" r="r" b="b"/>
              <a:pathLst>
                <a:path w="2419" h="2418" extrusionOk="0">
                  <a:moveTo>
                    <a:pt x="1209" y="0"/>
                  </a:moveTo>
                  <a:lnTo>
                    <a:pt x="1091" y="20"/>
                  </a:lnTo>
                  <a:lnTo>
                    <a:pt x="972" y="40"/>
                  </a:lnTo>
                  <a:lnTo>
                    <a:pt x="853" y="60"/>
                  </a:lnTo>
                  <a:lnTo>
                    <a:pt x="734" y="99"/>
                  </a:lnTo>
                  <a:lnTo>
                    <a:pt x="536" y="218"/>
                  </a:lnTo>
                  <a:lnTo>
                    <a:pt x="357" y="357"/>
                  </a:lnTo>
                  <a:lnTo>
                    <a:pt x="199" y="535"/>
                  </a:lnTo>
                  <a:lnTo>
                    <a:pt x="100" y="753"/>
                  </a:lnTo>
                  <a:lnTo>
                    <a:pt x="60" y="852"/>
                  </a:lnTo>
                  <a:lnTo>
                    <a:pt x="21" y="971"/>
                  </a:lnTo>
                  <a:lnTo>
                    <a:pt x="1" y="1090"/>
                  </a:lnTo>
                  <a:lnTo>
                    <a:pt x="1" y="1209"/>
                  </a:lnTo>
                  <a:lnTo>
                    <a:pt x="1" y="1328"/>
                  </a:lnTo>
                  <a:lnTo>
                    <a:pt x="21" y="1447"/>
                  </a:lnTo>
                  <a:lnTo>
                    <a:pt x="60" y="1566"/>
                  </a:lnTo>
                  <a:lnTo>
                    <a:pt x="100" y="1684"/>
                  </a:lnTo>
                  <a:lnTo>
                    <a:pt x="199" y="1883"/>
                  </a:lnTo>
                  <a:lnTo>
                    <a:pt x="357" y="2061"/>
                  </a:lnTo>
                  <a:lnTo>
                    <a:pt x="536" y="2219"/>
                  </a:lnTo>
                  <a:lnTo>
                    <a:pt x="734" y="2318"/>
                  </a:lnTo>
                  <a:lnTo>
                    <a:pt x="853" y="2358"/>
                  </a:lnTo>
                  <a:lnTo>
                    <a:pt x="972" y="2398"/>
                  </a:lnTo>
                  <a:lnTo>
                    <a:pt x="1091" y="2418"/>
                  </a:lnTo>
                  <a:lnTo>
                    <a:pt x="1328" y="2418"/>
                  </a:lnTo>
                  <a:lnTo>
                    <a:pt x="1447" y="2398"/>
                  </a:lnTo>
                  <a:lnTo>
                    <a:pt x="1566" y="2358"/>
                  </a:lnTo>
                  <a:lnTo>
                    <a:pt x="1685" y="2318"/>
                  </a:lnTo>
                  <a:lnTo>
                    <a:pt x="1883" y="2219"/>
                  </a:lnTo>
                  <a:lnTo>
                    <a:pt x="2061" y="2061"/>
                  </a:lnTo>
                  <a:lnTo>
                    <a:pt x="2200" y="1883"/>
                  </a:lnTo>
                  <a:lnTo>
                    <a:pt x="2319" y="1684"/>
                  </a:lnTo>
                  <a:lnTo>
                    <a:pt x="2359" y="1566"/>
                  </a:lnTo>
                  <a:lnTo>
                    <a:pt x="2398" y="1447"/>
                  </a:lnTo>
                  <a:lnTo>
                    <a:pt x="2418" y="1328"/>
                  </a:lnTo>
                  <a:lnTo>
                    <a:pt x="2418" y="1209"/>
                  </a:lnTo>
                  <a:lnTo>
                    <a:pt x="2418" y="1090"/>
                  </a:lnTo>
                  <a:lnTo>
                    <a:pt x="2398" y="971"/>
                  </a:lnTo>
                  <a:lnTo>
                    <a:pt x="2359" y="852"/>
                  </a:lnTo>
                  <a:lnTo>
                    <a:pt x="2319" y="753"/>
                  </a:lnTo>
                  <a:lnTo>
                    <a:pt x="2200" y="535"/>
                  </a:lnTo>
                  <a:lnTo>
                    <a:pt x="2061" y="357"/>
                  </a:lnTo>
                  <a:lnTo>
                    <a:pt x="1883" y="218"/>
                  </a:lnTo>
                  <a:lnTo>
                    <a:pt x="1685" y="99"/>
                  </a:lnTo>
                  <a:lnTo>
                    <a:pt x="1566" y="60"/>
                  </a:lnTo>
                  <a:lnTo>
                    <a:pt x="1447" y="40"/>
                  </a:lnTo>
                  <a:lnTo>
                    <a:pt x="1328" y="20"/>
                  </a:lnTo>
                  <a:lnTo>
                    <a:pt x="1209" y="0"/>
                  </a:lnTo>
                  <a:close/>
                </a:path>
              </a:pathLst>
            </a:custGeom>
            <a:solidFill>
              <a:srgbClr val="FFAB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58;p48"/>
            <p:cNvSpPr/>
            <p:nvPr/>
          </p:nvSpPr>
          <p:spPr>
            <a:xfrm>
              <a:off x="3346067" y="1635317"/>
              <a:ext cx="90073" cy="90039"/>
            </a:xfrm>
            <a:custGeom>
              <a:avLst/>
              <a:gdLst/>
              <a:ahLst/>
              <a:cxnLst/>
              <a:rect l="l" t="t" r="r" b="b"/>
              <a:pathLst>
                <a:path w="2637" h="2636" extrusionOk="0">
                  <a:moveTo>
                    <a:pt x="1328" y="218"/>
                  </a:moveTo>
                  <a:lnTo>
                    <a:pt x="1546" y="238"/>
                  </a:lnTo>
                  <a:lnTo>
                    <a:pt x="1745" y="297"/>
                  </a:lnTo>
                  <a:lnTo>
                    <a:pt x="1943" y="396"/>
                  </a:lnTo>
                  <a:lnTo>
                    <a:pt x="2101" y="535"/>
                  </a:lnTo>
                  <a:lnTo>
                    <a:pt x="2240" y="694"/>
                  </a:lnTo>
                  <a:lnTo>
                    <a:pt x="2339" y="892"/>
                  </a:lnTo>
                  <a:lnTo>
                    <a:pt x="2398" y="1090"/>
                  </a:lnTo>
                  <a:lnTo>
                    <a:pt x="2418" y="1308"/>
                  </a:lnTo>
                  <a:lnTo>
                    <a:pt x="2398" y="1526"/>
                  </a:lnTo>
                  <a:lnTo>
                    <a:pt x="2339" y="1744"/>
                  </a:lnTo>
                  <a:lnTo>
                    <a:pt x="2240" y="1922"/>
                  </a:lnTo>
                  <a:lnTo>
                    <a:pt x="2101" y="2081"/>
                  </a:lnTo>
                  <a:lnTo>
                    <a:pt x="1943" y="2219"/>
                  </a:lnTo>
                  <a:lnTo>
                    <a:pt x="1745" y="2318"/>
                  </a:lnTo>
                  <a:lnTo>
                    <a:pt x="1546" y="2378"/>
                  </a:lnTo>
                  <a:lnTo>
                    <a:pt x="1328" y="2417"/>
                  </a:lnTo>
                  <a:lnTo>
                    <a:pt x="1110" y="2378"/>
                  </a:lnTo>
                  <a:lnTo>
                    <a:pt x="893" y="2318"/>
                  </a:lnTo>
                  <a:lnTo>
                    <a:pt x="714" y="2219"/>
                  </a:lnTo>
                  <a:lnTo>
                    <a:pt x="556" y="2081"/>
                  </a:lnTo>
                  <a:lnTo>
                    <a:pt x="417" y="1922"/>
                  </a:lnTo>
                  <a:lnTo>
                    <a:pt x="318" y="1744"/>
                  </a:lnTo>
                  <a:lnTo>
                    <a:pt x="258" y="1526"/>
                  </a:lnTo>
                  <a:lnTo>
                    <a:pt x="239" y="1308"/>
                  </a:lnTo>
                  <a:lnTo>
                    <a:pt x="258" y="1090"/>
                  </a:lnTo>
                  <a:lnTo>
                    <a:pt x="318" y="892"/>
                  </a:lnTo>
                  <a:lnTo>
                    <a:pt x="417" y="694"/>
                  </a:lnTo>
                  <a:lnTo>
                    <a:pt x="556" y="535"/>
                  </a:lnTo>
                  <a:lnTo>
                    <a:pt x="714" y="396"/>
                  </a:lnTo>
                  <a:lnTo>
                    <a:pt x="893" y="297"/>
                  </a:lnTo>
                  <a:lnTo>
                    <a:pt x="1110" y="238"/>
                  </a:lnTo>
                  <a:lnTo>
                    <a:pt x="1328" y="218"/>
                  </a:lnTo>
                  <a:close/>
                  <a:moveTo>
                    <a:pt x="1190" y="0"/>
                  </a:moveTo>
                  <a:lnTo>
                    <a:pt x="1071" y="20"/>
                  </a:lnTo>
                  <a:lnTo>
                    <a:pt x="932" y="60"/>
                  </a:lnTo>
                  <a:lnTo>
                    <a:pt x="813" y="99"/>
                  </a:lnTo>
                  <a:lnTo>
                    <a:pt x="694" y="159"/>
                  </a:lnTo>
                  <a:lnTo>
                    <a:pt x="595" y="218"/>
                  </a:lnTo>
                  <a:lnTo>
                    <a:pt x="496" y="297"/>
                  </a:lnTo>
                  <a:lnTo>
                    <a:pt x="397" y="377"/>
                  </a:lnTo>
                  <a:lnTo>
                    <a:pt x="318" y="476"/>
                  </a:lnTo>
                  <a:lnTo>
                    <a:pt x="239" y="575"/>
                  </a:lnTo>
                  <a:lnTo>
                    <a:pt x="179" y="694"/>
                  </a:lnTo>
                  <a:lnTo>
                    <a:pt x="120" y="793"/>
                  </a:lnTo>
                  <a:lnTo>
                    <a:pt x="60" y="912"/>
                  </a:lnTo>
                  <a:lnTo>
                    <a:pt x="41" y="1050"/>
                  </a:lnTo>
                  <a:lnTo>
                    <a:pt x="21" y="1169"/>
                  </a:lnTo>
                  <a:lnTo>
                    <a:pt x="1" y="1308"/>
                  </a:lnTo>
                  <a:lnTo>
                    <a:pt x="21" y="1447"/>
                  </a:lnTo>
                  <a:lnTo>
                    <a:pt x="41" y="1585"/>
                  </a:lnTo>
                  <a:lnTo>
                    <a:pt x="60" y="1704"/>
                  </a:lnTo>
                  <a:lnTo>
                    <a:pt x="120" y="1823"/>
                  </a:lnTo>
                  <a:lnTo>
                    <a:pt x="179" y="1942"/>
                  </a:lnTo>
                  <a:lnTo>
                    <a:pt x="239" y="2041"/>
                  </a:lnTo>
                  <a:lnTo>
                    <a:pt x="318" y="2160"/>
                  </a:lnTo>
                  <a:lnTo>
                    <a:pt x="397" y="2239"/>
                  </a:lnTo>
                  <a:lnTo>
                    <a:pt x="496" y="2338"/>
                  </a:lnTo>
                  <a:lnTo>
                    <a:pt x="595" y="2398"/>
                  </a:lnTo>
                  <a:lnTo>
                    <a:pt x="694" y="2477"/>
                  </a:lnTo>
                  <a:lnTo>
                    <a:pt x="813" y="2517"/>
                  </a:lnTo>
                  <a:lnTo>
                    <a:pt x="932" y="2576"/>
                  </a:lnTo>
                  <a:lnTo>
                    <a:pt x="1071" y="2596"/>
                  </a:lnTo>
                  <a:lnTo>
                    <a:pt x="1190" y="2616"/>
                  </a:lnTo>
                  <a:lnTo>
                    <a:pt x="1328" y="2635"/>
                  </a:lnTo>
                  <a:lnTo>
                    <a:pt x="1467" y="2616"/>
                  </a:lnTo>
                  <a:lnTo>
                    <a:pt x="1586" y="2596"/>
                  </a:lnTo>
                  <a:lnTo>
                    <a:pt x="1725" y="2576"/>
                  </a:lnTo>
                  <a:lnTo>
                    <a:pt x="1844" y="2517"/>
                  </a:lnTo>
                  <a:lnTo>
                    <a:pt x="1962" y="2477"/>
                  </a:lnTo>
                  <a:lnTo>
                    <a:pt x="2062" y="2398"/>
                  </a:lnTo>
                  <a:lnTo>
                    <a:pt x="2161" y="2338"/>
                  </a:lnTo>
                  <a:lnTo>
                    <a:pt x="2260" y="2239"/>
                  </a:lnTo>
                  <a:lnTo>
                    <a:pt x="2339" y="2160"/>
                  </a:lnTo>
                  <a:lnTo>
                    <a:pt x="2418" y="2041"/>
                  </a:lnTo>
                  <a:lnTo>
                    <a:pt x="2478" y="1942"/>
                  </a:lnTo>
                  <a:lnTo>
                    <a:pt x="2537" y="1823"/>
                  </a:lnTo>
                  <a:lnTo>
                    <a:pt x="2577" y="1704"/>
                  </a:lnTo>
                  <a:lnTo>
                    <a:pt x="2616" y="1585"/>
                  </a:lnTo>
                  <a:lnTo>
                    <a:pt x="2636" y="1447"/>
                  </a:lnTo>
                  <a:lnTo>
                    <a:pt x="2636" y="1308"/>
                  </a:lnTo>
                  <a:lnTo>
                    <a:pt x="2636" y="1169"/>
                  </a:lnTo>
                  <a:lnTo>
                    <a:pt x="2616" y="1050"/>
                  </a:lnTo>
                  <a:lnTo>
                    <a:pt x="2577" y="912"/>
                  </a:lnTo>
                  <a:lnTo>
                    <a:pt x="2537" y="793"/>
                  </a:lnTo>
                  <a:lnTo>
                    <a:pt x="2478" y="694"/>
                  </a:lnTo>
                  <a:lnTo>
                    <a:pt x="2418" y="575"/>
                  </a:lnTo>
                  <a:lnTo>
                    <a:pt x="2339" y="476"/>
                  </a:lnTo>
                  <a:lnTo>
                    <a:pt x="2260" y="377"/>
                  </a:lnTo>
                  <a:lnTo>
                    <a:pt x="2161" y="297"/>
                  </a:lnTo>
                  <a:lnTo>
                    <a:pt x="2062" y="218"/>
                  </a:lnTo>
                  <a:lnTo>
                    <a:pt x="1962" y="159"/>
                  </a:lnTo>
                  <a:lnTo>
                    <a:pt x="1844" y="99"/>
                  </a:lnTo>
                  <a:lnTo>
                    <a:pt x="1725" y="60"/>
                  </a:lnTo>
                  <a:lnTo>
                    <a:pt x="1586" y="20"/>
                  </a:lnTo>
                  <a:lnTo>
                    <a:pt x="146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59;p48"/>
            <p:cNvSpPr/>
            <p:nvPr/>
          </p:nvSpPr>
          <p:spPr>
            <a:xfrm>
              <a:off x="3135577" y="1814654"/>
              <a:ext cx="122557" cy="166518"/>
            </a:xfrm>
            <a:custGeom>
              <a:avLst/>
              <a:gdLst/>
              <a:ahLst/>
              <a:cxnLst/>
              <a:rect l="l" t="t" r="r" b="b"/>
              <a:pathLst>
                <a:path w="3588" h="4875" extrusionOk="0">
                  <a:moveTo>
                    <a:pt x="1804" y="219"/>
                  </a:moveTo>
                  <a:lnTo>
                    <a:pt x="1962" y="239"/>
                  </a:lnTo>
                  <a:lnTo>
                    <a:pt x="2121" y="258"/>
                  </a:lnTo>
                  <a:lnTo>
                    <a:pt x="2260" y="298"/>
                  </a:lnTo>
                  <a:lnTo>
                    <a:pt x="2398" y="357"/>
                  </a:lnTo>
                  <a:lnTo>
                    <a:pt x="2537" y="417"/>
                  </a:lnTo>
                  <a:lnTo>
                    <a:pt x="2676" y="496"/>
                  </a:lnTo>
                  <a:lnTo>
                    <a:pt x="2795" y="575"/>
                  </a:lnTo>
                  <a:lnTo>
                    <a:pt x="2913" y="694"/>
                  </a:lnTo>
                  <a:lnTo>
                    <a:pt x="3013" y="793"/>
                  </a:lnTo>
                  <a:lnTo>
                    <a:pt x="3092" y="912"/>
                  </a:lnTo>
                  <a:lnTo>
                    <a:pt x="3171" y="1051"/>
                  </a:lnTo>
                  <a:lnTo>
                    <a:pt x="3250" y="1190"/>
                  </a:lnTo>
                  <a:lnTo>
                    <a:pt x="3290" y="1328"/>
                  </a:lnTo>
                  <a:lnTo>
                    <a:pt x="3330" y="1487"/>
                  </a:lnTo>
                  <a:lnTo>
                    <a:pt x="3369" y="1645"/>
                  </a:lnTo>
                  <a:lnTo>
                    <a:pt x="3369" y="1804"/>
                  </a:lnTo>
                  <a:lnTo>
                    <a:pt x="3369" y="4657"/>
                  </a:lnTo>
                  <a:lnTo>
                    <a:pt x="219" y="4657"/>
                  </a:lnTo>
                  <a:lnTo>
                    <a:pt x="219" y="1804"/>
                  </a:lnTo>
                  <a:lnTo>
                    <a:pt x="219" y="1645"/>
                  </a:lnTo>
                  <a:lnTo>
                    <a:pt x="258" y="1487"/>
                  </a:lnTo>
                  <a:lnTo>
                    <a:pt x="298" y="1328"/>
                  </a:lnTo>
                  <a:lnTo>
                    <a:pt x="338" y="1190"/>
                  </a:lnTo>
                  <a:lnTo>
                    <a:pt x="417" y="1051"/>
                  </a:lnTo>
                  <a:lnTo>
                    <a:pt x="496" y="912"/>
                  </a:lnTo>
                  <a:lnTo>
                    <a:pt x="575" y="793"/>
                  </a:lnTo>
                  <a:lnTo>
                    <a:pt x="675" y="694"/>
                  </a:lnTo>
                  <a:lnTo>
                    <a:pt x="793" y="575"/>
                  </a:lnTo>
                  <a:lnTo>
                    <a:pt x="912" y="496"/>
                  </a:lnTo>
                  <a:lnTo>
                    <a:pt x="1051" y="417"/>
                  </a:lnTo>
                  <a:lnTo>
                    <a:pt x="1190" y="357"/>
                  </a:lnTo>
                  <a:lnTo>
                    <a:pt x="1328" y="298"/>
                  </a:lnTo>
                  <a:lnTo>
                    <a:pt x="1487" y="258"/>
                  </a:lnTo>
                  <a:lnTo>
                    <a:pt x="1626" y="239"/>
                  </a:lnTo>
                  <a:lnTo>
                    <a:pt x="1804" y="219"/>
                  </a:lnTo>
                  <a:close/>
                  <a:moveTo>
                    <a:pt x="1804" y="1"/>
                  </a:moveTo>
                  <a:lnTo>
                    <a:pt x="1606" y="21"/>
                  </a:lnTo>
                  <a:lnTo>
                    <a:pt x="1427" y="40"/>
                  </a:lnTo>
                  <a:lnTo>
                    <a:pt x="1269" y="80"/>
                  </a:lnTo>
                  <a:lnTo>
                    <a:pt x="1091" y="140"/>
                  </a:lnTo>
                  <a:lnTo>
                    <a:pt x="932" y="219"/>
                  </a:lnTo>
                  <a:lnTo>
                    <a:pt x="793" y="318"/>
                  </a:lnTo>
                  <a:lnTo>
                    <a:pt x="655" y="417"/>
                  </a:lnTo>
                  <a:lnTo>
                    <a:pt x="516" y="536"/>
                  </a:lnTo>
                  <a:lnTo>
                    <a:pt x="417" y="655"/>
                  </a:lnTo>
                  <a:lnTo>
                    <a:pt x="298" y="793"/>
                  </a:lnTo>
                  <a:lnTo>
                    <a:pt x="219" y="952"/>
                  </a:lnTo>
                  <a:lnTo>
                    <a:pt x="140" y="1110"/>
                  </a:lnTo>
                  <a:lnTo>
                    <a:pt x="80" y="1269"/>
                  </a:lnTo>
                  <a:lnTo>
                    <a:pt x="40" y="1447"/>
                  </a:lnTo>
                  <a:lnTo>
                    <a:pt x="1" y="1626"/>
                  </a:lnTo>
                  <a:lnTo>
                    <a:pt x="1" y="1804"/>
                  </a:lnTo>
                  <a:lnTo>
                    <a:pt x="1" y="4776"/>
                  </a:lnTo>
                  <a:lnTo>
                    <a:pt x="1" y="4816"/>
                  </a:lnTo>
                  <a:lnTo>
                    <a:pt x="21" y="4855"/>
                  </a:lnTo>
                  <a:lnTo>
                    <a:pt x="60" y="4875"/>
                  </a:lnTo>
                  <a:lnTo>
                    <a:pt x="3528" y="4875"/>
                  </a:lnTo>
                  <a:lnTo>
                    <a:pt x="3567" y="4855"/>
                  </a:lnTo>
                  <a:lnTo>
                    <a:pt x="3587" y="4816"/>
                  </a:lnTo>
                  <a:lnTo>
                    <a:pt x="3587" y="4776"/>
                  </a:lnTo>
                  <a:lnTo>
                    <a:pt x="3587" y="1804"/>
                  </a:lnTo>
                  <a:lnTo>
                    <a:pt x="3587" y="1626"/>
                  </a:lnTo>
                  <a:lnTo>
                    <a:pt x="3547" y="1447"/>
                  </a:lnTo>
                  <a:lnTo>
                    <a:pt x="3508" y="1269"/>
                  </a:lnTo>
                  <a:lnTo>
                    <a:pt x="3448" y="1110"/>
                  </a:lnTo>
                  <a:lnTo>
                    <a:pt x="3369" y="952"/>
                  </a:lnTo>
                  <a:lnTo>
                    <a:pt x="3290" y="793"/>
                  </a:lnTo>
                  <a:lnTo>
                    <a:pt x="3171" y="655"/>
                  </a:lnTo>
                  <a:lnTo>
                    <a:pt x="3072" y="536"/>
                  </a:lnTo>
                  <a:lnTo>
                    <a:pt x="2933" y="417"/>
                  </a:lnTo>
                  <a:lnTo>
                    <a:pt x="2795" y="318"/>
                  </a:lnTo>
                  <a:lnTo>
                    <a:pt x="2656" y="219"/>
                  </a:lnTo>
                  <a:lnTo>
                    <a:pt x="2497" y="140"/>
                  </a:lnTo>
                  <a:lnTo>
                    <a:pt x="2319" y="80"/>
                  </a:lnTo>
                  <a:lnTo>
                    <a:pt x="2161" y="40"/>
                  </a:lnTo>
                  <a:lnTo>
                    <a:pt x="1982"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60;p48"/>
            <p:cNvSpPr/>
            <p:nvPr/>
          </p:nvSpPr>
          <p:spPr>
            <a:xfrm>
              <a:off x="3289909" y="1721262"/>
              <a:ext cx="81910" cy="82593"/>
            </a:xfrm>
            <a:custGeom>
              <a:avLst/>
              <a:gdLst/>
              <a:ahLst/>
              <a:cxnLst/>
              <a:rect l="l" t="t" r="r" b="b"/>
              <a:pathLst>
                <a:path w="2398" h="2418" extrusionOk="0">
                  <a:moveTo>
                    <a:pt x="1070" y="1"/>
                  </a:moveTo>
                  <a:lnTo>
                    <a:pt x="951" y="20"/>
                  </a:lnTo>
                  <a:lnTo>
                    <a:pt x="833" y="60"/>
                  </a:lnTo>
                  <a:lnTo>
                    <a:pt x="733" y="100"/>
                  </a:lnTo>
                  <a:lnTo>
                    <a:pt x="516" y="218"/>
                  </a:lnTo>
                  <a:lnTo>
                    <a:pt x="337" y="357"/>
                  </a:lnTo>
                  <a:lnTo>
                    <a:pt x="199" y="535"/>
                  </a:lnTo>
                  <a:lnTo>
                    <a:pt x="80" y="734"/>
                  </a:lnTo>
                  <a:lnTo>
                    <a:pt x="40" y="853"/>
                  </a:lnTo>
                  <a:lnTo>
                    <a:pt x="20" y="971"/>
                  </a:lnTo>
                  <a:lnTo>
                    <a:pt x="0" y="1090"/>
                  </a:lnTo>
                  <a:lnTo>
                    <a:pt x="0" y="1209"/>
                  </a:lnTo>
                  <a:lnTo>
                    <a:pt x="0" y="1328"/>
                  </a:lnTo>
                  <a:lnTo>
                    <a:pt x="20" y="1447"/>
                  </a:lnTo>
                  <a:lnTo>
                    <a:pt x="40" y="1566"/>
                  </a:lnTo>
                  <a:lnTo>
                    <a:pt x="80" y="1685"/>
                  </a:lnTo>
                  <a:lnTo>
                    <a:pt x="199" y="1883"/>
                  </a:lnTo>
                  <a:lnTo>
                    <a:pt x="337" y="2061"/>
                  </a:lnTo>
                  <a:lnTo>
                    <a:pt x="516" y="2220"/>
                  </a:lnTo>
                  <a:lnTo>
                    <a:pt x="733" y="2319"/>
                  </a:lnTo>
                  <a:lnTo>
                    <a:pt x="833" y="2358"/>
                  </a:lnTo>
                  <a:lnTo>
                    <a:pt x="951" y="2398"/>
                  </a:lnTo>
                  <a:lnTo>
                    <a:pt x="1070" y="2418"/>
                  </a:lnTo>
                  <a:lnTo>
                    <a:pt x="1328" y="2418"/>
                  </a:lnTo>
                  <a:lnTo>
                    <a:pt x="1447" y="2398"/>
                  </a:lnTo>
                  <a:lnTo>
                    <a:pt x="1566" y="2358"/>
                  </a:lnTo>
                  <a:lnTo>
                    <a:pt x="1665" y="2319"/>
                  </a:lnTo>
                  <a:lnTo>
                    <a:pt x="1883" y="2220"/>
                  </a:lnTo>
                  <a:lnTo>
                    <a:pt x="2061" y="2061"/>
                  </a:lnTo>
                  <a:lnTo>
                    <a:pt x="2200" y="1883"/>
                  </a:lnTo>
                  <a:lnTo>
                    <a:pt x="2319" y="1685"/>
                  </a:lnTo>
                  <a:lnTo>
                    <a:pt x="2358" y="1566"/>
                  </a:lnTo>
                  <a:lnTo>
                    <a:pt x="2378" y="1447"/>
                  </a:lnTo>
                  <a:lnTo>
                    <a:pt x="2398" y="1328"/>
                  </a:lnTo>
                  <a:lnTo>
                    <a:pt x="2398" y="1209"/>
                  </a:lnTo>
                  <a:lnTo>
                    <a:pt x="2398" y="1090"/>
                  </a:lnTo>
                  <a:lnTo>
                    <a:pt x="2378" y="971"/>
                  </a:lnTo>
                  <a:lnTo>
                    <a:pt x="2358" y="853"/>
                  </a:lnTo>
                  <a:lnTo>
                    <a:pt x="2319" y="734"/>
                  </a:lnTo>
                  <a:lnTo>
                    <a:pt x="2200" y="535"/>
                  </a:lnTo>
                  <a:lnTo>
                    <a:pt x="2061" y="357"/>
                  </a:lnTo>
                  <a:lnTo>
                    <a:pt x="1883" y="218"/>
                  </a:lnTo>
                  <a:lnTo>
                    <a:pt x="1665" y="100"/>
                  </a:lnTo>
                  <a:lnTo>
                    <a:pt x="1566" y="60"/>
                  </a:lnTo>
                  <a:lnTo>
                    <a:pt x="1447" y="20"/>
                  </a:lnTo>
                  <a:lnTo>
                    <a:pt x="1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61;p48"/>
            <p:cNvSpPr/>
            <p:nvPr/>
          </p:nvSpPr>
          <p:spPr>
            <a:xfrm>
              <a:off x="3285844" y="1717880"/>
              <a:ext cx="90039" cy="90039"/>
            </a:xfrm>
            <a:custGeom>
              <a:avLst/>
              <a:gdLst/>
              <a:ahLst/>
              <a:cxnLst/>
              <a:rect l="l" t="t" r="r" b="b"/>
              <a:pathLst>
                <a:path w="2636" h="2636" extrusionOk="0">
                  <a:moveTo>
                    <a:pt x="1308" y="218"/>
                  </a:moveTo>
                  <a:lnTo>
                    <a:pt x="1546" y="238"/>
                  </a:lnTo>
                  <a:lnTo>
                    <a:pt x="1744" y="298"/>
                  </a:lnTo>
                  <a:lnTo>
                    <a:pt x="1922" y="397"/>
                  </a:lnTo>
                  <a:lnTo>
                    <a:pt x="2101" y="535"/>
                  </a:lnTo>
                  <a:lnTo>
                    <a:pt x="2220" y="694"/>
                  </a:lnTo>
                  <a:lnTo>
                    <a:pt x="2319" y="892"/>
                  </a:lnTo>
                  <a:lnTo>
                    <a:pt x="2398" y="1090"/>
                  </a:lnTo>
                  <a:lnTo>
                    <a:pt x="2418" y="1308"/>
                  </a:lnTo>
                  <a:lnTo>
                    <a:pt x="2398" y="1526"/>
                  </a:lnTo>
                  <a:lnTo>
                    <a:pt x="2319" y="1744"/>
                  </a:lnTo>
                  <a:lnTo>
                    <a:pt x="2220" y="1922"/>
                  </a:lnTo>
                  <a:lnTo>
                    <a:pt x="2101" y="2081"/>
                  </a:lnTo>
                  <a:lnTo>
                    <a:pt x="1922" y="2220"/>
                  </a:lnTo>
                  <a:lnTo>
                    <a:pt x="1744" y="2319"/>
                  </a:lnTo>
                  <a:lnTo>
                    <a:pt x="1546" y="2378"/>
                  </a:lnTo>
                  <a:lnTo>
                    <a:pt x="1308" y="2398"/>
                  </a:lnTo>
                  <a:lnTo>
                    <a:pt x="1090" y="2378"/>
                  </a:lnTo>
                  <a:lnTo>
                    <a:pt x="892" y="2319"/>
                  </a:lnTo>
                  <a:lnTo>
                    <a:pt x="714" y="2220"/>
                  </a:lnTo>
                  <a:lnTo>
                    <a:pt x="535" y="2081"/>
                  </a:lnTo>
                  <a:lnTo>
                    <a:pt x="417" y="1922"/>
                  </a:lnTo>
                  <a:lnTo>
                    <a:pt x="318" y="1744"/>
                  </a:lnTo>
                  <a:lnTo>
                    <a:pt x="238" y="1526"/>
                  </a:lnTo>
                  <a:lnTo>
                    <a:pt x="218" y="1308"/>
                  </a:lnTo>
                  <a:lnTo>
                    <a:pt x="238" y="1090"/>
                  </a:lnTo>
                  <a:lnTo>
                    <a:pt x="318" y="892"/>
                  </a:lnTo>
                  <a:lnTo>
                    <a:pt x="417" y="694"/>
                  </a:lnTo>
                  <a:lnTo>
                    <a:pt x="535" y="535"/>
                  </a:lnTo>
                  <a:lnTo>
                    <a:pt x="714" y="397"/>
                  </a:lnTo>
                  <a:lnTo>
                    <a:pt x="892" y="298"/>
                  </a:lnTo>
                  <a:lnTo>
                    <a:pt x="1090" y="238"/>
                  </a:lnTo>
                  <a:lnTo>
                    <a:pt x="1308" y="218"/>
                  </a:lnTo>
                  <a:close/>
                  <a:moveTo>
                    <a:pt x="1189" y="0"/>
                  </a:moveTo>
                  <a:lnTo>
                    <a:pt x="1051" y="20"/>
                  </a:lnTo>
                  <a:lnTo>
                    <a:pt x="932" y="60"/>
                  </a:lnTo>
                  <a:lnTo>
                    <a:pt x="813" y="100"/>
                  </a:lnTo>
                  <a:lnTo>
                    <a:pt x="694" y="159"/>
                  </a:lnTo>
                  <a:lnTo>
                    <a:pt x="575" y="218"/>
                  </a:lnTo>
                  <a:lnTo>
                    <a:pt x="476" y="298"/>
                  </a:lnTo>
                  <a:lnTo>
                    <a:pt x="377" y="377"/>
                  </a:lnTo>
                  <a:lnTo>
                    <a:pt x="298" y="476"/>
                  </a:lnTo>
                  <a:lnTo>
                    <a:pt x="218" y="575"/>
                  </a:lnTo>
                  <a:lnTo>
                    <a:pt x="159" y="674"/>
                  </a:lnTo>
                  <a:lnTo>
                    <a:pt x="100" y="793"/>
                  </a:lnTo>
                  <a:lnTo>
                    <a:pt x="60" y="912"/>
                  </a:lnTo>
                  <a:lnTo>
                    <a:pt x="20" y="1051"/>
                  </a:lnTo>
                  <a:lnTo>
                    <a:pt x="0" y="1169"/>
                  </a:lnTo>
                  <a:lnTo>
                    <a:pt x="0" y="1308"/>
                  </a:lnTo>
                  <a:lnTo>
                    <a:pt x="0" y="1447"/>
                  </a:lnTo>
                  <a:lnTo>
                    <a:pt x="20" y="1566"/>
                  </a:lnTo>
                  <a:lnTo>
                    <a:pt x="60" y="1704"/>
                  </a:lnTo>
                  <a:lnTo>
                    <a:pt x="100" y="1823"/>
                  </a:lnTo>
                  <a:lnTo>
                    <a:pt x="159" y="1942"/>
                  </a:lnTo>
                  <a:lnTo>
                    <a:pt x="218" y="2041"/>
                  </a:lnTo>
                  <a:lnTo>
                    <a:pt x="298" y="2140"/>
                  </a:lnTo>
                  <a:lnTo>
                    <a:pt x="377" y="2239"/>
                  </a:lnTo>
                  <a:lnTo>
                    <a:pt x="476" y="2319"/>
                  </a:lnTo>
                  <a:lnTo>
                    <a:pt x="575" y="2398"/>
                  </a:lnTo>
                  <a:lnTo>
                    <a:pt x="694" y="2477"/>
                  </a:lnTo>
                  <a:lnTo>
                    <a:pt x="813" y="2517"/>
                  </a:lnTo>
                  <a:lnTo>
                    <a:pt x="932" y="2576"/>
                  </a:lnTo>
                  <a:lnTo>
                    <a:pt x="1051" y="2596"/>
                  </a:lnTo>
                  <a:lnTo>
                    <a:pt x="1189" y="2616"/>
                  </a:lnTo>
                  <a:lnTo>
                    <a:pt x="1308" y="2636"/>
                  </a:lnTo>
                  <a:lnTo>
                    <a:pt x="1447" y="2616"/>
                  </a:lnTo>
                  <a:lnTo>
                    <a:pt x="1586" y="2596"/>
                  </a:lnTo>
                  <a:lnTo>
                    <a:pt x="1704" y="2576"/>
                  </a:lnTo>
                  <a:lnTo>
                    <a:pt x="1823" y="2517"/>
                  </a:lnTo>
                  <a:lnTo>
                    <a:pt x="1942" y="2477"/>
                  </a:lnTo>
                  <a:lnTo>
                    <a:pt x="2061" y="2398"/>
                  </a:lnTo>
                  <a:lnTo>
                    <a:pt x="2160" y="2319"/>
                  </a:lnTo>
                  <a:lnTo>
                    <a:pt x="2239" y="2239"/>
                  </a:lnTo>
                  <a:lnTo>
                    <a:pt x="2339" y="2140"/>
                  </a:lnTo>
                  <a:lnTo>
                    <a:pt x="2418" y="2041"/>
                  </a:lnTo>
                  <a:lnTo>
                    <a:pt x="2477" y="1942"/>
                  </a:lnTo>
                  <a:lnTo>
                    <a:pt x="2537" y="1823"/>
                  </a:lnTo>
                  <a:lnTo>
                    <a:pt x="2576" y="1704"/>
                  </a:lnTo>
                  <a:lnTo>
                    <a:pt x="2616" y="1566"/>
                  </a:lnTo>
                  <a:lnTo>
                    <a:pt x="2636" y="1447"/>
                  </a:lnTo>
                  <a:lnTo>
                    <a:pt x="2636" y="1308"/>
                  </a:lnTo>
                  <a:lnTo>
                    <a:pt x="2636" y="1169"/>
                  </a:lnTo>
                  <a:lnTo>
                    <a:pt x="2616" y="1051"/>
                  </a:lnTo>
                  <a:lnTo>
                    <a:pt x="2576" y="912"/>
                  </a:lnTo>
                  <a:lnTo>
                    <a:pt x="2537" y="793"/>
                  </a:lnTo>
                  <a:lnTo>
                    <a:pt x="2477" y="674"/>
                  </a:lnTo>
                  <a:lnTo>
                    <a:pt x="2418" y="575"/>
                  </a:lnTo>
                  <a:lnTo>
                    <a:pt x="2339" y="476"/>
                  </a:lnTo>
                  <a:lnTo>
                    <a:pt x="2239" y="377"/>
                  </a:lnTo>
                  <a:lnTo>
                    <a:pt x="2160" y="298"/>
                  </a:lnTo>
                  <a:lnTo>
                    <a:pt x="2061" y="218"/>
                  </a:lnTo>
                  <a:lnTo>
                    <a:pt x="1942" y="159"/>
                  </a:lnTo>
                  <a:lnTo>
                    <a:pt x="1823" y="100"/>
                  </a:lnTo>
                  <a:lnTo>
                    <a:pt x="1704" y="60"/>
                  </a:lnTo>
                  <a:lnTo>
                    <a:pt x="1586" y="20"/>
                  </a:lnTo>
                  <a:lnTo>
                    <a:pt x="144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2;p48"/>
            <p:cNvSpPr/>
            <p:nvPr/>
          </p:nvSpPr>
          <p:spPr>
            <a:xfrm>
              <a:off x="3268252" y="1814654"/>
              <a:ext cx="122523" cy="166518"/>
            </a:xfrm>
            <a:custGeom>
              <a:avLst/>
              <a:gdLst/>
              <a:ahLst/>
              <a:cxnLst/>
              <a:rect l="l" t="t" r="r" b="b"/>
              <a:pathLst>
                <a:path w="3587" h="4875" extrusionOk="0">
                  <a:moveTo>
                    <a:pt x="1784" y="219"/>
                  </a:moveTo>
                  <a:lnTo>
                    <a:pt x="1942" y="239"/>
                  </a:lnTo>
                  <a:lnTo>
                    <a:pt x="2101" y="258"/>
                  </a:lnTo>
                  <a:lnTo>
                    <a:pt x="2259" y="298"/>
                  </a:lnTo>
                  <a:lnTo>
                    <a:pt x="2398" y="357"/>
                  </a:lnTo>
                  <a:lnTo>
                    <a:pt x="2536" y="417"/>
                  </a:lnTo>
                  <a:lnTo>
                    <a:pt x="2675" y="496"/>
                  </a:lnTo>
                  <a:lnTo>
                    <a:pt x="2794" y="575"/>
                  </a:lnTo>
                  <a:lnTo>
                    <a:pt x="2893" y="694"/>
                  </a:lnTo>
                  <a:lnTo>
                    <a:pt x="3012" y="793"/>
                  </a:lnTo>
                  <a:lnTo>
                    <a:pt x="3091" y="912"/>
                  </a:lnTo>
                  <a:lnTo>
                    <a:pt x="3171" y="1051"/>
                  </a:lnTo>
                  <a:lnTo>
                    <a:pt x="3250" y="1190"/>
                  </a:lnTo>
                  <a:lnTo>
                    <a:pt x="3289" y="1328"/>
                  </a:lnTo>
                  <a:lnTo>
                    <a:pt x="3329" y="1487"/>
                  </a:lnTo>
                  <a:lnTo>
                    <a:pt x="3349" y="1645"/>
                  </a:lnTo>
                  <a:lnTo>
                    <a:pt x="3369" y="1804"/>
                  </a:lnTo>
                  <a:lnTo>
                    <a:pt x="3369" y="4657"/>
                  </a:lnTo>
                  <a:lnTo>
                    <a:pt x="218" y="4657"/>
                  </a:lnTo>
                  <a:lnTo>
                    <a:pt x="218" y="1804"/>
                  </a:lnTo>
                  <a:lnTo>
                    <a:pt x="218" y="1645"/>
                  </a:lnTo>
                  <a:lnTo>
                    <a:pt x="238" y="1487"/>
                  </a:lnTo>
                  <a:lnTo>
                    <a:pt x="278" y="1328"/>
                  </a:lnTo>
                  <a:lnTo>
                    <a:pt x="337" y="1190"/>
                  </a:lnTo>
                  <a:lnTo>
                    <a:pt x="397" y="1051"/>
                  </a:lnTo>
                  <a:lnTo>
                    <a:pt x="476" y="912"/>
                  </a:lnTo>
                  <a:lnTo>
                    <a:pt x="575" y="793"/>
                  </a:lnTo>
                  <a:lnTo>
                    <a:pt x="674" y="694"/>
                  </a:lnTo>
                  <a:lnTo>
                    <a:pt x="793" y="575"/>
                  </a:lnTo>
                  <a:lnTo>
                    <a:pt x="912" y="496"/>
                  </a:lnTo>
                  <a:lnTo>
                    <a:pt x="1031" y="417"/>
                  </a:lnTo>
                  <a:lnTo>
                    <a:pt x="1169" y="357"/>
                  </a:lnTo>
                  <a:lnTo>
                    <a:pt x="1328" y="298"/>
                  </a:lnTo>
                  <a:lnTo>
                    <a:pt x="1467" y="258"/>
                  </a:lnTo>
                  <a:lnTo>
                    <a:pt x="1625" y="239"/>
                  </a:lnTo>
                  <a:lnTo>
                    <a:pt x="1784" y="219"/>
                  </a:lnTo>
                  <a:close/>
                  <a:moveTo>
                    <a:pt x="1784" y="1"/>
                  </a:moveTo>
                  <a:lnTo>
                    <a:pt x="1605" y="21"/>
                  </a:lnTo>
                  <a:lnTo>
                    <a:pt x="1427" y="40"/>
                  </a:lnTo>
                  <a:lnTo>
                    <a:pt x="1249" y="80"/>
                  </a:lnTo>
                  <a:lnTo>
                    <a:pt x="1090" y="140"/>
                  </a:lnTo>
                  <a:lnTo>
                    <a:pt x="932" y="219"/>
                  </a:lnTo>
                  <a:lnTo>
                    <a:pt x="793" y="318"/>
                  </a:lnTo>
                  <a:lnTo>
                    <a:pt x="654" y="417"/>
                  </a:lnTo>
                  <a:lnTo>
                    <a:pt x="515" y="536"/>
                  </a:lnTo>
                  <a:lnTo>
                    <a:pt x="397" y="655"/>
                  </a:lnTo>
                  <a:lnTo>
                    <a:pt x="298" y="793"/>
                  </a:lnTo>
                  <a:lnTo>
                    <a:pt x="218" y="952"/>
                  </a:lnTo>
                  <a:lnTo>
                    <a:pt x="139" y="1110"/>
                  </a:lnTo>
                  <a:lnTo>
                    <a:pt x="80" y="1269"/>
                  </a:lnTo>
                  <a:lnTo>
                    <a:pt x="20" y="1447"/>
                  </a:lnTo>
                  <a:lnTo>
                    <a:pt x="0" y="1626"/>
                  </a:lnTo>
                  <a:lnTo>
                    <a:pt x="0" y="1804"/>
                  </a:lnTo>
                  <a:lnTo>
                    <a:pt x="0" y="4776"/>
                  </a:lnTo>
                  <a:lnTo>
                    <a:pt x="0" y="4816"/>
                  </a:lnTo>
                  <a:lnTo>
                    <a:pt x="20" y="4855"/>
                  </a:lnTo>
                  <a:lnTo>
                    <a:pt x="60" y="4875"/>
                  </a:lnTo>
                  <a:lnTo>
                    <a:pt x="3527" y="4875"/>
                  </a:lnTo>
                  <a:lnTo>
                    <a:pt x="3547" y="4855"/>
                  </a:lnTo>
                  <a:lnTo>
                    <a:pt x="3587" y="4816"/>
                  </a:lnTo>
                  <a:lnTo>
                    <a:pt x="3587" y="4776"/>
                  </a:lnTo>
                  <a:lnTo>
                    <a:pt x="3587" y="1804"/>
                  </a:lnTo>
                  <a:lnTo>
                    <a:pt x="3587" y="1626"/>
                  </a:lnTo>
                  <a:lnTo>
                    <a:pt x="3547" y="1447"/>
                  </a:lnTo>
                  <a:lnTo>
                    <a:pt x="3507" y="1269"/>
                  </a:lnTo>
                  <a:lnTo>
                    <a:pt x="3448" y="1110"/>
                  </a:lnTo>
                  <a:lnTo>
                    <a:pt x="3369" y="952"/>
                  </a:lnTo>
                  <a:lnTo>
                    <a:pt x="3270" y="793"/>
                  </a:lnTo>
                  <a:lnTo>
                    <a:pt x="3171" y="655"/>
                  </a:lnTo>
                  <a:lnTo>
                    <a:pt x="3052" y="536"/>
                  </a:lnTo>
                  <a:lnTo>
                    <a:pt x="2933" y="417"/>
                  </a:lnTo>
                  <a:lnTo>
                    <a:pt x="2794" y="318"/>
                  </a:lnTo>
                  <a:lnTo>
                    <a:pt x="2636" y="219"/>
                  </a:lnTo>
                  <a:lnTo>
                    <a:pt x="2497" y="140"/>
                  </a:lnTo>
                  <a:lnTo>
                    <a:pt x="2319" y="80"/>
                  </a:lnTo>
                  <a:lnTo>
                    <a:pt x="2160" y="40"/>
                  </a:lnTo>
                  <a:lnTo>
                    <a:pt x="1982" y="21"/>
                  </a:lnTo>
                  <a:lnTo>
                    <a:pt x="17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63;p48"/>
            <p:cNvSpPr/>
            <p:nvPr/>
          </p:nvSpPr>
          <p:spPr>
            <a:xfrm>
              <a:off x="3421901" y="1721262"/>
              <a:ext cx="82593" cy="82593"/>
            </a:xfrm>
            <a:custGeom>
              <a:avLst/>
              <a:gdLst/>
              <a:ahLst/>
              <a:cxnLst/>
              <a:rect l="l" t="t" r="r" b="b"/>
              <a:pathLst>
                <a:path w="2418" h="2418" extrusionOk="0">
                  <a:moveTo>
                    <a:pt x="1090" y="1"/>
                  </a:moveTo>
                  <a:lnTo>
                    <a:pt x="971" y="20"/>
                  </a:lnTo>
                  <a:lnTo>
                    <a:pt x="852" y="60"/>
                  </a:lnTo>
                  <a:lnTo>
                    <a:pt x="753" y="100"/>
                  </a:lnTo>
                  <a:lnTo>
                    <a:pt x="535" y="218"/>
                  </a:lnTo>
                  <a:lnTo>
                    <a:pt x="357" y="357"/>
                  </a:lnTo>
                  <a:lnTo>
                    <a:pt x="218" y="535"/>
                  </a:lnTo>
                  <a:lnTo>
                    <a:pt x="99" y="734"/>
                  </a:lnTo>
                  <a:lnTo>
                    <a:pt x="59" y="853"/>
                  </a:lnTo>
                  <a:lnTo>
                    <a:pt x="40" y="971"/>
                  </a:lnTo>
                  <a:lnTo>
                    <a:pt x="20" y="1090"/>
                  </a:lnTo>
                  <a:lnTo>
                    <a:pt x="0" y="1209"/>
                  </a:lnTo>
                  <a:lnTo>
                    <a:pt x="20" y="1328"/>
                  </a:lnTo>
                  <a:lnTo>
                    <a:pt x="40" y="1447"/>
                  </a:lnTo>
                  <a:lnTo>
                    <a:pt x="59" y="1566"/>
                  </a:lnTo>
                  <a:lnTo>
                    <a:pt x="99" y="1685"/>
                  </a:lnTo>
                  <a:lnTo>
                    <a:pt x="218" y="1883"/>
                  </a:lnTo>
                  <a:lnTo>
                    <a:pt x="357" y="2061"/>
                  </a:lnTo>
                  <a:lnTo>
                    <a:pt x="535" y="2220"/>
                  </a:lnTo>
                  <a:lnTo>
                    <a:pt x="753" y="2319"/>
                  </a:lnTo>
                  <a:lnTo>
                    <a:pt x="852" y="2358"/>
                  </a:lnTo>
                  <a:lnTo>
                    <a:pt x="971" y="2398"/>
                  </a:lnTo>
                  <a:lnTo>
                    <a:pt x="1090" y="2418"/>
                  </a:lnTo>
                  <a:lnTo>
                    <a:pt x="1328" y="2418"/>
                  </a:lnTo>
                  <a:lnTo>
                    <a:pt x="1466" y="2398"/>
                  </a:lnTo>
                  <a:lnTo>
                    <a:pt x="1565" y="2358"/>
                  </a:lnTo>
                  <a:lnTo>
                    <a:pt x="1684" y="2319"/>
                  </a:lnTo>
                  <a:lnTo>
                    <a:pt x="1882" y="2220"/>
                  </a:lnTo>
                  <a:lnTo>
                    <a:pt x="2061" y="2061"/>
                  </a:lnTo>
                  <a:lnTo>
                    <a:pt x="2219" y="1883"/>
                  </a:lnTo>
                  <a:lnTo>
                    <a:pt x="2318" y="1685"/>
                  </a:lnTo>
                  <a:lnTo>
                    <a:pt x="2358" y="1566"/>
                  </a:lnTo>
                  <a:lnTo>
                    <a:pt x="2397" y="1447"/>
                  </a:lnTo>
                  <a:lnTo>
                    <a:pt x="2417" y="1328"/>
                  </a:lnTo>
                  <a:lnTo>
                    <a:pt x="2417" y="1209"/>
                  </a:lnTo>
                  <a:lnTo>
                    <a:pt x="2417" y="1090"/>
                  </a:lnTo>
                  <a:lnTo>
                    <a:pt x="2397" y="971"/>
                  </a:lnTo>
                  <a:lnTo>
                    <a:pt x="2358" y="853"/>
                  </a:lnTo>
                  <a:lnTo>
                    <a:pt x="2318" y="734"/>
                  </a:lnTo>
                  <a:lnTo>
                    <a:pt x="2219" y="535"/>
                  </a:lnTo>
                  <a:lnTo>
                    <a:pt x="2061" y="357"/>
                  </a:lnTo>
                  <a:lnTo>
                    <a:pt x="1882" y="218"/>
                  </a:lnTo>
                  <a:lnTo>
                    <a:pt x="1684" y="100"/>
                  </a:lnTo>
                  <a:lnTo>
                    <a:pt x="1565" y="60"/>
                  </a:lnTo>
                  <a:lnTo>
                    <a:pt x="1466" y="20"/>
                  </a:lnTo>
                  <a:lnTo>
                    <a:pt x="1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64;p48"/>
            <p:cNvSpPr/>
            <p:nvPr/>
          </p:nvSpPr>
          <p:spPr>
            <a:xfrm>
              <a:off x="3418485" y="1717880"/>
              <a:ext cx="90073" cy="90039"/>
            </a:xfrm>
            <a:custGeom>
              <a:avLst/>
              <a:gdLst/>
              <a:ahLst/>
              <a:cxnLst/>
              <a:rect l="l" t="t" r="r" b="b"/>
              <a:pathLst>
                <a:path w="2637" h="2636" extrusionOk="0">
                  <a:moveTo>
                    <a:pt x="1309" y="218"/>
                  </a:moveTo>
                  <a:lnTo>
                    <a:pt x="1527" y="238"/>
                  </a:lnTo>
                  <a:lnTo>
                    <a:pt x="1745" y="298"/>
                  </a:lnTo>
                  <a:lnTo>
                    <a:pt x="1923" y="397"/>
                  </a:lnTo>
                  <a:lnTo>
                    <a:pt x="2081" y="535"/>
                  </a:lnTo>
                  <a:lnTo>
                    <a:pt x="2220" y="694"/>
                  </a:lnTo>
                  <a:lnTo>
                    <a:pt x="2319" y="892"/>
                  </a:lnTo>
                  <a:lnTo>
                    <a:pt x="2379" y="1090"/>
                  </a:lnTo>
                  <a:lnTo>
                    <a:pt x="2418" y="1308"/>
                  </a:lnTo>
                  <a:lnTo>
                    <a:pt x="2379" y="1526"/>
                  </a:lnTo>
                  <a:lnTo>
                    <a:pt x="2319" y="1744"/>
                  </a:lnTo>
                  <a:lnTo>
                    <a:pt x="2220" y="1922"/>
                  </a:lnTo>
                  <a:lnTo>
                    <a:pt x="2081" y="2081"/>
                  </a:lnTo>
                  <a:lnTo>
                    <a:pt x="1923" y="2220"/>
                  </a:lnTo>
                  <a:lnTo>
                    <a:pt x="1745" y="2319"/>
                  </a:lnTo>
                  <a:lnTo>
                    <a:pt x="1527" y="2378"/>
                  </a:lnTo>
                  <a:lnTo>
                    <a:pt x="1309" y="2398"/>
                  </a:lnTo>
                  <a:lnTo>
                    <a:pt x="1091" y="2378"/>
                  </a:lnTo>
                  <a:lnTo>
                    <a:pt x="893" y="2319"/>
                  </a:lnTo>
                  <a:lnTo>
                    <a:pt x="694" y="2220"/>
                  </a:lnTo>
                  <a:lnTo>
                    <a:pt x="536" y="2081"/>
                  </a:lnTo>
                  <a:lnTo>
                    <a:pt x="397" y="1922"/>
                  </a:lnTo>
                  <a:lnTo>
                    <a:pt x="298" y="1744"/>
                  </a:lnTo>
                  <a:lnTo>
                    <a:pt x="239" y="1526"/>
                  </a:lnTo>
                  <a:lnTo>
                    <a:pt x="219" y="1308"/>
                  </a:lnTo>
                  <a:lnTo>
                    <a:pt x="239" y="1090"/>
                  </a:lnTo>
                  <a:lnTo>
                    <a:pt x="298" y="892"/>
                  </a:lnTo>
                  <a:lnTo>
                    <a:pt x="397" y="694"/>
                  </a:lnTo>
                  <a:lnTo>
                    <a:pt x="536" y="535"/>
                  </a:lnTo>
                  <a:lnTo>
                    <a:pt x="694" y="397"/>
                  </a:lnTo>
                  <a:lnTo>
                    <a:pt x="893" y="298"/>
                  </a:lnTo>
                  <a:lnTo>
                    <a:pt x="1091" y="238"/>
                  </a:lnTo>
                  <a:lnTo>
                    <a:pt x="1309" y="218"/>
                  </a:lnTo>
                  <a:close/>
                  <a:moveTo>
                    <a:pt x="1170" y="0"/>
                  </a:moveTo>
                  <a:lnTo>
                    <a:pt x="1051" y="20"/>
                  </a:lnTo>
                  <a:lnTo>
                    <a:pt x="912" y="60"/>
                  </a:lnTo>
                  <a:lnTo>
                    <a:pt x="794" y="100"/>
                  </a:lnTo>
                  <a:lnTo>
                    <a:pt x="694" y="159"/>
                  </a:lnTo>
                  <a:lnTo>
                    <a:pt x="576" y="218"/>
                  </a:lnTo>
                  <a:lnTo>
                    <a:pt x="476" y="298"/>
                  </a:lnTo>
                  <a:lnTo>
                    <a:pt x="377" y="377"/>
                  </a:lnTo>
                  <a:lnTo>
                    <a:pt x="298" y="476"/>
                  </a:lnTo>
                  <a:lnTo>
                    <a:pt x="219" y="575"/>
                  </a:lnTo>
                  <a:lnTo>
                    <a:pt x="159" y="674"/>
                  </a:lnTo>
                  <a:lnTo>
                    <a:pt x="100" y="793"/>
                  </a:lnTo>
                  <a:lnTo>
                    <a:pt x="60" y="912"/>
                  </a:lnTo>
                  <a:lnTo>
                    <a:pt x="21" y="1051"/>
                  </a:lnTo>
                  <a:lnTo>
                    <a:pt x="1" y="1169"/>
                  </a:lnTo>
                  <a:lnTo>
                    <a:pt x="1" y="1308"/>
                  </a:lnTo>
                  <a:lnTo>
                    <a:pt x="1" y="1447"/>
                  </a:lnTo>
                  <a:lnTo>
                    <a:pt x="21" y="1566"/>
                  </a:lnTo>
                  <a:lnTo>
                    <a:pt x="60" y="1704"/>
                  </a:lnTo>
                  <a:lnTo>
                    <a:pt x="100" y="1823"/>
                  </a:lnTo>
                  <a:lnTo>
                    <a:pt x="159" y="1942"/>
                  </a:lnTo>
                  <a:lnTo>
                    <a:pt x="219" y="2041"/>
                  </a:lnTo>
                  <a:lnTo>
                    <a:pt x="298" y="2140"/>
                  </a:lnTo>
                  <a:lnTo>
                    <a:pt x="377" y="2239"/>
                  </a:lnTo>
                  <a:lnTo>
                    <a:pt x="476" y="2319"/>
                  </a:lnTo>
                  <a:lnTo>
                    <a:pt x="576" y="2398"/>
                  </a:lnTo>
                  <a:lnTo>
                    <a:pt x="694" y="2477"/>
                  </a:lnTo>
                  <a:lnTo>
                    <a:pt x="794" y="2517"/>
                  </a:lnTo>
                  <a:lnTo>
                    <a:pt x="912" y="2576"/>
                  </a:lnTo>
                  <a:lnTo>
                    <a:pt x="1051" y="2596"/>
                  </a:lnTo>
                  <a:lnTo>
                    <a:pt x="1170" y="2616"/>
                  </a:lnTo>
                  <a:lnTo>
                    <a:pt x="1309" y="2636"/>
                  </a:lnTo>
                  <a:lnTo>
                    <a:pt x="1447" y="2616"/>
                  </a:lnTo>
                  <a:lnTo>
                    <a:pt x="1586" y="2596"/>
                  </a:lnTo>
                  <a:lnTo>
                    <a:pt x="1705" y="2576"/>
                  </a:lnTo>
                  <a:lnTo>
                    <a:pt x="1824" y="2517"/>
                  </a:lnTo>
                  <a:lnTo>
                    <a:pt x="1943" y="2477"/>
                  </a:lnTo>
                  <a:lnTo>
                    <a:pt x="2042" y="2398"/>
                  </a:lnTo>
                  <a:lnTo>
                    <a:pt x="2161" y="2319"/>
                  </a:lnTo>
                  <a:lnTo>
                    <a:pt x="2240" y="2239"/>
                  </a:lnTo>
                  <a:lnTo>
                    <a:pt x="2339" y="2140"/>
                  </a:lnTo>
                  <a:lnTo>
                    <a:pt x="2398" y="2041"/>
                  </a:lnTo>
                  <a:lnTo>
                    <a:pt x="2478" y="1942"/>
                  </a:lnTo>
                  <a:lnTo>
                    <a:pt x="2537" y="1823"/>
                  </a:lnTo>
                  <a:lnTo>
                    <a:pt x="2577" y="1704"/>
                  </a:lnTo>
                  <a:lnTo>
                    <a:pt x="2597" y="1566"/>
                  </a:lnTo>
                  <a:lnTo>
                    <a:pt x="2616" y="1447"/>
                  </a:lnTo>
                  <a:lnTo>
                    <a:pt x="2636" y="1308"/>
                  </a:lnTo>
                  <a:lnTo>
                    <a:pt x="2616" y="1169"/>
                  </a:lnTo>
                  <a:lnTo>
                    <a:pt x="2597" y="1051"/>
                  </a:lnTo>
                  <a:lnTo>
                    <a:pt x="2577" y="912"/>
                  </a:lnTo>
                  <a:lnTo>
                    <a:pt x="2537" y="793"/>
                  </a:lnTo>
                  <a:lnTo>
                    <a:pt x="2478" y="674"/>
                  </a:lnTo>
                  <a:lnTo>
                    <a:pt x="2398" y="575"/>
                  </a:lnTo>
                  <a:lnTo>
                    <a:pt x="2339" y="476"/>
                  </a:lnTo>
                  <a:lnTo>
                    <a:pt x="2240" y="377"/>
                  </a:lnTo>
                  <a:lnTo>
                    <a:pt x="2161" y="298"/>
                  </a:lnTo>
                  <a:lnTo>
                    <a:pt x="2042" y="218"/>
                  </a:lnTo>
                  <a:lnTo>
                    <a:pt x="1943" y="159"/>
                  </a:lnTo>
                  <a:lnTo>
                    <a:pt x="1824" y="100"/>
                  </a:lnTo>
                  <a:lnTo>
                    <a:pt x="1705" y="60"/>
                  </a:lnTo>
                  <a:lnTo>
                    <a:pt x="1586" y="20"/>
                  </a:lnTo>
                  <a:lnTo>
                    <a:pt x="1447" y="0"/>
                  </a:lnTo>
                  <a:close/>
                </a:path>
              </a:pathLst>
            </a:custGeom>
            <a:solidFill>
              <a:srgbClr val="001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65;p48"/>
            <p:cNvSpPr/>
            <p:nvPr/>
          </p:nvSpPr>
          <p:spPr>
            <a:xfrm>
              <a:off x="3400210" y="1814654"/>
              <a:ext cx="123240" cy="166518"/>
            </a:xfrm>
            <a:custGeom>
              <a:avLst/>
              <a:gdLst/>
              <a:ahLst/>
              <a:cxnLst/>
              <a:rect l="l" t="t" r="r" b="b"/>
              <a:pathLst>
                <a:path w="3608" h="4875" extrusionOk="0">
                  <a:moveTo>
                    <a:pt x="1804" y="219"/>
                  </a:moveTo>
                  <a:lnTo>
                    <a:pt x="1963" y="239"/>
                  </a:lnTo>
                  <a:lnTo>
                    <a:pt x="2121" y="258"/>
                  </a:lnTo>
                  <a:lnTo>
                    <a:pt x="2280" y="298"/>
                  </a:lnTo>
                  <a:lnTo>
                    <a:pt x="2418" y="357"/>
                  </a:lnTo>
                  <a:lnTo>
                    <a:pt x="2557" y="417"/>
                  </a:lnTo>
                  <a:lnTo>
                    <a:pt x="2676" y="496"/>
                  </a:lnTo>
                  <a:lnTo>
                    <a:pt x="2815" y="575"/>
                  </a:lnTo>
                  <a:lnTo>
                    <a:pt x="2914" y="694"/>
                  </a:lnTo>
                  <a:lnTo>
                    <a:pt x="3013" y="793"/>
                  </a:lnTo>
                  <a:lnTo>
                    <a:pt x="3112" y="912"/>
                  </a:lnTo>
                  <a:lnTo>
                    <a:pt x="3191" y="1051"/>
                  </a:lnTo>
                  <a:lnTo>
                    <a:pt x="3250" y="1190"/>
                  </a:lnTo>
                  <a:lnTo>
                    <a:pt x="3310" y="1328"/>
                  </a:lnTo>
                  <a:lnTo>
                    <a:pt x="3350" y="1487"/>
                  </a:lnTo>
                  <a:lnTo>
                    <a:pt x="3369" y="1645"/>
                  </a:lnTo>
                  <a:lnTo>
                    <a:pt x="3389" y="1804"/>
                  </a:lnTo>
                  <a:lnTo>
                    <a:pt x="3389" y="4657"/>
                  </a:lnTo>
                  <a:lnTo>
                    <a:pt x="239" y="4657"/>
                  </a:lnTo>
                  <a:lnTo>
                    <a:pt x="239" y="1804"/>
                  </a:lnTo>
                  <a:lnTo>
                    <a:pt x="239" y="1645"/>
                  </a:lnTo>
                  <a:lnTo>
                    <a:pt x="259" y="1487"/>
                  </a:lnTo>
                  <a:lnTo>
                    <a:pt x="298" y="1328"/>
                  </a:lnTo>
                  <a:lnTo>
                    <a:pt x="358" y="1190"/>
                  </a:lnTo>
                  <a:lnTo>
                    <a:pt x="417" y="1051"/>
                  </a:lnTo>
                  <a:lnTo>
                    <a:pt x="496" y="912"/>
                  </a:lnTo>
                  <a:lnTo>
                    <a:pt x="595" y="793"/>
                  </a:lnTo>
                  <a:lnTo>
                    <a:pt x="694" y="694"/>
                  </a:lnTo>
                  <a:lnTo>
                    <a:pt x="813" y="575"/>
                  </a:lnTo>
                  <a:lnTo>
                    <a:pt x="932" y="496"/>
                  </a:lnTo>
                  <a:lnTo>
                    <a:pt x="1051" y="417"/>
                  </a:lnTo>
                  <a:lnTo>
                    <a:pt x="1190" y="357"/>
                  </a:lnTo>
                  <a:lnTo>
                    <a:pt x="1329" y="298"/>
                  </a:lnTo>
                  <a:lnTo>
                    <a:pt x="1487" y="258"/>
                  </a:lnTo>
                  <a:lnTo>
                    <a:pt x="1646" y="239"/>
                  </a:lnTo>
                  <a:lnTo>
                    <a:pt x="1804" y="219"/>
                  </a:lnTo>
                  <a:close/>
                  <a:moveTo>
                    <a:pt x="1804" y="1"/>
                  </a:moveTo>
                  <a:lnTo>
                    <a:pt x="1626" y="21"/>
                  </a:lnTo>
                  <a:lnTo>
                    <a:pt x="1447" y="40"/>
                  </a:lnTo>
                  <a:lnTo>
                    <a:pt x="1269" y="80"/>
                  </a:lnTo>
                  <a:lnTo>
                    <a:pt x="1111" y="140"/>
                  </a:lnTo>
                  <a:lnTo>
                    <a:pt x="952" y="219"/>
                  </a:lnTo>
                  <a:lnTo>
                    <a:pt x="794" y="318"/>
                  </a:lnTo>
                  <a:lnTo>
                    <a:pt x="655" y="417"/>
                  </a:lnTo>
                  <a:lnTo>
                    <a:pt x="536" y="536"/>
                  </a:lnTo>
                  <a:lnTo>
                    <a:pt x="417" y="655"/>
                  </a:lnTo>
                  <a:lnTo>
                    <a:pt x="318" y="793"/>
                  </a:lnTo>
                  <a:lnTo>
                    <a:pt x="219" y="952"/>
                  </a:lnTo>
                  <a:lnTo>
                    <a:pt x="140" y="1110"/>
                  </a:lnTo>
                  <a:lnTo>
                    <a:pt x="80" y="1269"/>
                  </a:lnTo>
                  <a:lnTo>
                    <a:pt x="41" y="1447"/>
                  </a:lnTo>
                  <a:lnTo>
                    <a:pt x="21" y="1626"/>
                  </a:lnTo>
                  <a:lnTo>
                    <a:pt x="1" y="1804"/>
                  </a:lnTo>
                  <a:lnTo>
                    <a:pt x="1" y="4776"/>
                  </a:lnTo>
                  <a:lnTo>
                    <a:pt x="21" y="4816"/>
                  </a:lnTo>
                  <a:lnTo>
                    <a:pt x="41" y="4855"/>
                  </a:lnTo>
                  <a:lnTo>
                    <a:pt x="80" y="4875"/>
                  </a:lnTo>
                  <a:lnTo>
                    <a:pt x="3528" y="4875"/>
                  </a:lnTo>
                  <a:lnTo>
                    <a:pt x="3567" y="4855"/>
                  </a:lnTo>
                  <a:lnTo>
                    <a:pt x="3587" y="4816"/>
                  </a:lnTo>
                  <a:lnTo>
                    <a:pt x="3607" y="4776"/>
                  </a:lnTo>
                  <a:lnTo>
                    <a:pt x="3607" y="1804"/>
                  </a:lnTo>
                  <a:lnTo>
                    <a:pt x="3587" y="1626"/>
                  </a:lnTo>
                  <a:lnTo>
                    <a:pt x="3567" y="1447"/>
                  </a:lnTo>
                  <a:lnTo>
                    <a:pt x="3528" y="1269"/>
                  </a:lnTo>
                  <a:lnTo>
                    <a:pt x="3468" y="1110"/>
                  </a:lnTo>
                  <a:lnTo>
                    <a:pt x="3389" y="952"/>
                  </a:lnTo>
                  <a:lnTo>
                    <a:pt x="3290" y="793"/>
                  </a:lnTo>
                  <a:lnTo>
                    <a:pt x="3191" y="655"/>
                  </a:lnTo>
                  <a:lnTo>
                    <a:pt x="3072" y="536"/>
                  </a:lnTo>
                  <a:lnTo>
                    <a:pt x="2953" y="417"/>
                  </a:lnTo>
                  <a:lnTo>
                    <a:pt x="2815" y="318"/>
                  </a:lnTo>
                  <a:lnTo>
                    <a:pt x="2656" y="219"/>
                  </a:lnTo>
                  <a:lnTo>
                    <a:pt x="2498" y="140"/>
                  </a:lnTo>
                  <a:lnTo>
                    <a:pt x="2339" y="80"/>
                  </a:lnTo>
                  <a:lnTo>
                    <a:pt x="2161" y="40"/>
                  </a:lnTo>
                  <a:lnTo>
                    <a:pt x="1982" y="21"/>
                  </a:lnTo>
                  <a:lnTo>
                    <a:pt x="1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66;p48"/>
            <p:cNvSpPr/>
            <p:nvPr/>
          </p:nvSpPr>
          <p:spPr>
            <a:xfrm>
              <a:off x="2824930" y="2803500"/>
              <a:ext cx="284293" cy="36583"/>
            </a:xfrm>
            <a:custGeom>
              <a:avLst/>
              <a:gdLst/>
              <a:ahLst/>
              <a:cxnLst/>
              <a:rect l="l" t="t" r="r" b="b"/>
              <a:pathLst>
                <a:path w="8323" h="1071" extrusionOk="0">
                  <a:moveTo>
                    <a:pt x="4637" y="1"/>
                  </a:moveTo>
                  <a:lnTo>
                    <a:pt x="3963" y="20"/>
                  </a:lnTo>
                  <a:lnTo>
                    <a:pt x="3250" y="80"/>
                  </a:lnTo>
                  <a:lnTo>
                    <a:pt x="2517" y="199"/>
                  </a:lnTo>
                  <a:lnTo>
                    <a:pt x="2120" y="258"/>
                  </a:lnTo>
                  <a:lnTo>
                    <a:pt x="1724" y="357"/>
                  </a:lnTo>
                  <a:lnTo>
                    <a:pt x="1328" y="456"/>
                  </a:lnTo>
                  <a:lnTo>
                    <a:pt x="912" y="575"/>
                  </a:lnTo>
                  <a:lnTo>
                    <a:pt x="496" y="714"/>
                  </a:lnTo>
                  <a:lnTo>
                    <a:pt x="80" y="872"/>
                  </a:lnTo>
                  <a:lnTo>
                    <a:pt x="40" y="892"/>
                  </a:lnTo>
                  <a:lnTo>
                    <a:pt x="20" y="932"/>
                  </a:lnTo>
                  <a:lnTo>
                    <a:pt x="0" y="972"/>
                  </a:lnTo>
                  <a:lnTo>
                    <a:pt x="20" y="1011"/>
                  </a:lnTo>
                  <a:lnTo>
                    <a:pt x="60" y="1071"/>
                  </a:lnTo>
                  <a:lnTo>
                    <a:pt x="159" y="1071"/>
                  </a:lnTo>
                  <a:lnTo>
                    <a:pt x="575" y="932"/>
                  </a:lnTo>
                  <a:lnTo>
                    <a:pt x="971" y="793"/>
                  </a:lnTo>
                  <a:lnTo>
                    <a:pt x="1387" y="674"/>
                  </a:lnTo>
                  <a:lnTo>
                    <a:pt x="1784" y="575"/>
                  </a:lnTo>
                  <a:lnTo>
                    <a:pt x="2160" y="476"/>
                  </a:lnTo>
                  <a:lnTo>
                    <a:pt x="2537" y="417"/>
                  </a:lnTo>
                  <a:lnTo>
                    <a:pt x="3270" y="298"/>
                  </a:lnTo>
                  <a:lnTo>
                    <a:pt x="3983" y="238"/>
                  </a:lnTo>
                  <a:lnTo>
                    <a:pt x="4637" y="219"/>
                  </a:lnTo>
                  <a:lnTo>
                    <a:pt x="5251" y="238"/>
                  </a:lnTo>
                  <a:lnTo>
                    <a:pt x="5806" y="258"/>
                  </a:lnTo>
                  <a:lnTo>
                    <a:pt x="6321" y="318"/>
                  </a:lnTo>
                  <a:lnTo>
                    <a:pt x="6796" y="397"/>
                  </a:lnTo>
                  <a:lnTo>
                    <a:pt x="7193" y="476"/>
                  </a:lnTo>
                  <a:lnTo>
                    <a:pt x="7530" y="555"/>
                  </a:lnTo>
                  <a:lnTo>
                    <a:pt x="7985" y="674"/>
                  </a:lnTo>
                  <a:lnTo>
                    <a:pt x="8164" y="734"/>
                  </a:lnTo>
                  <a:lnTo>
                    <a:pt x="8203" y="754"/>
                  </a:lnTo>
                  <a:lnTo>
                    <a:pt x="8243" y="734"/>
                  </a:lnTo>
                  <a:lnTo>
                    <a:pt x="8282" y="714"/>
                  </a:lnTo>
                  <a:lnTo>
                    <a:pt x="8302" y="674"/>
                  </a:lnTo>
                  <a:lnTo>
                    <a:pt x="8322" y="635"/>
                  </a:lnTo>
                  <a:lnTo>
                    <a:pt x="8302" y="595"/>
                  </a:lnTo>
                  <a:lnTo>
                    <a:pt x="8282" y="555"/>
                  </a:lnTo>
                  <a:lnTo>
                    <a:pt x="8243" y="536"/>
                  </a:lnTo>
                  <a:lnTo>
                    <a:pt x="8065" y="476"/>
                  </a:lnTo>
                  <a:lnTo>
                    <a:pt x="7589" y="338"/>
                  </a:lnTo>
                  <a:lnTo>
                    <a:pt x="7252" y="258"/>
                  </a:lnTo>
                  <a:lnTo>
                    <a:pt x="6836" y="179"/>
                  </a:lnTo>
                  <a:lnTo>
                    <a:pt x="6380" y="100"/>
                  </a:lnTo>
                  <a:lnTo>
                    <a:pt x="5845" y="40"/>
                  </a:lnTo>
                  <a:lnTo>
                    <a:pt x="52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67;p48"/>
            <p:cNvSpPr/>
            <p:nvPr/>
          </p:nvSpPr>
          <p:spPr>
            <a:xfrm>
              <a:off x="2795143" y="2780511"/>
              <a:ext cx="92772" cy="87307"/>
            </a:xfrm>
            <a:custGeom>
              <a:avLst/>
              <a:gdLst/>
              <a:ahLst/>
              <a:cxnLst/>
              <a:rect l="l" t="t" r="r" b="b"/>
              <a:pathLst>
                <a:path w="2716" h="2556" extrusionOk="0">
                  <a:moveTo>
                    <a:pt x="2477" y="0"/>
                  </a:moveTo>
                  <a:lnTo>
                    <a:pt x="1" y="1981"/>
                  </a:lnTo>
                  <a:lnTo>
                    <a:pt x="2715" y="2556"/>
                  </a:lnTo>
                  <a:lnTo>
                    <a:pt x="24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68;p48"/>
            <p:cNvSpPr/>
            <p:nvPr/>
          </p:nvSpPr>
          <p:spPr>
            <a:xfrm>
              <a:off x="2791078" y="2776446"/>
              <a:ext cx="100867" cy="94787"/>
            </a:xfrm>
            <a:custGeom>
              <a:avLst/>
              <a:gdLst/>
              <a:ahLst/>
              <a:cxnLst/>
              <a:rect l="l" t="t" r="r" b="b"/>
              <a:pathLst>
                <a:path w="2953" h="2775" extrusionOk="0">
                  <a:moveTo>
                    <a:pt x="2497" y="317"/>
                  </a:moveTo>
                  <a:lnTo>
                    <a:pt x="2715" y="2536"/>
                  </a:lnTo>
                  <a:lnTo>
                    <a:pt x="377" y="2041"/>
                  </a:lnTo>
                  <a:lnTo>
                    <a:pt x="2497" y="317"/>
                  </a:lnTo>
                  <a:close/>
                  <a:moveTo>
                    <a:pt x="2576" y="0"/>
                  </a:moveTo>
                  <a:lnTo>
                    <a:pt x="2517" y="20"/>
                  </a:lnTo>
                  <a:lnTo>
                    <a:pt x="40" y="2001"/>
                  </a:lnTo>
                  <a:lnTo>
                    <a:pt x="20" y="2061"/>
                  </a:lnTo>
                  <a:lnTo>
                    <a:pt x="1" y="2120"/>
                  </a:lnTo>
                  <a:lnTo>
                    <a:pt x="40" y="2180"/>
                  </a:lnTo>
                  <a:lnTo>
                    <a:pt x="100" y="2199"/>
                  </a:lnTo>
                  <a:lnTo>
                    <a:pt x="2814" y="2774"/>
                  </a:lnTo>
                  <a:lnTo>
                    <a:pt x="2874" y="2774"/>
                  </a:lnTo>
                  <a:lnTo>
                    <a:pt x="2913" y="2754"/>
                  </a:lnTo>
                  <a:lnTo>
                    <a:pt x="2953" y="2715"/>
                  </a:lnTo>
                  <a:lnTo>
                    <a:pt x="2953" y="2655"/>
                  </a:lnTo>
                  <a:lnTo>
                    <a:pt x="2695" y="99"/>
                  </a:lnTo>
                  <a:lnTo>
                    <a:pt x="2676" y="40"/>
                  </a:lnTo>
                  <a:lnTo>
                    <a:pt x="26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69;p48"/>
            <p:cNvSpPr/>
            <p:nvPr/>
          </p:nvSpPr>
          <p:spPr>
            <a:xfrm>
              <a:off x="2456042" y="2500302"/>
              <a:ext cx="955010" cy="41296"/>
            </a:xfrm>
            <a:custGeom>
              <a:avLst/>
              <a:gdLst/>
              <a:ahLst/>
              <a:cxnLst/>
              <a:rect l="l" t="t" r="r" b="b"/>
              <a:pathLst>
                <a:path w="27959" h="1209" extrusionOk="0">
                  <a:moveTo>
                    <a:pt x="19359" y="0"/>
                  </a:moveTo>
                  <a:lnTo>
                    <a:pt x="17060" y="40"/>
                  </a:lnTo>
                  <a:lnTo>
                    <a:pt x="14762" y="119"/>
                  </a:lnTo>
                  <a:lnTo>
                    <a:pt x="12503" y="198"/>
                  </a:lnTo>
                  <a:lnTo>
                    <a:pt x="10324" y="297"/>
                  </a:lnTo>
                  <a:lnTo>
                    <a:pt x="8263" y="416"/>
                  </a:lnTo>
                  <a:lnTo>
                    <a:pt x="6341" y="535"/>
                  </a:lnTo>
                  <a:lnTo>
                    <a:pt x="3112" y="753"/>
                  </a:lnTo>
                  <a:lnTo>
                    <a:pt x="932" y="912"/>
                  </a:lnTo>
                  <a:lnTo>
                    <a:pt x="100" y="991"/>
                  </a:lnTo>
                  <a:lnTo>
                    <a:pt x="41" y="991"/>
                  </a:lnTo>
                  <a:lnTo>
                    <a:pt x="21" y="1030"/>
                  </a:lnTo>
                  <a:lnTo>
                    <a:pt x="1" y="1050"/>
                  </a:lnTo>
                  <a:lnTo>
                    <a:pt x="1" y="1110"/>
                  </a:lnTo>
                  <a:lnTo>
                    <a:pt x="1" y="1149"/>
                  </a:lnTo>
                  <a:lnTo>
                    <a:pt x="21" y="1169"/>
                  </a:lnTo>
                  <a:lnTo>
                    <a:pt x="60" y="1189"/>
                  </a:lnTo>
                  <a:lnTo>
                    <a:pt x="100" y="1209"/>
                  </a:lnTo>
                  <a:lnTo>
                    <a:pt x="120" y="1209"/>
                  </a:lnTo>
                  <a:lnTo>
                    <a:pt x="952" y="1130"/>
                  </a:lnTo>
                  <a:lnTo>
                    <a:pt x="3131" y="971"/>
                  </a:lnTo>
                  <a:lnTo>
                    <a:pt x="6361" y="753"/>
                  </a:lnTo>
                  <a:lnTo>
                    <a:pt x="8263" y="634"/>
                  </a:lnTo>
                  <a:lnTo>
                    <a:pt x="10344" y="515"/>
                  </a:lnTo>
                  <a:lnTo>
                    <a:pt x="12523" y="416"/>
                  </a:lnTo>
                  <a:lnTo>
                    <a:pt x="14762" y="337"/>
                  </a:lnTo>
                  <a:lnTo>
                    <a:pt x="17060" y="278"/>
                  </a:lnTo>
                  <a:lnTo>
                    <a:pt x="19359" y="238"/>
                  </a:lnTo>
                  <a:lnTo>
                    <a:pt x="21618" y="218"/>
                  </a:lnTo>
                  <a:lnTo>
                    <a:pt x="23817" y="258"/>
                  </a:lnTo>
                  <a:lnTo>
                    <a:pt x="24867" y="297"/>
                  </a:lnTo>
                  <a:lnTo>
                    <a:pt x="25897" y="337"/>
                  </a:lnTo>
                  <a:lnTo>
                    <a:pt x="26888" y="396"/>
                  </a:lnTo>
                  <a:lnTo>
                    <a:pt x="27839" y="456"/>
                  </a:lnTo>
                  <a:lnTo>
                    <a:pt x="27879" y="456"/>
                  </a:lnTo>
                  <a:lnTo>
                    <a:pt x="27918" y="436"/>
                  </a:lnTo>
                  <a:lnTo>
                    <a:pt x="27938" y="396"/>
                  </a:lnTo>
                  <a:lnTo>
                    <a:pt x="27958" y="357"/>
                  </a:lnTo>
                  <a:lnTo>
                    <a:pt x="27938" y="317"/>
                  </a:lnTo>
                  <a:lnTo>
                    <a:pt x="27918" y="278"/>
                  </a:lnTo>
                  <a:lnTo>
                    <a:pt x="27899" y="258"/>
                  </a:lnTo>
                  <a:lnTo>
                    <a:pt x="27839" y="238"/>
                  </a:lnTo>
                  <a:lnTo>
                    <a:pt x="26908" y="178"/>
                  </a:lnTo>
                  <a:lnTo>
                    <a:pt x="25917" y="119"/>
                  </a:lnTo>
                  <a:lnTo>
                    <a:pt x="24887" y="79"/>
                  </a:lnTo>
                  <a:lnTo>
                    <a:pt x="23817" y="40"/>
                  </a:lnTo>
                  <a:lnTo>
                    <a:pt x="216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70;p48"/>
            <p:cNvSpPr/>
            <p:nvPr/>
          </p:nvSpPr>
          <p:spPr>
            <a:xfrm>
              <a:off x="2537273" y="2539551"/>
              <a:ext cx="848062" cy="35900"/>
            </a:xfrm>
            <a:custGeom>
              <a:avLst/>
              <a:gdLst/>
              <a:ahLst/>
              <a:cxnLst/>
              <a:rect l="l" t="t" r="r" b="b"/>
              <a:pathLst>
                <a:path w="24828" h="1051" extrusionOk="0">
                  <a:moveTo>
                    <a:pt x="17595" y="0"/>
                  </a:moveTo>
                  <a:lnTo>
                    <a:pt x="15574" y="20"/>
                  </a:lnTo>
                  <a:lnTo>
                    <a:pt x="13533" y="60"/>
                  </a:lnTo>
                  <a:lnTo>
                    <a:pt x="11512" y="139"/>
                  </a:lnTo>
                  <a:lnTo>
                    <a:pt x="9531" y="218"/>
                  </a:lnTo>
                  <a:lnTo>
                    <a:pt x="7649" y="317"/>
                  </a:lnTo>
                  <a:lnTo>
                    <a:pt x="5905" y="416"/>
                  </a:lnTo>
                  <a:lnTo>
                    <a:pt x="2913" y="615"/>
                  </a:lnTo>
                  <a:lnTo>
                    <a:pt x="892" y="753"/>
                  </a:lnTo>
                  <a:lnTo>
                    <a:pt x="100" y="832"/>
                  </a:lnTo>
                  <a:lnTo>
                    <a:pt x="60" y="832"/>
                  </a:lnTo>
                  <a:lnTo>
                    <a:pt x="40" y="872"/>
                  </a:lnTo>
                  <a:lnTo>
                    <a:pt x="20" y="892"/>
                  </a:lnTo>
                  <a:lnTo>
                    <a:pt x="1" y="951"/>
                  </a:lnTo>
                  <a:lnTo>
                    <a:pt x="20" y="991"/>
                  </a:lnTo>
                  <a:lnTo>
                    <a:pt x="40" y="1011"/>
                  </a:lnTo>
                  <a:lnTo>
                    <a:pt x="80" y="1031"/>
                  </a:lnTo>
                  <a:lnTo>
                    <a:pt x="119" y="1050"/>
                  </a:lnTo>
                  <a:lnTo>
                    <a:pt x="912" y="991"/>
                  </a:lnTo>
                  <a:lnTo>
                    <a:pt x="2933" y="832"/>
                  </a:lnTo>
                  <a:lnTo>
                    <a:pt x="5905" y="634"/>
                  </a:lnTo>
                  <a:lnTo>
                    <a:pt x="7668" y="535"/>
                  </a:lnTo>
                  <a:lnTo>
                    <a:pt x="9551" y="456"/>
                  </a:lnTo>
                  <a:lnTo>
                    <a:pt x="11512" y="357"/>
                  </a:lnTo>
                  <a:lnTo>
                    <a:pt x="13533" y="298"/>
                  </a:lnTo>
                  <a:lnTo>
                    <a:pt x="15574" y="238"/>
                  </a:lnTo>
                  <a:lnTo>
                    <a:pt x="17595" y="218"/>
                  </a:lnTo>
                  <a:lnTo>
                    <a:pt x="19557" y="218"/>
                  </a:lnTo>
                  <a:lnTo>
                    <a:pt x="21419" y="258"/>
                  </a:lnTo>
                  <a:lnTo>
                    <a:pt x="22291" y="298"/>
                  </a:lnTo>
                  <a:lnTo>
                    <a:pt x="23143" y="337"/>
                  </a:lnTo>
                  <a:lnTo>
                    <a:pt x="23955" y="397"/>
                  </a:lnTo>
                  <a:lnTo>
                    <a:pt x="24708" y="476"/>
                  </a:lnTo>
                  <a:lnTo>
                    <a:pt x="24748" y="456"/>
                  </a:lnTo>
                  <a:lnTo>
                    <a:pt x="24787" y="436"/>
                  </a:lnTo>
                  <a:lnTo>
                    <a:pt x="24807" y="416"/>
                  </a:lnTo>
                  <a:lnTo>
                    <a:pt x="24827" y="377"/>
                  </a:lnTo>
                  <a:lnTo>
                    <a:pt x="24827" y="317"/>
                  </a:lnTo>
                  <a:lnTo>
                    <a:pt x="24807" y="298"/>
                  </a:lnTo>
                  <a:lnTo>
                    <a:pt x="24768" y="258"/>
                  </a:lnTo>
                  <a:lnTo>
                    <a:pt x="24728" y="238"/>
                  </a:lnTo>
                  <a:lnTo>
                    <a:pt x="23975" y="179"/>
                  </a:lnTo>
                  <a:lnTo>
                    <a:pt x="23163" y="119"/>
                  </a:lnTo>
                  <a:lnTo>
                    <a:pt x="22311" y="80"/>
                  </a:lnTo>
                  <a:lnTo>
                    <a:pt x="21419" y="40"/>
                  </a:lnTo>
                  <a:lnTo>
                    <a:pt x="1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71;p48"/>
            <p:cNvSpPr/>
            <p:nvPr/>
          </p:nvSpPr>
          <p:spPr>
            <a:xfrm>
              <a:off x="3470613" y="1569663"/>
              <a:ext cx="109680" cy="108997"/>
            </a:xfrm>
            <a:custGeom>
              <a:avLst/>
              <a:gdLst/>
              <a:ahLst/>
              <a:cxnLst/>
              <a:rect l="l" t="t" r="r" b="b"/>
              <a:pathLst>
                <a:path w="3211" h="3191" extrusionOk="0">
                  <a:moveTo>
                    <a:pt x="3072" y="0"/>
                  </a:moveTo>
                  <a:lnTo>
                    <a:pt x="3032" y="20"/>
                  </a:lnTo>
                  <a:lnTo>
                    <a:pt x="2576" y="377"/>
                  </a:lnTo>
                  <a:lnTo>
                    <a:pt x="2160" y="753"/>
                  </a:lnTo>
                  <a:lnTo>
                    <a:pt x="1764" y="1149"/>
                  </a:lnTo>
                  <a:lnTo>
                    <a:pt x="1407" y="1546"/>
                  </a:lnTo>
                  <a:lnTo>
                    <a:pt x="1090" y="1922"/>
                  </a:lnTo>
                  <a:lnTo>
                    <a:pt x="813" y="2259"/>
                  </a:lnTo>
                  <a:lnTo>
                    <a:pt x="437" y="2794"/>
                  </a:lnTo>
                  <a:lnTo>
                    <a:pt x="238" y="1566"/>
                  </a:lnTo>
                  <a:lnTo>
                    <a:pt x="219" y="1526"/>
                  </a:lnTo>
                  <a:lnTo>
                    <a:pt x="179" y="1506"/>
                  </a:lnTo>
                  <a:lnTo>
                    <a:pt x="139" y="1486"/>
                  </a:lnTo>
                  <a:lnTo>
                    <a:pt x="100" y="1486"/>
                  </a:lnTo>
                  <a:lnTo>
                    <a:pt x="60" y="1506"/>
                  </a:lnTo>
                  <a:lnTo>
                    <a:pt x="20" y="1526"/>
                  </a:lnTo>
                  <a:lnTo>
                    <a:pt x="20" y="1566"/>
                  </a:lnTo>
                  <a:lnTo>
                    <a:pt x="1" y="1605"/>
                  </a:lnTo>
                  <a:lnTo>
                    <a:pt x="258" y="3091"/>
                  </a:lnTo>
                  <a:lnTo>
                    <a:pt x="278" y="3151"/>
                  </a:lnTo>
                  <a:lnTo>
                    <a:pt x="337" y="3190"/>
                  </a:lnTo>
                  <a:lnTo>
                    <a:pt x="377" y="3190"/>
                  </a:lnTo>
                  <a:lnTo>
                    <a:pt x="417" y="3170"/>
                  </a:lnTo>
                  <a:lnTo>
                    <a:pt x="456" y="3131"/>
                  </a:lnTo>
                  <a:lnTo>
                    <a:pt x="674" y="2834"/>
                  </a:lnTo>
                  <a:lnTo>
                    <a:pt x="912" y="2497"/>
                  </a:lnTo>
                  <a:lnTo>
                    <a:pt x="1229" y="2081"/>
                  </a:lnTo>
                  <a:lnTo>
                    <a:pt x="1625" y="1625"/>
                  </a:lnTo>
                  <a:lnTo>
                    <a:pt x="2081" y="1130"/>
                  </a:lnTo>
                  <a:lnTo>
                    <a:pt x="2339" y="892"/>
                  </a:lnTo>
                  <a:lnTo>
                    <a:pt x="2596" y="654"/>
                  </a:lnTo>
                  <a:lnTo>
                    <a:pt x="2874" y="416"/>
                  </a:lnTo>
                  <a:lnTo>
                    <a:pt x="3151" y="198"/>
                  </a:lnTo>
                  <a:lnTo>
                    <a:pt x="3191" y="159"/>
                  </a:lnTo>
                  <a:lnTo>
                    <a:pt x="3210" y="119"/>
                  </a:lnTo>
                  <a:lnTo>
                    <a:pt x="3191" y="79"/>
                  </a:lnTo>
                  <a:lnTo>
                    <a:pt x="3171" y="40"/>
                  </a:lnTo>
                  <a:lnTo>
                    <a:pt x="3151" y="20"/>
                  </a:lnTo>
                  <a:lnTo>
                    <a:pt x="31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72;p48"/>
            <p:cNvSpPr/>
            <p:nvPr/>
          </p:nvSpPr>
          <p:spPr>
            <a:xfrm>
              <a:off x="2737619" y="2026511"/>
              <a:ext cx="104932" cy="124572"/>
            </a:xfrm>
            <a:custGeom>
              <a:avLst/>
              <a:gdLst/>
              <a:ahLst/>
              <a:cxnLst/>
              <a:rect l="l" t="t" r="r" b="b"/>
              <a:pathLst>
                <a:path w="3072" h="3647" extrusionOk="0">
                  <a:moveTo>
                    <a:pt x="80" y="1"/>
                  </a:moveTo>
                  <a:lnTo>
                    <a:pt x="40" y="20"/>
                  </a:lnTo>
                  <a:lnTo>
                    <a:pt x="20" y="60"/>
                  </a:lnTo>
                  <a:lnTo>
                    <a:pt x="0" y="100"/>
                  </a:lnTo>
                  <a:lnTo>
                    <a:pt x="0" y="139"/>
                  </a:lnTo>
                  <a:lnTo>
                    <a:pt x="20" y="179"/>
                  </a:lnTo>
                  <a:lnTo>
                    <a:pt x="2873" y="3607"/>
                  </a:lnTo>
                  <a:lnTo>
                    <a:pt x="2913" y="3646"/>
                  </a:lnTo>
                  <a:lnTo>
                    <a:pt x="2992" y="3646"/>
                  </a:lnTo>
                  <a:lnTo>
                    <a:pt x="3032" y="3626"/>
                  </a:lnTo>
                  <a:lnTo>
                    <a:pt x="3052" y="3587"/>
                  </a:lnTo>
                  <a:lnTo>
                    <a:pt x="3072" y="3547"/>
                  </a:lnTo>
                  <a:lnTo>
                    <a:pt x="3072" y="3508"/>
                  </a:lnTo>
                  <a:lnTo>
                    <a:pt x="3052" y="3468"/>
                  </a:lnTo>
                  <a:lnTo>
                    <a:pt x="199" y="40"/>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73;p48"/>
            <p:cNvSpPr/>
            <p:nvPr/>
          </p:nvSpPr>
          <p:spPr>
            <a:xfrm>
              <a:off x="3009699" y="2017698"/>
              <a:ext cx="133351" cy="138099"/>
            </a:xfrm>
            <a:custGeom>
              <a:avLst/>
              <a:gdLst/>
              <a:ahLst/>
              <a:cxnLst/>
              <a:rect l="l" t="t" r="r" b="b"/>
              <a:pathLst>
                <a:path w="3904" h="4043" extrusionOk="0">
                  <a:moveTo>
                    <a:pt x="3785" y="1"/>
                  </a:moveTo>
                  <a:lnTo>
                    <a:pt x="3745" y="21"/>
                  </a:lnTo>
                  <a:lnTo>
                    <a:pt x="3706" y="41"/>
                  </a:lnTo>
                  <a:lnTo>
                    <a:pt x="40" y="3865"/>
                  </a:lnTo>
                  <a:lnTo>
                    <a:pt x="20" y="3884"/>
                  </a:lnTo>
                  <a:lnTo>
                    <a:pt x="1" y="3944"/>
                  </a:lnTo>
                  <a:lnTo>
                    <a:pt x="20" y="3983"/>
                  </a:lnTo>
                  <a:lnTo>
                    <a:pt x="40" y="4023"/>
                  </a:lnTo>
                  <a:lnTo>
                    <a:pt x="80" y="4043"/>
                  </a:lnTo>
                  <a:lnTo>
                    <a:pt x="159" y="4043"/>
                  </a:lnTo>
                  <a:lnTo>
                    <a:pt x="199" y="4003"/>
                  </a:lnTo>
                  <a:lnTo>
                    <a:pt x="3864" y="199"/>
                  </a:lnTo>
                  <a:lnTo>
                    <a:pt x="3884" y="159"/>
                  </a:lnTo>
                  <a:lnTo>
                    <a:pt x="3904" y="120"/>
                  </a:lnTo>
                  <a:lnTo>
                    <a:pt x="3884" y="80"/>
                  </a:lnTo>
                  <a:lnTo>
                    <a:pt x="3864" y="41"/>
                  </a:lnTo>
                  <a:lnTo>
                    <a:pt x="3825" y="21"/>
                  </a:lnTo>
                  <a:lnTo>
                    <a:pt x="37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74;p48"/>
            <p:cNvSpPr/>
            <p:nvPr/>
          </p:nvSpPr>
          <p:spPr>
            <a:xfrm>
              <a:off x="3090930" y="1993342"/>
              <a:ext cx="84608" cy="84642"/>
            </a:xfrm>
            <a:custGeom>
              <a:avLst/>
              <a:gdLst/>
              <a:ahLst/>
              <a:cxnLst/>
              <a:rect l="l" t="t" r="r" b="b"/>
              <a:pathLst>
                <a:path w="2477" h="2478" extrusionOk="0">
                  <a:moveTo>
                    <a:pt x="2477" y="1"/>
                  </a:moveTo>
                  <a:lnTo>
                    <a:pt x="0" y="1249"/>
                  </a:lnTo>
                  <a:lnTo>
                    <a:pt x="1486" y="2477"/>
                  </a:lnTo>
                  <a:lnTo>
                    <a:pt x="24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75;p48"/>
            <p:cNvSpPr/>
            <p:nvPr/>
          </p:nvSpPr>
          <p:spPr>
            <a:xfrm>
              <a:off x="3087548" y="1989960"/>
              <a:ext cx="92054" cy="92089"/>
            </a:xfrm>
            <a:custGeom>
              <a:avLst/>
              <a:gdLst/>
              <a:ahLst/>
              <a:cxnLst/>
              <a:rect l="l" t="t" r="r" b="b"/>
              <a:pathLst>
                <a:path w="2695" h="2696" extrusionOk="0">
                  <a:moveTo>
                    <a:pt x="2378" y="337"/>
                  </a:moveTo>
                  <a:lnTo>
                    <a:pt x="1546" y="2398"/>
                  </a:lnTo>
                  <a:lnTo>
                    <a:pt x="317" y="1368"/>
                  </a:lnTo>
                  <a:lnTo>
                    <a:pt x="2378" y="337"/>
                  </a:lnTo>
                  <a:close/>
                  <a:moveTo>
                    <a:pt x="2536" y="1"/>
                  </a:moveTo>
                  <a:lnTo>
                    <a:pt x="60" y="1249"/>
                  </a:lnTo>
                  <a:lnTo>
                    <a:pt x="20" y="1269"/>
                  </a:lnTo>
                  <a:lnTo>
                    <a:pt x="0" y="1328"/>
                  </a:lnTo>
                  <a:lnTo>
                    <a:pt x="0" y="1388"/>
                  </a:lnTo>
                  <a:lnTo>
                    <a:pt x="40" y="1427"/>
                  </a:lnTo>
                  <a:lnTo>
                    <a:pt x="1526" y="2656"/>
                  </a:lnTo>
                  <a:lnTo>
                    <a:pt x="1546" y="2675"/>
                  </a:lnTo>
                  <a:lnTo>
                    <a:pt x="1585" y="2695"/>
                  </a:lnTo>
                  <a:lnTo>
                    <a:pt x="1625" y="2695"/>
                  </a:lnTo>
                  <a:lnTo>
                    <a:pt x="1664" y="2656"/>
                  </a:lnTo>
                  <a:lnTo>
                    <a:pt x="1704" y="2616"/>
                  </a:lnTo>
                  <a:lnTo>
                    <a:pt x="2695" y="139"/>
                  </a:lnTo>
                  <a:lnTo>
                    <a:pt x="2695" y="80"/>
                  </a:lnTo>
                  <a:lnTo>
                    <a:pt x="2655" y="20"/>
                  </a:lnTo>
                  <a:lnTo>
                    <a:pt x="2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76;p48"/>
            <p:cNvSpPr/>
            <p:nvPr/>
          </p:nvSpPr>
          <p:spPr>
            <a:xfrm>
              <a:off x="2718660" y="2010251"/>
              <a:ext cx="90722" cy="84642"/>
            </a:xfrm>
            <a:custGeom>
              <a:avLst/>
              <a:gdLst/>
              <a:ahLst/>
              <a:cxnLst/>
              <a:rect l="l" t="t" r="r" b="b"/>
              <a:pathLst>
                <a:path w="2656" h="2478" extrusionOk="0">
                  <a:moveTo>
                    <a:pt x="1" y="1"/>
                  </a:moveTo>
                  <a:lnTo>
                    <a:pt x="417" y="2478"/>
                  </a:lnTo>
                  <a:lnTo>
                    <a:pt x="2656" y="4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77;p48"/>
            <p:cNvSpPr/>
            <p:nvPr/>
          </p:nvSpPr>
          <p:spPr>
            <a:xfrm>
              <a:off x="2715278" y="2006869"/>
              <a:ext cx="97486" cy="92089"/>
            </a:xfrm>
            <a:custGeom>
              <a:avLst/>
              <a:gdLst/>
              <a:ahLst/>
              <a:cxnLst/>
              <a:rect l="l" t="t" r="r" b="b"/>
              <a:pathLst>
                <a:path w="2854" h="2696" extrusionOk="0">
                  <a:moveTo>
                    <a:pt x="238" y="239"/>
                  </a:moveTo>
                  <a:lnTo>
                    <a:pt x="2497" y="675"/>
                  </a:lnTo>
                  <a:lnTo>
                    <a:pt x="595" y="2359"/>
                  </a:lnTo>
                  <a:lnTo>
                    <a:pt x="238" y="239"/>
                  </a:lnTo>
                  <a:close/>
                  <a:moveTo>
                    <a:pt x="80" y="1"/>
                  </a:moveTo>
                  <a:lnTo>
                    <a:pt x="20" y="21"/>
                  </a:lnTo>
                  <a:lnTo>
                    <a:pt x="1" y="60"/>
                  </a:lnTo>
                  <a:lnTo>
                    <a:pt x="1" y="120"/>
                  </a:lnTo>
                  <a:lnTo>
                    <a:pt x="417" y="2597"/>
                  </a:lnTo>
                  <a:lnTo>
                    <a:pt x="436" y="2656"/>
                  </a:lnTo>
                  <a:lnTo>
                    <a:pt x="476" y="2676"/>
                  </a:lnTo>
                  <a:lnTo>
                    <a:pt x="516" y="2696"/>
                  </a:lnTo>
                  <a:lnTo>
                    <a:pt x="555" y="2676"/>
                  </a:lnTo>
                  <a:lnTo>
                    <a:pt x="595" y="2656"/>
                  </a:lnTo>
                  <a:lnTo>
                    <a:pt x="2814" y="675"/>
                  </a:lnTo>
                  <a:lnTo>
                    <a:pt x="2854" y="635"/>
                  </a:lnTo>
                  <a:lnTo>
                    <a:pt x="2854" y="576"/>
                  </a:lnTo>
                  <a:lnTo>
                    <a:pt x="2834" y="516"/>
                  </a:lnTo>
                  <a:lnTo>
                    <a:pt x="2774" y="496"/>
                  </a:ln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78;p48"/>
            <p:cNvSpPr/>
            <p:nvPr/>
          </p:nvSpPr>
          <p:spPr>
            <a:xfrm>
              <a:off x="2900730" y="1420762"/>
              <a:ext cx="103566" cy="240298"/>
            </a:xfrm>
            <a:custGeom>
              <a:avLst/>
              <a:gdLst/>
              <a:ahLst/>
              <a:cxnLst/>
              <a:rect l="l" t="t" r="r" b="b"/>
              <a:pathLst>
                <a:path w="3032" h="7035" extrusionOk="0">
                  <a:moveTo>
                    <a:pt x="1368" y="0"/>
                  </a:moveTo>
                  <a:lnTo>
                    <a:pt x="1368" y="654"/>
                  </a:lnTo>
                  <a:lnTo>
                    <a:pt x="1070" y="714"/>
                  </a:lnTo>
                  <a:lnTo>
                    <a:pt x="932" y="733"/>
                  </a:lnTo>
                  <a:lnTo>
                    <a:pt x="813" y="793"/>
                  </a:lnTo>
                  <a:lnTo>
                    <a:pt x="694" y="852"/>
                  </a:lnTo>
                  <a:lnTo>
                    <a:pt x="575" y="912"/>
                  </a:lnTo>
                  <a:lnTo>
                    <a:pt x="476" y="991"/>
                  </a:lnTo>
                  <a:lnTo>
                    <a:pt x="377" y="1070"/>
                  </a:lnTo>
                  <a:lnTo>
                    <a:pt x="278" y="1169"/>
                  </a:lnTo>
                  <a:lnTo>
                    <a:pt x="199" y="1288"/>
                  </a:lnTo>
                  <a:lnTo>
                    <a:pt x="139" y="1387"/>
                  </a:lnTo>
                  <a:lnTo>
                    <a:pt x="100" y="1526"/>
                  </a:lnTo>
                  <a:lnTo>
                    <a:pt x="60" y="1645"/>
                  </a:lnTo>
                  <a:lnTo>
                    <a:pt x="20" y="1783"/>
                  </a:lnTo>
                  <a:lnTo>
                    <a:pt x="0" y="1942"/>
                  </a:lnTo>
                  <a:lnTo>
                    <a:pt x="0" y="2100"/>
                  </a:lnTo>
                  <a:lnTo>
                    <a:pt x="0" y="2279"/>
                  </a:lnTo>
                  <a:lnTo>
                    <a:pt x="20" y="2437"/>
                  </a:lnTo>
                  <a:lnTo>
                    <a:pt x="60" y="2576"/>
                  </a:lnTo>
                  <a:lnTo>
                    <a:pt x="100" y="2715"/>
                  </a:lnTo>
                  <a:lnTo>
                    <a:pt x="218" y="2952"/>
                  </a:lnTo>
                  <a:lnTo>
                    <a:pt x="377" y="3170"/>
                  </a:lnTo>
                  <a:lnTo>
                    <a:pt x="555" y="3349"/>
                  </a:lnTo>
                  <a:lnTo>
                    <a:pt x="753" y="3547"/>
                  </a:lnTo>
                  <a:lnTo>
                    <a:pt x="1229" y="3963"/>
                  </a:lnTo>
                  <a:lnTo>
                    <a:pt x="1487" y="4201"/>
                  </a:lnTo>
                  <a:lnTo>
                    <a:pt x="1665" y="4438"/>
                  </a:lnTo>
                  <a:lnTo>
                    <a:pt x="1744" y="4557"/>
                  </a:lnTo>
                  <a:lnTo>
                    <a:pt x="1804" y="4696"/>
                  </a:lnTo>
                  <a:lnTo>
                    <a:pt x="1823" y="4855"/>
                  </a:lnTo>
                  <a:lnTo>
                    <a:pt x="1843" y="5013"/>
                  </a:lnTo>
                  <a:lnTo>
                    <a:pt x="1823" y="5152"/>
                  </a:lnTo>
                  <a:lnTo>
                    <a:pt x="1784" y="5290"/>
                  </a:lnTo>
                  <a:lnTo>
                    <a:pt x="1744" y="5350"/>
                  </a:lnTo>
                  <a:lnTo>
                    <a:pt x="1685" y="5390"/>
                  </a:lnTo>
                  <a:lnTo>
                    <a:pt x="1605" y="5409"/>
                  </a:lnTo>
                  <a:lnTo>
                    <a:pt x="1526" y="5429"/>
                  </a:lnTo>
                  <a:lnTo>
                    <a:pt x="1447" y="5409"/>
                  </a:lnTo>
                  <a:lnTo>
                    <a:pt x="1387" y="5390"/>
                  </a:lnTo>
                  <a:lnTo>
                    <a:pt x="1328" y="5370"/>
                  </a:lnTo>
                  <a:lnTo>
                    <a:pt x="1269" y="5330"/>
                  </a:lnTo>
                  <a:lnTo>
                    <a:pt x="1209" y="5271"/>
                  </a:lnTo>
                  <a:lnTo>
                    <a:pt x="1170" y="5191"/>
                  </a:lnTo>
                  <a:lnTo>
                    <a:pt x="1110" y="5013"/>
                  </a:lnTo>
                  <a:lnTo>
                    <a:pt x="1070" y="4756"/>
                  </a:lnTo>
                  <a:lnTo>
                    <a:pt x="1051" y="4438"/>
                  </a:lnTo>
                  <a:lnTo>
                    <a:pt x="0" y="4597"/>
                  </a:lnTo>
                  <a:lnTo>
                    <a:pt x="40" y="5013"/>
                  </a:lnTo>
                  <a:lnTo>
                    <a:pt x="60" y="5191"/>
                  </a:lnTo>
                  <a:lnTo>
                    <a:pt x="100" y="5350"/>
                  </a:lnTo>
                  <a:lnTo>
                    <a:pt x="159" y="5508"/>
                  </a:lnTo>
                  <a:lnTo>
                    <a:pt x="218" y="5647"/>
                  </a:lnTo>
                  <a:lnTo>
                    <a:pt x="298" y="5786"/>
                  </a:lnTo>
                  <a:lnTo>
                    <a:pt x="377" y="5885"/>
                  </a:lnTo>
                  <a:lnTo>
                    <a:pt x="476" y="5984"/>
                  </a:lnTo>
                  <a:lnTo>
                    <a:pt x="575" y="6083"/>
                  </a:lnTo>
                  <a:lnTo>
                    <a:pt x="694" y="6162"/>
                  </a:lnTo>
                  <a:lnTo>
                    <a:pt x="813" y="6222"/>
                  </a:lnTo>
                  <a:lnTo>
                    <a:pt x="952" y="6261"/>
                  </a:lnTo>
                  <a:lnTo>
                    <a:pt x="1110" y="6301"/>
                  </a:lnTo>
                  <a:lnTo>
                    <a:pt x="1269" y="6341"/>
                  </a:lnTo>
                  <a:lnTo>
                    <a:pt x="1427" y="6341"/>
                  </a:lnTo>
                  <a:lnTo>
                    <a:pt x="1427" y="7034"/>
                  </a:lnTo>
                  <a:lnTo>
                    <a:pt x="1784" y="7034"/>
                  </a:lnTo>
                  <a:lnTo>
                    <a:pt x="1784" y="6341"/>
                  </a:lnTo>
                  <a:lnTo>
                    <a:pt x="1982" y="6321"/>
                  </a:lnTo>
                  <a:lnTo>
                    <a:pt x="2140" y="6261"/>
                  </a:lnTo>
                  <a:lnTo>
                    <a:pt x="2319" y="6202"/>
                  </a:lnTo>
                  <a:lnTo>
                    <a:pt x="2457" y="6103"/>
                  </a:lnTo>
                  <a:lnTo>
                    <a:pt x="2596" y="6004"/>
                  </a:lnTo>
                  <a:lnTo>
                    <a:pt x="2715" y="5885"/>
                  </a:lnTo>
                  <a:lnTo>
                    <a:pt x="2814" y="5766"/>
                  </a:lnTo>
                  <a:lnTo>
                    <a:pt x="2893" y="5627"/>
                  </a:lnTo>
                  <a:lnTo>
                    <a:pt x="2953" y="5469"/>
                  </a:lnTo>
                  <a:lnTo>
                    <a:pt x="3012" y="5310"/>
                  </a:lnTo>
                  <a:lnTo>
                    <a:pt x="3032" y="5132"/>
                  </a:lnTo>
                  <a:lnTo>
                    <a:pt x="3032" y="4954"/>
                  </a:lnTo>
                  <a:lnTo>
                    <a:pt x="3032" y="4775"/>
                  </a:lnTo>
                  <a:lnTo>
                    <a:pt x="3012" y="4597"/>
                  </a:lnTo>
                  <a:lnTo>
                    <a:pt x="2973" y="4438"/>
                  </a:lnTo>
                  <a:lnTo>
                    <a:pt x="2933" y="4280"/>
                  </a:lnTo>
                  <a:lnTo>
                    <a:pt x="2794" y="4003"/>
                  </a:lnTo>
                  <a:lnTo>
                    <a:pt x="2695" y="3864"/>
                  </a:lnTo>
                  <a:lnTo>
                    <a:pt x="2616" y="3745"/>
                  </a:lnTo>
                  <a:lnTo>
                    <a:pt x="2398" y="3507"/>
                  </a:lnTo>
                  <a:lnTo>
                    <a:pt x="2180" y="3289"/>
                  </a:lnTo>
                  <a:lnTo>
                    <a:pt x="1724" y="2893"/>
                  </a:lnTo>
                  <a:lnTo>
                    <a:pt x="1526" y="2695"/>
                  </a:lnTo>
                  <a:lnTo>
                    <a:pt x="1348" y="2497"/>
                  </a:lnTo>
                  <a:lnTo>
                    <a:pt x="1269" y="2398"/>
                  </a:lnTo>
                  <a:lnTo>
                    <a:pt x="1229" y="2279"/>
                  </a:lnTo>
                  <a:lnTo>
                    <a:pt x="1189" y="2140"/>
                  </a:lnTo>
                  <a:lnTo>
                    <a:pt x="1189" y="1982"/>
                  </a:lnTo>
                  <a:lnTo>
                    <a:pt x="1209" y="1823"/>
                  </a:lnTo>
                  <a:lnTo>
                    <a:pt x="1269" y="1684"/>
                  </a:lnTo>
                  <a:lnTo>
                    <a:pt x="1308" y="1625"/>
                  </a:lnTo>
                  <a:lnTo>
                    <a:pt x="1368" y="1585"/>
                  </a:lnTo>
                  <a:lnTo>
                    <a:pt x="1447" y="1546"/>
                  </a:lnTo>
                  <a:lnTo>
                    <a:pt x="1586" y="1546"/>
                  </a:lnTo>
                  <a:lnTo>
                    <a:pt x="1665" y="1566"/>
                  </a:lnTo>
                  <a:lnTo>
                    <a:pt x="1704" y="1585"/>
                  </a:lnTo>
                  <a:lnTo>
                    <a:pt x="1744" y="1645"/>
                  </a:lnTo>
                  <a:lnTo>
                    <a:pt x="1804" y="1764"/>
                  </a:lnTo>
                  <a:lnTo>
                    <a:pt x="1843" y="1922"/>
                  </a:lnTo>
                  <a:lnTo>
                    <a:pt x="1883" y="2358"/>
                  </a:lnTo>
                  <a:lnTo>
                    <a:pt x="2933" y="2219"/>
                  </a:lnTo>
                  <a:lnTo>
                    <a:pt x="2913" y="1982"/>
                  </a:lnTo>
                  <a:lnTo>
                    <a:pt x="2893" y="1724"/>
                  </a:lnTo>
                  <a:lnTo>
                    <a:pt x="2814" y="1466"/>
                  </a:lnTo>
                  <a:lnTo>
                    <a:pt x="2715" y="1229"/>
                  </a:lnTo>
                  <a:lnTo>
                    <a:pt x="2656" y="1110"/>
                  </a:lnTo>
                  <a:lnTo>
                    <a:pt x="2576" y="1011"/>
                  </a:lnTo>
                  <a:lnTo>
                    <a:pt x="2477" y="912"/>
                  </a:lnTo>
                  <a:lnTo>
                    <a:pt x="2358" y="832"/>
                  </a:lnTo>
                  <a:lnTo>
                    <a:pt x="2239" y="753"/>
                  </a:lnTo>
                  <a:lnTo>
                    <a:pt x="2081" y="714"/>
                  </a:lnTo>
                  <a:lnTo>
                    <a:pt x="1922" y="674"/>
                  </a:lnTo>
                  <a:lnTo>
                    <a:pt x="1724" y="654"/>
                  </a:lnTo>
                  <a:lnTo>
                    <a:pt x="1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79;p48"/>
            <p:cNvSpPr/>
            <p:nvPr/>
          </p:nvSpPr>
          <p:spPr>
            <a:xfrm>
              <a:off x="2782948" y="1466775"/>
              <a:ext cx="69066" cy="40647"/>
            </a:xfrm>
            <a:custGeom>
              <a:avLst/>
              <a:gdLst/>
              <a:ahLst/>
              <a:cxnLst/>
              <a:rect l="l" t="t" r="r" b="b"/>
              <a:pathLst>
                <a:path w="2022" h="1190" extrusionOk="0">
                  <a:moveTo>
                    <a:pt x="80" y="1"/>
                  </a:moveTo>
                  <a:lnTo>
                    <a:pt x="41" y="20"/>
                  </a:lnTo>
                  <a:lnTo>
                    <a:pt x="21" y="60"/>
                  </a:lnTo>
                  <a:lnTo>
                    <a:pt x="1" y="100"/>
                  </a:lnTo>
                  <a:lnTo>
                    <a:pt x="1" y="139"/>
                  </a:lnTo>
                  <a:lnTo>
                    <a:pt x="21" y="179"/>
                  </a:lnTo>
                  <a:lnTo>
                    <a:pt x="60" y="199"/>
                  </a:lnTo>
                  <a:lnTo>
                    <a:pt x="1863" y="1189"/>
                  </a:lnTo>
                  <a:lnTo>
                    <a:pt x="1903" y="1189"/>
                  </a:lnTo>
                  <a:lnTo>
                    <a:pt x="1962" y="1170"/>
                  </a:lnTo>
                  <a:lnTo>
                    <a:pt x="2002" y="1130"/>
                  </a:lnTo>
                  <a:lnTo>
                    <a:pt x="2022" y="1090"/>
                  </a:lnTo>
                  <a:lnTo>
                    <a:pt x="2022" y="1051"/>
                  </a:lnTo>
                  <a:lnTo>
                    <a:pt x="2002" y="1011"/>
                  </a:lnTo>
                  <a:lnTo>
                    <a:pt x="1962" y="991"/>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80;p48"/>
            <p:cNvSpPr/>
            <p:nvPr/>
          </p:nvSpPr>
          <p:spPr>
            <a:xfrm>
              <a:off x="2766722" y="1564232"/>
              <a:ext cx="93421" cy="23739"/>
            </a:xfrm>
            <a:custGeom>
              <a:avLst/>
              <a:gdLst/>
              <a:ahLst/>
              <a:cxnLst/>
              <a:rect l="l" t="t" r="r" b="b"/>
              <a:pathLst>
                <a:path w="2735" h="695" extrusionOk="0">
                  <a:moveTo>
                    <a:pt x="2596" y="1"/>
                  </a:moveTo>
                  <a:lnTo>
                    <a:pt x="80" y="476"/>
                  </a:lnTo>
                  <a:lnTo>
                    <a:pt x="40" y="496"/>
                  </a:lnTo>
                  <a:lnTo>
                    <a:pt x="0" y="536"/>
                  </a:lnTo>
                  <a:lnTo>
                    <a:pt x="0" y="575"/>
                  </a:lnTo>
                  <a:lnTo>
                    <a:pt x="0" y="615"/>
                  </a:lnTo>
                  <a:lnTo>
                    <a:pt x="0" y="655"/>
                  </a:lnTo>
                  <a:lnTo>
                    <a:pt x="40" y="674"/>
                  </a:lnTo>
                  <a:lnTo>
                    <a:pt x="60" y="694"/>
                  </a:lnTo>
                  <a:lnTo>
                    <a:pt x="119" y="694"/>
                  </a:lnTo>
                  <a:lnTo>
                    <a:pt x="2655" y="219"/>
                  </a:lnTo>
                  <a:lnTo>
                    <a:pt x="2695" y="199"/>
                  </a:lnTo>
                  <a:lnTo>
                    <a:pt x="2715" y="159"/>
                  </a:lnTo>
                  <a:lnTo>
                    <a:pt x="2735" y="120"/>
                  </a:lnTo>
                  <a:lnTo>
                    <a:pt x="2735" y="80"/>
                  </a:lnTo>
                  <a:lnTo>
                    <a:pt x="2715" y="40"/>
                  </a:lnTo>
                  <a:lnTo>
                    <a:pt x="2695" y="21"/>
                  </a:lnTo>
                  <a:lnTo>
                    <a:pt x="26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81;p48"/>
            <p:cNvSpPr/>
            <p:nvPr/>
          </p:nvSpPr>
          <p:spPr>
            <a:xfrm>
              <a:off x="3027974" y="1483035"/>
              <a:ext cx="91405" cy="35900"/>
            </a:xfrm>
            <a:custGeom>
              <a:avLst/>
              <a:gdLst/>
              <a:ahLst/>
              <a:cxnLst/>
              <a:rect l="l" t="t" r="r" b="b"/>
              <a:pathLst>
                <a:path w="2676" h="1051" extrusionOk="0">
                  <a:moveTo>
                    <a:pt x="2556" y="0"/>
                  </a:moveTo>
                  <a:lnTo>
                    <a:pt x="2517" y="20"/>
                  </a:lnTo>
                  <a:lnTo>
                    <a:pt x="80" y="832"/>
                  </a:lnTo>
                  <a:lnTo>
                    <a:pt x="40" y="852"/>
                  </a:lnTo>
                  <a:lnTo>
                    <a:pt x="20" y="892"/>
                  </a:lnTo>
                  <a:lnTo>
                    <a:pt x="0" y="931"/>
                  </a:lnTo>
                  <a:lnTo>
                    <a:pt x="0" y="971"/>
                  </a:lnTo>
                  <a:lnTo>
                    <a:pt x="40" y="1030"/>
                  </a:lnTo>
                  <a:lnTo>
                    <a:pt x="119" y="1050"/>
                  </a:lnTo>
                  <a:lnTo>
                    <a:pt x="139" y="1030"/>
                  </a:lnTo>
                  <a:lnTo>
                    <a:pt x="2596" y="218"/>
                  </a:lnTo>
                  <a:lnTo>
                    <a:pt x="2636" y="198"/>
                  </a:lnTo>
                  <a:lnTo>
                    <a:pt x="2656" y="159"/>
                  </a:lnTo>
                  <a:lnTo>
                    <a:pt x="2675" y="119"/>
                  </a:lnTo>
                  <a:lnTo>
                    <a:pt x="2656" y="79"/>
                  </a:lnTo>
                  <a:lnTo>
                    <a:pt x="2636" y="40"/>
                  </a:lnTo>
                  <a:lnTo>
                    <a:pt x="2596" y="20"/>
                  </a:lnTo>
                  <a:lnTo>
                    <a:pt x="2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82;p48"/>
            <p:cNvSpPr/>
            <p:nvPr/>
          </p:nvSpPr>
          <p:spPr>
            <a:xfrm>
              <a:off x="3033371" y="1572361"/>
              <a:ext cx="77196" cy="27121"/>
            </a:xfrm>
            <a:custGeom>
              <a:avLst/>
              <a:gdLst/>
              <a:ahLst/>
              <a:cxnLst/>
              <a:rect l="l" t="t" r="r" b="b"/>
              <a:pathLst>
                <a:path w="2260" h="794" extrusionOk="0">
                  <a:moveTo>
                    <a:pt x="100" y="0"/>
                  </a:moveTo>
                  <a:lnTo>
                    <a:pt x="60" y="20"/>
                  </a:lnTo>
                  <a:lnTo>
                    <a:pt x="21" y="40"/>
                  </a:lnTo>
                  <a:lnTo>
                    <a:pt x="1" y="80"/>
                  </a:lnTo>
                  <a:lnTo>
                    <a:pt x="1" y="119"/>
                  </a:lnTo>
                  <a:lnTo>
                    <a:pt x="21" y="159"/>
                  </a:lnTo>
                  <a:lnTo>
                    <a:pt x="41" y="199"/>
                  </a:lnTo>
                  <a:lnTo>
                    <a:pt x="80" y="218"/>
                  </a:lnTo>
                  <a:lnTo>
                    <a:pt x="2121" y="793"/>
                  </a:lnTo>
                  <a:lnTo>
                    <a:pt x="2161" y="793"/>
                  </a:lnTo>
                  <a:lnTo>
                    <a:pt x="2220" y="773"/>
                  </a:lnTo>
                  <a:lnTo>
                    <a:pt x="2240" y="753"/>
                  </a:lnTo>
                  <a:lnTo>
                    <a:pt x="2260" y="714"/>
                  </a:lnTo>
                  <a:lnTo>
                    <a:pt x="2260" y="674"/>
                  </a:lnTo>
                  <a:lnTo>
                    <a:pt x="2240" y="635"/>
                  </a:lnTo>
                  <a:lnTo>
                    <a:pt x="2220" y="595"/>
                  </a:lnTo>
                  <a:lnTo>
                    <a:pt x="2180" y="575"/>
                  </a:ln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83;p48"/>
            <p:cNvSpPr/>
            <p:nvPr/>
          </p:nvSpPr>
          <p:spPr>
            <a:xfrm>
              <a:off x="3005634" y="1385544"/>
              <a:ext cx="27121" cy="46762"/>
            </a:xfrm>
            <a:custGeom>
              <a:avLst/>
              <a:gdLst/>
              <a:ahLst/>
              <a:cxnLst/>
              <a:rect l="l" t="t" r="r" b="b"/>
              <a:pathLst>
                <a:path w="794" h="1369" extrusionOk="0">
                  <a:moveTo>
                    <a:pt x="694" y="1"/>
                  </a:moveTo>
                  <a:lnTo>
                    <a:pt x="654" y="21"/>
                  </a:lnTo>
                  <a:lnTo>
                    <a:pt x="615" y="41"/>
                  </a:lnTo>
                  <a:lnTo>
                    <a:pt x="575" y="80"/>
                  </a:lnTo>
                  <a:lnTo>
                    <a:pt x="20" y="1210"/>
                  </a:lnTo>
                  <a:lnTo>
                    <a:pt x="1" y="1249"/>
                  </a:lnTo>
                  <a:lnTo>
                    <a:pt x="1" y="1289"/>
                  </a:lnTo>
                  <a:lnTo>
                    <a:pt x="20" y="1328"/>
                  </a:lnTo>
                  <a:lnTo>
                    <a:pt x="60" y="1368"/>
                  </a:lnTo>
                  <a:lnTo>
                    <a:pt x="120" y="1368"/>
                  </a:lnTo>
                  <a:lnTo>
                    <a:pt x="179" y="1348"/>
                  </a:lnTo>
                  <a:lnTo>
                    <a:pt x="219" y="1309"/>
                  </a:lnTo>
                  <a:lnTo>
                    <a:pt x="773" y="179"/>
                  </a:lnTo>
                  <a:lnTo>
                    <a:pt x="793" y="120"/>
                  </a:lnTo>
                  <a:lnTo>
                    <a:pt x="793" y="80"/>
                  </a:lnTo>
                  <a:lnTo>
                    <a:pt x="773" y="41"/>
                  </a:lnTo>
                  <a:lnTo>
                    <a:pt x="734" y="21"/>
                  </a:lnTo>
                  <a:lnTo>
                    <a:pt x="6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84;p48"/>
            <p:cNvSpPr/>
            <p:nvPr/>
          </p:nvSpPr>
          <p:spPr>
            <a:xfrm>
              <a:off x="1627606" y="1446484"/>
              <a:ext cx="435884" cy="565136"/>
            </a:xfrm>
            <a:custGeom>
              <a:avLst/>
              <a:gdLst/>
              <a:ahLst/>
              <a:cxnLst/>
              <a:rect l="l" t="t" r="r" b="b"/>
              <a:pathLst>
                <a:path w="12761" h="16545" extrusionOk="0">
                  <a:moveTo>
                    <a:pt x="6024" y="0"/>
                  </a:moveTo>
                  <a:lnTo>
                    <a:pt x="5707" y="20"/>
                  </a:lnTo>
                  <a:lnTo>
                    <a:pt x="5390" y="40"/>
                  </a:lnTo>
                  <a:lnTo>
                    <a:pt x="5073" y="79"/>
                  </a:lnTo>
                  <a:lnTo>
                    <a:pt x="4776" y="139"/>
                  </a:lnTo>
                  <a:lnTo>
                    <a:pt x="4479" y="218"/>
                  </a:lnTo>
                  <a:lnTo>
                    <a:pt x="4182" y="297"/>
                  </a:lnTo>
                  <a:lnTo>
                    <a:pt x="3884" y="396"/>
                  </a:lnTo>
                  <a:lnTo>
                    <a:pt x="3607" y="515"/>
                  </a:lnTo>
                  <a:lnTo>
                    <a:pt x="3330" y="654"/>
                  </a:lnTo>
                  <a:lnTo>
                    <a:pt x="3072" y="793"/>
                  </a:lnTo>
                  <a:lnTo>
                    <a:pt x="2834" y="951"/>
                  </a:lnTo>
                  <a:lnTo>
                    <a:pt x="2597" y="1110"/>
                  </a:lnTo>
                  <a:lnTo>
                    <a:pt x="2379" y="1288"/>
                  </a:lnTo>
                  <a:lnTo>
                    <a:pt x="2161" y="1466"/>
                  </a:lnTo>
                  <a:lnTo>
                    <a:pt x="1943" y="1664"/>
                  </a:lnTo>
                  <a:lnTo>
                    <a:pt x="1745" y="1863"/>
                  </a:lnTo>
                  <a:lnTo>
                    <a:pt x="1566" y="2081"/>
                  </a:lnTo>
                  <a:lnTo>
                    <a:pt x="1388" y="2299"/>
                  </a:lnTo>
                  <a:lnTo>
                    <a:pt x="1071" y="2734"/>
                  </a:lnTo>
                  <a:lnTo>
                    <a:pt x="794" y="3190"/>
                  </a:lnTo>
                  <a:lnTo>
                    <a:pt x="576" y="3646"/>
                  </a:lnTo>
                  <a:lnTo>
                    <a:pt x="377" y="4102"/>
                  </a:lnTo>
                  <a:lnTo>
                    <a:pt x="219" y="4557"/>
                  </a:lnTo>
                  <a:lnTo>
                    <a:pt x="100" y="4993"/>
                  </a:lnTo>
                  <a:lnTo>
                    <a:pt x="41" y="5429"/>
                  </a:lnTo>
                  <a:lnTo>
                    <a:pt x="1" y="5806"/>
                  </a:lnTo>
                  <a:lnTo>
                    <a:pt x="21" y="6162"/>
                  </a:lnTo>
                  <a:lnTo>
                    <a:pt x="60" y="6479"/>
                  </a:lnTo>
                  <a:lnTo>
                    <a:pt x="140" y="6776"/>
                  </a:lnTo>
                  <a:lnTo>
                    <a:pt x="259" y="7113"/>
                  </a:lnTo>
                  <a:lnTo>
                    <a:pt x="536" y="7827"/>
                  </a:lnTo>
                  <a:lnTo>
                    <a:pt x="853" y="8579"/>
                  </a:lnTo>
                  <a:lnTo>
                    <a:pt x="1210" y="9313"/>
                  </a:lnTo>
                  <a:lnTo>
                    <a:pt x="1527" y="9966"/>
                  </a:lnTo>
                  <a:lnTo>
                    <a:pt x="1804" y="10501"/>
                  </a:lnTo>
                  <a:lnTo>
                    <a:pt x="2062" y="10997"/>
                  </a:lnTo>
                  <a:lnTo>
                    <a:pt x="1071" y="12067"/>
                  </a:lnTo>
                  <a:lnTo>
                    <a:pt x="5034" y="16545"/>
                  </a:lnTo>
                  <a:lnTo>
                    <a:pt x="7728" y="13355"/>
                  </a:lnTo>
                  <a:lnTo>
                    <a:pt x="8144" y="13454"/>
                  </a:lnTo>
                  <a:lnTo>
                    <a:pt x="8560" y="13553"/>
                  </a:lnTo>
                  <a:lnTo>
                    <a:pt x="9036" y="13672"/>
                  </a:lnTo>
                  <a:lnTo>
                    <a:pt x="9551" y="13771"/>
                  </a:lnTo>
                  <a:lnTo>
                    <a:pt x="10007" y="13830"/>
                  </a:lnTo>
                  <a:lnTo>
                    <a:pt x="10383" y="13830"/>
                  </a:lnTo>
                  <a:lnTo>
                    <a:pt x="10522" y="13810"/>
                  </a:lnTo>
                  <a:lnTo>
                    <a:pt x="10601" y="13751"/>
                  </a:lnTo>
                  <a:lnTo>
                    <a:pt x="10681" y="13672"/>
                  </a:lnTo>
                  <a:lnTo>
                    <a:pt x="10760" y="13533"/>
                  </a:lnTo>
                  <a:lnTo>
                    <a:pt x="10918" y="13097"/>
                  </a:lnTo>
                  <a:lnTo>
                    <a:pt x="11097" y="12542"/>
                  </a:lnTo>
                  <a:lnTo>
                    <a:pt x="11275" y="11928"/>
                  </a:lnTo>
                  <a:lnTo>
                    <a:pt x="11572" y="10818"/>
                  </a:lnTo>
                  <a:lnTo>
                    <a:pt x="11691" y="10323"/>
                  </a:lnTo>
                  <a:lnTo>
                    <a:pt x="11850" y="10264"/>
                  </a:lnTo>
                  <a:lnTo>
                    <a:pt x="12206" y="10085"/>
                  </a:lnTo>
                  <a:lnTo>
                    <a:pt x="12404" y="9966"/>
                  </a:lnTo>
                  <a:lnTo>
                    <a:pt x="12563" y="9848"/>
                  </a:lnTo>
                  <a:lnTo>
                    <a:pt x="12702" y="9729"/>
                  </a:lnTo>
                  <a:lnTo>
                    <a:pt x="12741" y="9669"/>
                  </a:lnTo>
                  <a:lnTo>
                    <a:pt x="12761" y="9610"/>
                  </a:lnTo>
                  <a:lnTo>
                    <a:pt x="12761" y="9550"/>
                  </a:lnTo>
                  <a:lnTo>
                    <a:pt x="12721" y="9471"/>
                  </a:lnTo>
                  <a:lnTo>
                    <a:pt x="12642" y="9273"/>
                  </a:lnTo>
                  <a:lnTo>
                    <a:pt x="12484" y="9055"/>
                  </a:lnTo>
                  <a:lnTo>
                    <a:pt x="12325" y="8817"/>
                  </a:lnTo>
                  <a:lnTo>
                    <a:pt x="11949" y="8342"/>
                  </a:lnTo>
                  <a:lnTo>
                    <a:pt x="11790" y="8124"/>
                  </a:lnTo>
                  <a:lnTo>
                    <a:pt x="11671" y="7965"/>
                  </a:lnTo>
                  <a:lnTo>
                    <a:pt x="11612" y="7807"/>
                  </a:lnTo>
                  <a:lnTo>
                    <a:pt x="11572" y="7668"/>
                  </a:lnTo>
                  <a:lnTo>
                    <a:pt x="11592" y="7529"/>
                  </a:lnTo>
                  <a:lnTo>
                    <a:pt x="11632" y="7371"/>
                  </a:lnTo>
                  <a:lnTo>
                    <a:pt x="11731" y="7054"/>
                  </a:lnTo>
                  <a:lnTo>
                    <a:pt x="11770" y="6876"/>
                  </a:lnTo>
                  <a:lnTo>
                    <a:pt x="11810" y="6677"/>
                  </a:lnTo>
                  <a:lnTo>
                    <a:pt x="11810" y="6558"/>
                  </a:lnTo>
                  <a:lnTo>
                    <a:pt x="11810" y="6420"/>
                  </a:lnTo>
                  <a:lnTo>
                    <a:pt x="11750" y="6103"/>
                  </a:lnTo>
                  <a:lnTo>
                    <a:pt x="11671" y="5766"/>
                  </a:lnTo>
                  <a:lnTo>
                    <a:pt x="11572" y="5409"/>
                  </a:lnTo>
                  <a:lnTo>
                    <a:pt x="11394" y="4835"/>
                  </a:lnTo>
                  <a:lnTo>
                    <a:pt x="11315" y="4597"/>
                  </a:lnTo>
                  <a:lnTo>
                    <a:pt x="11374" y="4577"/>
                  </a:lnTo>
                  <a:lnTo>
                    <a:pt x="11473" y="4537"/>
                  </a:lnTo>
                  <a:lnTo>
                    <a:pt x="11711" y="4399"/>
                  </a:lnTo>
                  <a:lnTo>
                    <a:pt x="11830" y="4300"/>
                  </a:lnTo>
                  <a:lnTo>
                    <a:pt x="11968" y="4181"/>
                  </a:lnTo>
                  <a:lnTo>
                    <a:pt x="12087" y="4042"/>
                  </a:lnTo>
                  <a:lnTo>
                    <a:pt x="12206" y="3884"/>
                  </a:lnTo>
                  <a:lnTo>
                    <a:pt x="12305" y="3725"/>
                  </a:lnTo>
                  <a:lnTo>
                    <a:pt x="12385" y="3547"/>
                  </a:lnTo>
                  <a:lnTo>
                    <a:pt x="12444" y="3349"/>
                  </a:lnTo>
                  <a:lnTo>
                    <a:pt x="12484" y="3151"/>
                  </a:lnTo>
                  <a:lnTo>
                    <a:pt x="12484" y="2933"/>
                  </a:lnTo>
                  <a:lnTo>
                    <a:pt x="12444" y="2715"/>
                  </a:lnTo>
                  <a:lnTo>
                    <a:pt x="12365" y="2477"/>
                  </a:lnTo>
                  <a:lnTo>
                    <a:pt x="12246" y="2239"/>
                  </a:lnTo>
                  <a:lnTo>
                    <a:pt x="12147" y="2120"/>
                  </a:lnTo>
                  <a:lnTo>
                    <a:pt x="12048" y="2001"/>
                  </a:lnTo>
                  <a:lnTo>
                    <a:pt x="11790" y="1744"/>
                  </a:lnTo>
                  <a:lnTo>
                    <a:pt x="11453" y="1486"/>
                  </a:lnTo>
                  <a:lnTo>
                    <a:pt x="11077" y="1248"/>
                  </a:lnTo>
                  <a:lnTo>
                    <a:pt x="10641" y="1011"/>
                  </a:lnTo>
                  <a:lnTo>
                    <a:pt x="10165" y="793"/>
                  </a:lnTo>
                  <a:lnTo>
                    <a:pt x="9630" y="595"/>
                  </a:lnTo>
                  <a:lnTo>
                    <a:pt x="9076" y="416"/>
                  </a:lnTo>
                  <a:lnTo>
                    <a:pt x="8501" y="258"/>
                  </a:lnTo>
                  <a:lnTo>
                    <a:pt x="7887" y="139"/>
                  </a:lnTo>
                  <a:lnTo>
                    <a:pt x="7273" y="40"/>
                  </a:lnTo>
                  <a:lnTo>
                    <a:pt x="6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85;p48"/>
            <p:cNvSpPr/>
            <p:nvPr/>
          </p:nvSpPr>
          <p:spPr>
            <a:xfrm>
              <a:off x="1624224" y="1442419"/>
              <a:ext cx="442681" cy="572582"/>
            </a:xfrm>
            <a:custGeom>
              <a:avLst/>
              <a:gdLst/>
              <a:ahLst/>
              <a:cxnLst/>
              <a:rect l="l" t="t" r="r" b="b"/>
              <a:pathLst>
                <a:path w="12960" h="16763" extrusionOk="0">
                  <a:moveTo>
                    <a:pt x="6738" y="238"/>
                  </a:moveTo>
                  <a:lnTo>
                    <a:pt x="7352" y="278"/>
                  </a:lnTo>
                  <a:lnTo>
                    <a:pt x="7966" y="377"/>
                  </a:lnTo>
                  <a:lnTo>
                    <a:pt x="8560" y="496"/>
                  </a:lnTo>
                  <a:lnTo>
                    <a:pt x="9135" y="634"/>
                  </a:lnTo>
                  <a:lnTo>
                    <a:pt x="9690" y="813"/>
                  </a:lnTo>
                  <a:lnTo>
                    <a:pt x="10205" y="1011"/>
                  </a:lnTo>
                  <a:lnTo>
                    <a:pt x="10680" y="1229"/>
                  </a:lnTo>
                  <a:lnTo>
                    <a:pt x="11097" y="1466"/>
                  </a:lnTo>
                  <a:lnTo>
                    <a:pt x="11493" y="1704"/>
                  </a:lnTo>
                  <a:lnTo>
                    <a:pt x="11810" y="1942"/>
                  </a:lnTo>
                  <a:lnTo>
                    <a:pt x="12067" y="2180"/>
                  </a:lnTo>
                  <a:lnTo>
                    <a:pt x="12166" y="2299"/>
                  </a:lnTo>
                  <a:lnTo>
                    <a:pt x="12246" y="2418"/>
                  </a:lnTo>
                  <a:lnTo>
                    <a:pt x="12325" y="2576"/>
                  </a:lnTo>
                  <a:lnTo>
                    <a:pt x="12404" y="2735"/>
                  </a:lnTo>
                  <a:lnTo>
                    <a:pt x="12444" y="2893"/>
                  </a:lnTo>
                  <a:lnTo>
                    <a:pt x="12464" y="3071"/>
                  </a:lnTo>
                  <a:lnTo>
                    <a:pt x="12484" y="3230"/>
                  </a:lnTo>
                  <a:lnTo>
                    <a:pt x="12464" y="3388"/>
                  </a:lnTo>
                  <a:lnTo>
                    <a:pt x="12404" y="3547"/>
                  </a:lnTo>
                  <a:lnTo>
                    <a:pt x="12345" y="3705"/>
                  </a:lnTo>
                  <a:lnTo>
                    <a:pt x="12246" y="3904"/>
                  </a:lnTo>
                  <a:lnTo>
                    <a:pt x="12107" y="4062"/>
                  </a:lnTo>
                  <a:lnTo>
                    <a:pt x="11968" y="4221"/>
                  </a:lnTo>
                  <a:lnTo>
                    <a:pt x="11830" y="4359"/>
                  </a:lnTo>
                  <a:lnTo>
                    <a:pt x="11691" y="4458"/>
                  </a:lnTo>
                  <a:lnTo>
                    <a:pt x="11572" y="4538"/>
                  </a:lnTo>
                  <a:lnTo>
                    <a:pt x="11453" y="4577"/>
                  </a:lnTo>
                  <a:lnTo>
                    <a:pt x="11394" y="4617"/>
                  </a:lnTo>
                  <a:lnTo>
                    <a:pt x="11334" y="4617"/>
                  </a:lnTo>
                  <a:lnTo>
                    <a:pt x="11315" y="4656"/>
                  </a:lnTo>
                  <a:lnTo>
                    <a:pt x="11295" y="4716"/>
                  </a:lnTo>
                  <a:lnTo>
                    <a:pt x="11295" y="4756"/>
                  </a:lnTo>
                  <a:lnTo>
                    <a:pt x="11394" y="4993"/>
                  </a:lnTo>
                  <a:lnTo>
                    <a:pt x="11572" y="5568"/>
                  </a:lnTo>
                  <a:lnTo>
                    <a:pt x="11671" y="5905"/>
                  </a:lnTo>
                  <a:lnTo>
                    <a:pt x="11750" y="6242"/>
                  </a:lnTo>
                  <a:lnTo>
                    <a:pt x="11790" y="6539"/>
                  </a:lnTo>
                  <a:lnTo>
                    <a:pt x="11790" y="6658"/>
                  </a:lnTo>
                  <a:lnTo>
                    <a:pt x="11790" y="6777"/>
                  </a:lnTo>
                  <a:lnTo>
                    <a:pt x="11750" y="7054"/>
                  </a:lnTo>
                  <a:lnTo>
                    <a:pt x="11671" y="7292"/>
                  </a:lnTo>
                  <a:lnTo>
                    <a:pt x="11612" y="7490"/>
                  </a:lnTo>
                  <a:lnTo>
                    <a:pt x="11572" y="7708"/>
                  </a:lnTo>
                  <a:lnTo>
                    <a:pt x="11572" y="7807"/>
                  </a:lnTo>
                  <a:lnTo>
                    <a:pt x="11592" y="7906"/>
                  </a:lnTo>
                  <a:lnTo>
                    <a:pt x="11612" y="8025"/>
                  </a:lnTo>
                  <a:lnTo>
                    <a:pt x="11671" y="8124"/>
                  </a:lnTo>
                  <a:lnTo>
                    <a:pt x="11849" y="8401"/>
                  </a:lnTo>
                  <a:lnTo>
                    <a:pt x="12107" y="8718"/>
                  </a:lnTo>
                  <a:lnTo>
                    <a:pt x="12325" y="8996"/>
                  </a:lnTo>
                  <a:lnTo>
                    <a:pt x="12523" y="9293"/>
                  </a:lnTo>
                  <a:lnTo>
                    <a:pt x="12682" y="9550"/>
                  </a:lnTo>
                  <a:lnTo>
                    <a:pt x="12741" y="9650"/>
                  </a:lnTo>
                  <a:lnTo>
                    <a:pt x="12741" y="9709"/>
                  </a:lnTo>
                  <a:lnTo>
                    <a:pt x="12721" y="9788"/>
                  </a:lnTo>
                  <a:lnTo>
                    <a:pt x="12642" y="9848"/>
                  </a:lnTo>
                  <a:lnTo>
                    <a:pt x="12543" y="9927"/>
                  </a:lnTo>
                  <a:lnTo>
                    <a:pt x="12404" y="10026"/>
                  </a:lnTo>
                  <a:lnTo>
                    <a:pt x="12087" y="10185"/>
                  </a:lnTo>
                  <a:lnTo>
                    <a:pt x="11750" y="10343"/>
                  </a:lnTo>
                  <a:lnTo>
                    <a:pt x="11711" y="10363"/>
                  </a:lnTo>
                  <a:lnTo>
                    <a:pt x="11671" y="10422"/>
                  </a:lnTo>
                  <a:lnTo>
                    <a:pt x="11433" y="11413"/>
                  </a:lnTo>
                  <a:lnTo>
                    <a:pt x="11136" y="12483"/>
                  </a:lnTo>
                  <a:lnTo>
                    <a:pt x="10997" y="12958"/>
                  </a:lnTo>
                  <a:lnTo>
                    <a:pt x="10859" y="13355"/>
                  </a:lnTo>
                  <a:lnTo>
                    <a:pt x="10740" y="13632"/>
                  </a:lnTo>
                  <a:lnTo>
                    <a:pt x="10680" y="13731"/>
                  </a:lnTo>
                  <a:lnTo>
                    <a:pt x="10641" y="13791"/>
                  </a:lnTo>
                  <a:lnTo>
                    <a:pt x="10581" y="13830"/>
                  </a:lnTo>
                  <a:lnTo>
                    <a:pt x="10502" y="13830"/>
                  </a:lnTo>
                  <a:lnTo>
                    <a:pt x="10284" y="13850"/>
                  </a:lnTo>
                  <a:lnTo>
                    <a:pt x="9987" y="13830"/>
                  </a:lnTo>
                  <a:lnTo>
                    <a:pt x="9630" y="13771"/>
                  </a:lnTo>
                  <a:lnTo>
                    <a:pt x="9214" y="13692"/>
                  </a:lnTo>
                  <a:lnTo>
                    <a:pt x="8778" y="13592"/>
                  </a:lnTo>
                  <a:lnTo>
                    <a:pt x="7867" y="13355"/>
                  </a:lnTo>
                  <a:lnTo>
                    <a:pt x="7807" y="13355"/>
                  </a:lnTo>
                  <a:lnTo>
                    <a:pt x="7748" y="13394"/>
                  </a:lnTo>
                  <a:lnTo>
                    <a:pt x="5133" y="16485"/>
                  </a:lnTo>
                  <a:lnTo>
                    <a:pt x="1328" y="12206"/>
                  </a:lnTo>
                  <a:lnTo>
                    <a:pt x="2260" y="11195"/>
                  </a:lnTo>
                  <a:lnTo>
                    <a:pt x="2279" y="11136"/>
                  </a:lnTo>
                  <a:lnTo>
                    <a:pt x="2260" y="11056"/>
                  </a:lnTo>
                  <a:lnTo>
                    <a:pt x="2002" y="10561"/>
                  </a:lnTo>
                  <a:lnTo>
                    <a:pt x="1725" y="10026"/>
                  </a:lnTo>
                  <a:lnTo>
                    <a:pt x="1388" y="9372"/>
                  </a:lnTo>
                  <a:lnTo>
                    <a:pt x="1051" y="8659"/>
                  </a:lnTo>
                  <a:lnTo>
                    <a:pt x="734" y="7906"/>
                  </a:lnTo>
                  <a:lnTo>
                    <a:pt x="457" y="7193"/>
                  </a:lnTo>
                  <a:lnTo>
                    <a:pt x="358" y="6876"/>
                  </a:lnTo>
                  <a:lnTo>
                    <a:pt x="258" y="6578"/>
                  </a:lnTo>
                  <a:lnTo>
                    <a:pt x="219" y="6261"/>
                  </a:lnTo>
                  <a:lnTo>
                    <a:pt x="219" y="5925"/>
                  </a:lnTo>
                  <a:lnTo>
                    <a:pt x="239" y="5528"/>
                  </a:lnTo>
                  <a:lnTo>
                    <a:pt x="318" y="5132"/>
                  </a:lnTo>
                  <a:lnTo>
                    <a:pt x="417" y="4696"/>
                  </a:lnTo>
                  <a:lnTo>
                    <a:pt x="575" y="4260"/>
                  </a:lnTo>
                  <a:lnTo>
                    <a:pt x="754" y="3804"/>
                  </a:lnTo>
                  <a:lnTo>
                    <a:pt x="992" y="3349"/>
                  </a:lnTo>
                  <a:lnTo>
                    <a:pt x="1269" y="2913"/>
                  </a:lnTo>
                  <a:lnTo>
                    <a:pt x="1566" y="2477"/>
                  </a:lnTo>
                  <a:lnTo>
                    <a:pt x="1923" y="2061"/>
                  </a:lnTo>
                  <a:lnTo>
                    <a:pt x="2121" y="1863"/>
                  </a:lnTo>
                  <a:lnTo>
                    <a:pt x="2319" y="1684"/>
                  </a:lnTo>
                  <a:lnTo>
                    <a:pt x="2537" y="1486"/>
                  </a:lnTo>
                  <a:lnTo>
                    <a:pt x="2755" y="1328"/>
                  </a:lnTo>
                  <a:lnTo>
                    <a:pt x="2993" y="1169"/>
                  </a:lnTo>
                  <a:lnTo>
                    <a:pt x="3231" y="1011"/>
                  </a:lnTo>
                  <a:lnTo>
                    <a:pt x="3488" y="872"/>
                  </a:lnTo>
                  <a:lnTo>
                    <a:pt x="3746" y="733"/>
                  </a:lnTo>
                  <a:lnTo>
                    <a:pt x="4023" y="634"/>
                  </a:lnTo>
                  <a:lnTo>
                    <a:pt x="4300" y="535"/>
                  </a:lnTo>
                  <a:lnTo>
                    <a:pt x="4598" y="436"/>
                  </a:lnTo>
                  <a:lnTo>
                    <a:pt x="4895" y="377"/>
                  </a:lnTo>
                  <a:lnTo>
                    <a:pt x="5192" y="317"/>
                  </a:lnTo>
                  <a:lnTo>
                    <a:pt x="5509" y="278"/>
                  </a:lnTo>
                  <a:lnTo>
                    <a:pt x="5806" y="258"/>
                  </a:lnTo>
                  <a:lnTo>
                    <a:pt x="6123" y="238"/>
                  </a:lnTo>
                  <a:close/>
                  <a:moveTo>
                    <a:pt x="6143" y="0"/>
                  </a:moveTo>
                  <a:lnTo>
                    <a:pt x="5826" y="20"/>
                  </a:lnTo>
                  <a:lnTo>
                    <a:pt x="5509" y="60"/>
                  </a:lnTo>
                  <a:lnTo>
                    <a:pt x="5192" y="99"/>
                  </a:lnTo>
                  <a:lnTo>
                    <a:pt x="4875" y="159"/>
                  </a:lnTo>
                  <a:lnTo>
                    <a:pt x="4558" y="218"/>
                  </a:lnTo>
                  <a:lnTo>
                    <a:pt x="4241" y="317"/>
                  </a:lnTo>
                  <a:lnTo>
                    <a:pt x="3944" y="416"/>
                  </a:lnTo>
                  <a:lnTo>
                    <a:pt x="3666" y="535"/>
                  </a:lnTo>
                  <a:lnTo>
                    <a:pt x="3389" y="674"/>
                  </a:lnTo>
                  <a:lnTo>
                    <a:pt x="3112" y="813"/>
                  </a:lnTo>
                  <a:lnTo>
                    <a:pt x="2874" y="971"/>
                  </a:lnTo>
                  <a:lnTo>
                    <a:pt x="2616" y="1149"/>
                  </a:lnTo>
                  <a:lnTo>
                    <a:pt x="2398" y="1328"/>
                  </a:lnTo>
                  <a:lnTo>
                    <a:pt x="2180" y="1506"/>
                  </a:lnTo>
                  <a:lnTo>
                    <a:pt x="1962" y="1704"/>
                  </a:lnTo>
                  <a:lnTo>
                    <a:pt x="1764" y="1922"/>
                  </a:lnTo>
                  <a:lnTo>
                    <a:pt x="1586" y="2120"/>
                  </a:lnTo>
                  <a:lnTo>
                    <a:pt x="1408" y="2338"/>
                  </a:lnTo>
                  <a:lnTo>
                    <a:pt x="1071" y="2794"/>
                  </a:lnTo>
                  <a:lnTo>
                    <a:pt x="793" y="3250"/>
                  </a:lnTo>
                  <a:lnTo>
                    <a:pt x="556" y="3725"/>
                  </a:lnTo>
                  <a:lnTo>
                    <a:pt x="358" y="4201"/>
                  </a:lnTo>
                  <a:lnTo>
                    <a:pt x="199" y="4656"/>
                  </a:lnTo>
                  <a:lnTo>
                    <a:pt x="100" y="5112"/>
                  </a:lnTo>
                  <a:lnTo>
                    <a:pt x="21" y="5548"/>
                  </a:lnTo>
                  <a:lnTo>
                    <a:pt x="1" y="5944"/>
                  </a:lnTo>
                  <a:lnTo>
                    <a:pt x="1" y="6301"/>
                  </a:lnTo>
                  <a:lnTo>
                    <a:pt x="60" y="6618"/>
                  </a:lnTo>
                  <a:lnTo>
                    <a:pt x="120" y="6895"/>
                  </a:lnTo>
                  <a:lnTo>
                    <a:pt x="219" y="7212"/>
                  </a:lnTo>
                  <a:lnTo>
                    <a:pt x="476" y="7866"/>
                  </a:lnTo>
                  <a:lnTo>
                    <a:pt x="754" y="8540"/>
                  </a:lnTo>
                  <a:lnTo>
                    <a:pt x="1071" y="9214"/>
                  </a:lnTo>
                  <a:lnTo>
                    <a:pt x="1388" y="9848"/>
                  </a:lnTo>
                  <a:lnTo>
                    <a:pt x="1665" y="10402"/>
                  </a:lnTo>
                  <a:lnTo>
                    <a:pt x="2042" y="11096"/>
                  </a:lnTo>
                  <a:lnTo>
                    <a:pt x="1091" y="12126"/>
                  </a:lnTo>
                  <a:lnTo>
                    <a:pt x="1071" y="12146"/>
                  </a:lnTo>
                  <a:lnTo>
                    <a:pt x="1071" y="12186"/>
                  </a:lnTo>
                  <a:lnTo>
                    <a:pt x="1071" y="12225"/>
                  </a:lnTo>
                  <a:lnTo>
                    <a:pt x="1091" y="12265"/>
                  </a:lnTo>
                  <a:lnTo>
                    <a:pt x="5053" y="16743"/>
                  </a:lnTo>
                  <a:lnTo>
                    <a:pt x="5093" y="16763"/>
                  </a:lnTo>
                  <a:lnTo>
                    <a:pt x="5192" y="16763"/>
                  </a:lnTo>
                  <a:lnTo>
                    <a:pt x="5232" y="16723"/>
                  </a:lnTo>
                  <a:lnTo>
                    <a:pt x="7867" y="13592"/>
                  </a:lnTo>
                  <a:lnTo>
                    <a:pt x="8560" y="13771"/>
                  </a:lnTo>
                  <a:lnTo>
                    <a:pt x="8996" y="13870"/>
                  </a:lnTo>
                  <a:lnTo>
                    <a:pt x="9452" y="13969"/>
                  </a:lnTo>
                  <a:lnTo>
                    <a:pt x="9888" y="14028"/>
                  </a:lnTo>
                  <a:lnTo>
                    <a:pt x="10264" y="14068"/>
                  </a:lnTo>
                  <a:lnTo>
                    <a:pt x="10443" y="14068"/>
                  </a:lnTo>
                  <a:lnTo>
                    <a:pt x="10581" y="14048"/>
                  </a:lnTo>
                  <a:lnTo>
                    <a:pt x="10700" y="14009"/>
                  </a:lnTo>
                  <a:lnTo>
                    <a:pt x="10780" y="13969"/>
                  </a:lnTo>
                  <a:lnTo>
                    <a:pt x="10839" y="13890"/>
                  </a:lnTo>
                  <a:lnTo>
                    <a:pt x="10918" y="13751"/>
                  </a:lnTo>
                  <a:lnTo>
                    <a:pt x="11077" y="13394"/>
                  </a:lnTo>
                  <a:lnTo>
                    <a:pt x="11235" y="12899"/>
                  </a:lnTo>
                  <a:lnTo>
                    <a:pt x="11414" y="12364"/>
                  </a:lnTo>
                  <a:lnTo>
                    <a:pt x="11691" y="11294"/>
                  </a:lnTo>
                  <a:lnTo>
                    <a:pt x="11889" y="10521"/>
                  </a:lnTo>
                  <a:lnTo>
                    <a:pt x="12166" y="10402"/>
                  </a:lnTo>
                  <a:lnTo>
                    <a:pt x="12523" y="10224"/>
                  </a:lnTo>
                  <a:lnTo>
                    <a:pt x="12682" y="10105"/>
                  </a:lnTo>
                  <a:lnTo>
                    <a:pt x="12820" y="9986"/>
                  </a:lnTo>
                  <a:lnTo>
                    <a:pt x="12919" y="9868"/>
                  </a:lnTo>
                  <a:lnTo>
                    <a:pt x="12939" y="9808"/>
                  </a:lnTo>
                  <a:lnTo>
                    <a:pt x="12959" y="9749"/>
                  </a:lnTo>
                  <a:lnTo>
                    <a:pt x="12959" y="9650"/>
                  </a:lnTo>
                  <a:lnTo>
                    <a:pt x="12939" y="9550"/>
                  </a:lnTo>
                  <a:lnTo>
                    <a:pt x="12880" y="9432"/>
                  </a:lnTo>
                  <a:lnTo>
                    <a:pt x="12801" y="9293"/>
                  </a:lnTo>
                  <a:lnTo>
                    <a:pt x="12583" y="8956"/>
                  </a:lnTo>
                  <a:lnTo>
                    <a:pt x="12285" y="8580"/>
                  </a:lnTo>
                  <a:lnTo>
                    <a:pt x="12048" y="8263"/>
                  </a:lnTo>
                  <a:lnTo>
                    <a:pt x="11869" y="8025"/>
                  </a:lnTo>
                  <a:lnTo>
                    <a:pt x="11830" y="7946"/>
                  </a:lnTo>
                  <a:lnTo>
                    <a:pt x="11810" y="7866"/>
                  </a:lnTo>
                  <a:lnTo>
                    <a:pt x="11790" y="7787"/>
                  </a:lnTo>
                  <a:lnTo>
                    <a:pt x="11790" y="7708"/>
                  </a:lnTo>
                  <a:lnTo>
                    <a:pt x="11830" y="7549"/>
                  </a:lnTo>
                  <a:lnTo>
                    <a:pt x="11889" y="7371"/>
                  </a:lnTo>
                  <a:lnTo>
                    <a:pt x="11949" y="7113"/>
                  </a:lnTo>
                  <a:lnTo>
                    <a:pt x="11988" y="6955"/>
                  </a:lnTo>
                  <a:lnTo>
                    <a:pt x="12008" y="6796"/>
                  </a:lnTo>
                  <a:lnTo>
                    <a:pt x="12008" y="6578"/>
                  </a:lnTo>
                  <a:lnTo>
                    <a:pt x="11988" y="6321"/>
                  </a:lnTo>
                  <a:lnTo>
                    <a:pt x="11929" y="6043"/>
                  </a:lnTo>
                  <a:lnTo>
                    <a:pt x="11849" y="5746"/>
                  </a:lnTo>
                  <a:lnTo>
                    <a:pt x="11691" y="5191"/>
                  </a:lnTo>
                  <a:lnTo>
                    <a:pt x="11552" y="4795"/>
                  </a:lnTo>
                  <a:lnTo>
                    <a:pt x="11671" y="4736"/>
                  </a:lnTo>
                  <a:lnTo>
                    <a:pt x="11790" y="4656"/>
                  </a:lnTo>
                  <a:lnTo>
                    <a:pt x="11929" y="4557"/>
                  </a:lnTo>
                  <a:lnTo>
                    <a:pt x="12067" y="4439"/>
                  </a:lnTo>
                  <a:lnTo>
                    <a:pt x="12206" y="4300"/>
                  </a:lnTo>
                  <a:lnTo>
                    <a:pt x="12325" y="4161"/>
                  </a:lnTo>
                  <a:lnTo>
                    <a:pt x="12444" y="3983"/>
                  </a:lnTo>
                  <a:lnTo>
                    <a:pt x="12543" y="3804"/>
                  </a:lnTo>
                  <a:lnTo>
                    <a:pt x="12622" y="3606"/>
                  </a:lnTo>
                  <a:lnTo>
                    <a:pt x="12682" y="3428"/>
                  </a:lnTo>
                  <a:lnTo>
                    <a:pt x="12701" y="3230"/>
                  </a:lnTo>
                  <a:lnTo>
                    <a:pt x="12701" y="3052"/>
                  </a:lnTo>
                  <a:lnTo>
                    <a:pt x="12662" y="2853"/>
                  </a:lnTo>
                  <a:lnTo>
                    <a:pt x="12602" y="2675"/>
                  </a:lnTo>
                  <a:lnTo>
                    <a:pt x="12543" y="2477"/>
                  </a:lnTo>
                  <a:lnTo>
                    <a:pt x="12424" y="2299"/>
                  </a:lnTo>
                  <a:lnTo>
                    <a:pt x="12345" y="2180"/>
                  </a:lnTo>
                  <a:lnTo>
                    <a:pt x="12246" y="2061"/>
                  </a:lnTo>
                  <a:lnTo>
                    <a:pt x="11988" y="1803"/>
                  </a:lnTo>
                  <a:lnTo>
                    <a:pt x="11651" y="1546"/>
                  </a:lnTo>
                  <a:lnTo>
                    <a:pt x="11275" y="1308"/>
                  </a:lnTo>
                  <a:lnTo>
                    <a:pt x="10839" y="1070"/>
                  </a:lnTo>
                  <a:lnTo>
                    <a:pt x="10344" y="832"/>
                  </a:lnTo>
                  <a:lnTo>
                    <a:pt x="9828" y="634"/>
                  </a:lnTo>
                  <a:lnTo>
                    <a:pt x="9274" y="436"/>
                  </a:lnTo>
                  <a:lnTo>
                    <a:pt x="8679" y="278"/>
                  </a:lnTo>
                  <a:lnTo>
                    <a:pt x="8065" y="159"/>
                  </a:lnTo>
                  <a:lnTo>
                    <a:pt x="7431" y="60"/>
                  </a:lnTo>
                  <a:lnTo>
                    <a:pt x="6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86;p48"/>
            <p:cNvSpPr/>
            <p:nvPr/>
          </p:nvSpPr>
          <p:spPr>
            <a:xfrm>
              <a:off x="1627606" y="1446484"/>
              <a:ext cx="426422" cy="389191"/>
            </a:xfrm>
            <a:custGeom>
              <a:avLst/>
              <a:gdLst/>
              <a:ahLst/>
              <a:cxnLst/>
              <a:rect l="l" t="t" r="r" b="b"/>
              <a:pathLst>
                <a:path w="12484" h="11394" extrusionOk="0">
                  <a:moveTo>
                    <a:pt x="6024" y="0"/>
                  </a:moveTo>
                  <a:lnTo>
                    <a:pt x="5707" y="20"/>
                  </a:lnTo>
                  <a:lnTo>
                    <a:pt x="5390" y="40"/>
                  </a:lnTo>
                  <a:lnTo>
                    <a:pt x="5073" y="79"/>
                  </a:lnTo>
                  <a:lnTo>
                    <a:pt x="4776" y="139"/>
                  </a:lnTo>
                  <a:lnTo>
                    <a:pt x="4479" y="218"/>
                  </a:lnTo>
                  <a:lnTo>
                    <a:pt x="4182" y="297"/>
                  </a:lnTo>
                  <a:lnTo>
                    <a:pt x="3884" y="396"/>
                  </a:lnTo>
                  <a:lnTo>
                    <a:pt x="3607" y="515"/>
                  </a:lnTo>
                  <a:lnTo>
                    <a:pt x="3330" y="654"/>
                  </a:lnTo>
                  <a:lnTo>
                    <a:pt x="3072" y="793"/>
                  </a:lnTo>
                  <a:lnTo>
                    <a:pt x="2834" y="951"/>
                  </a:lnTo>
                  <a:lnTo>
                    <a:pt x="2597" y="1110"/>
                  </a:lnTo>
                  <a:lnTo>
                    <a:pt x="2379" y="1288"/>
                  </a:lnTo>
                  <a:lnTo>
                    <a:pt x="2161" y="1466"/>
                  </a:lnTo>
                  <a:lnTo>
                    <a:pt x="1943" y="1664"/>
                  </a:lnTo>
                  <a:lnTo>
                    <a:pt x="1745" y="1863"/>
                  </a:lnTo>
                  <a:lnTo>
                    <a:pt x="1566" y="2081"/>
                  </a:lnTo>
                  <a:lnTo>
                    <a:pt x="1388" y="2299"/>
                  </a:lnTo>
                  <a:lnTo>
                    <a:pt x="1071" y="2734"/>
                  </a:lnTo>
                  <a:lnTo>
                    <a:pt x="794" y="3190"/>
                  </a:lnTo>
                  <a:lnTo>
                    <a:pt x="576" y="3646"/>
                  </a:lnTo>
                  <a:lnTo>
                    <a:pt x="377" y="4102"/>
                  </a:lnTo>
                  <a:lnTo>
                    <a:pt x="219" y="4557"/>
                  </a:lnTo>
                  <a:lnTo>
                    <a:pt x="100" y="4993"/>
                  </a:lnTo>
                  <a:lnTo>
                    <a:pt x="41" y="5429"/>
                  </a:lnTo>
                  <a:lnTo>
                    <a:pt x="1" y="5806"/>
                  </a:lnTo>
                  <a:lnTo>
                    <a:pt x="21" y="6162"/>
                  </a:lnTo>
                  <a:lnTo>
                    <a:pt x="60" y="6479"/>
                  </a:lnTo>
                  <a:lnTo>
                    <a:pt x="140" y="6776"/>
                  </a:lnTo>
                  <a:lnTo>
                    <a:pt x="259" y="7113"/>
                  </a:lnTo>
                  <a:lnTo>
                    <a:pt x="536" y="7827"/>
                  </a:lnTo>
                  <a:lnTo>
                    <a:pt x="853" y="8579"/>
                  </a:lnTo>
                  <a:lnTo>
                    <a:pt x="1210" y="9313"/>
                  </a:lnTo>
                  <a:lnTo>
                    <a:pt x="1527" y="9966"/>
                  </a:lnTo>
                  <a:lnTo>
                    <a:pt x="1804" y="10501"/>
                  </a:lnTo>
                  <a:lnTo>
                    <a:pt x="2062" y="10997"/>
                  </a:lnTo>
                  <a:lnTo>
                    <a:pt x="2359" y="11076"/>
                  </a:lnTo>
                  <a:lnTo>
                    <a:pt x="3072" y="11235"/>
                  </a:lnTo>
                  <a:lnTo>
                    <a:pt x="3468" y="11314"/>
                  </a:lnTo>
                  <a:lnTo>
                    <a:pt x="3865" y="11373"/>
                  </a:lnTo>
                  <a:lnTo>
                    <a:pt x="4201" y="11393"/>
                  </a:lnTo>
                  <a:lnTo>
                    <a:pt x="4340" y="11393"/>
                  </a:lnTo>
                  <a:lnTo>
                    <a:pt x="4459" y="11373"/>
                  </a:lnTo>
                  <a:lnTo>
                    <a:pt x="4697" y="11274"/>
                  </a:lnTo>
                  <a:lnTo>
                    <a:pt x="5053" y="11135"/>
                  </a:lnTo>
                  <a:lnTo>
                    <a:pt x="5846" y="10759"/>
                  </a:lnTo>
                  <a:lnTo>
                    <a:pt x="6837" y="10264"/>
                  </a:lnTo>
                  <a:lnTo>
                    <a:pt x="6619" y="10283"/>
                  </a:lnTo>
                  <a:lnTo>
                    <a:pt x="6361" y="10283"/>
                  </a:lnTo>
                  <a:lnTo>
                    <a:pt x="6024" y="10264"/>
                  </a:lnTo>
                  <a:lnTo>
                    <a:pt x="5925" y="10244"/>
                  </a:lnTo>
                  <a:lnTo>
                    <a:pt x="5846" y="10204"/>
                  </a:lnTo>
                  <a:lnTo>
                    <a:pt x="5767" y="10145"/>
                  </a:lnTo>
                  <a:lnTo>
                    <a:pt x="5687" y="10085"/>
                  </a:lnTo>
                  <a:lnTo>
                    <a:pt x="5628" y="9986"/>
                  </a:lnTo>
                  <a:lnTo>
                    <a:pt x="5569" y="9887"/>
                  </a:lnTo>
                  <a:lnTo>
                    <a:pt x="5450" y="9649"/>
                  </a:lnTo>
                  <a:lnTo>
                    <a:pt x="5351" y="9372"/>
                  </a:lnTo>
                  <a:lnTo>
                    <a:pt x="5271" y="9055"/>
                  </a:lnTo>
                  <a:lnTo>
                    <a:pt x="5192" y="8718"/>
                  </a:lnTo>
                  <a:lnTo>
                    <a:pt x="5133" y="8381"/>
                  </a:lnTo>
                  <a:lnTo>
                    <a:pt x="5113" y="8223"/>
                  </a:lnTo>
                  <a:lnTo>
                    <a:pt x="5133" y="8064"/>
                  </a:lnTo>
                  <a:lnTo>
                    <a:pt x="5153" y="7945"/>
                  </a:lnTo>
                  <a:lnTo>
                    <a:pt x="5192" y="7807"/>
                  </a:lnTo>
                  <a:lnTo>
                    <a:pt x="5252" y="7708"/>
                  </a:lnTo>
                  <a:lnTo>
                    <a:pt x="5331" y="7609"/>
                  </a:lnTo>
                  <a:lnTo>
                    <a:pt x="5430" y="7529"/>
                  </a:lnTo>
                  <a:lnTo>
                    <a:pt x="5509" y="7450"/>
                  </a:lnTo>
                  <a:lnTo>
                    <a:pt x="5727" y="7351"/>
                  </a:lnTo>
                  <a:lnTo>
                    <a:pt x="5945" y="7272"/>
                  </a:lnTo>
                  <a:lnTo>
                    <a:pt x="6163" y="7212"/>
                  </a:lnTo>
                  <a:lnTo>
                    <a:pt x="6341" y="7193"/>
                  </a:lnTo>
                  <a:lnTo>
                    <a:pt x="6401" y="7212"/>
                  </a:lnTo>
                  <a:lnTo>
                    <a:pt x="6480" y="7232"/>
                  </a:lnTo>
                  <a:lnTo>
                    <a:pt x="6539" y="7272"/>
                  </a:lnTo>
                  <a:lnTo>
                    <a:pt x="6579" y="7311"/>
                  </a:lnTo>
                  <a:lnTo>
                    <a:pt x="6658" y="7450"/>
                  </a:lnTo>
                  <a:lnTo>
                    <a:pt x="6738" y="7628"/>
                  </a:lnTo>
                  <a:lnTo>
                    <a:pt x="6837" y="7985"/>
                  </a:lnTo>
                  <a:lnTo>
                    <a:pt x="6896" y="8163"/>
                  </a:lnTo>
                  <a:lnTo>
                    <a:pt x="6975" y="8282"/>
                  </a:lnTo>
                  <a:lnTo>
                    <a:pt x="7015" y="8342"/>
                  </a:lnTo>
                  <a:lnTo>
                    <a:pt x="7055" y="8381"/>
                  </a:lnTo>
                  <a:lnTo>
                    <a:pt x="7174" y="8421"/>
                  </a:lnTo>
                  <a:lnTo>
                    <a:pt x="7292" y="8421"/>
                  </a:lnTo>
                  <a:lnTo>
                    <a:pt x="7431" y="8401"/>
                  </a:lnTo>
                  <a:lnTo>
                    <a:pt x="7550" y="8362"/>
                  </a:lnTo>
                  <a:lnTo>
                    <a:pt x="7669" y="8302"/>
                  </a:lnTo>
                  <a:lnTo>
                    <a:pt x="7748" y="8223"/>
                  </a:lnTo>
                  <a:lnTo>
                    <a:pt x="7788" y="8163"/>
                  </a:lnTo>
                  <a:lnTo>
                    <a:pt x="7808" y="8025"/>
                  </a:lnTo>
                  <a:lnTo>
                    <a:pt x="7788" y="7787"/>
                  </a:lnTo>
                  <a:lnTo>
                    <a:pt x="7708" y="7193"/>
                  </a:lnTo>
                  <a:lnTo>
                    <a:pt x="7590" y="6360"/>
                  </a:lnTo>
                  <a:lnTo>
                    <a:pt x="7768" y="6222"/>
                  </a:lnTo>
                  <a:lnTo>
                    <a:pt x="7946" y="6083"/>
                  </a:lnTo>
                  <a:lnTo>
                    <a:pt x="8164" y="5905"/>
                  </a:lnTo>
                  <a:lnTo>
                    <a:pt x="8382" y="5706"/>
                  </a:lnTo>
                  <a:lnTo>
                    <a:pt x="8560" y="5508"/>
                  </a:lnTo>
                  <a:lnTo>
                    <a:pt x="8640" y="5409"/>
                  </a:lnTo>
                  <a:lnTo>
                    <a:pt x="8679" y="5330"/>
                  </a:lnTo>
                  <a:lnTo>
                    <a:pt x="8719" y="5231"/>
                  </a:lnTo>
                  <a:lnTo>
                    <a:pt x="8739" y="5152"/>
                  </a:lnTo>
                  <a:lnTo>
                    <a:pt x="8699" y="4973"/>
                  </a:lnTo>
                  <a:lnTo>
                    <a:pt x="8640" y="4755"/>
                  </a:lnTo>
                  <a:lnTo>
                    <a:pt x="8481" y="4339"/>
                  </a:lnTo>
                  <a:lnTo>
                    <a:pt x="8323" y="3983"/>
                  </a:lnTo>
                  <a:lnTo>
                    <a:pt x="8263" y="3844"/>
                  </a:lnTo>
                  <a:lnTo>
                    <a:pt x="11315" y="4597"/>
                  </a:lnTo>
                  <a:lnTo>
                    <a:pt x="11374" y="4577"/>
                  </a:lnTo>
                  <a:lnTo>
                    <a:pt x="11473" y="4537"/>
                  </a:lnTo>
                  <a:lnTo>
                    <a:pt x="11711" y="4399"/>
                  </a:lnTo>
                  <a:lnTo>
                    <a:pt x="11830" y="4300"/>
                  </a:lnTo>
                  <a:lnTo>
                    <a:pt x="11968" y="4181"/>
                  </a:lnTo>
                  <a:lnTo>
                    <a:pt x="12087" y="4042"/>
                  </a:lnTo>
                  <a:lnTo>
                    <a:pt x="12206" y="3884"/>
                  </a:lnTo>
                  <a:lnTo>
                    <a:pt x="12305" y="3725"/>
                  </a:lnTo>
                  <a:lnTo>
                    <a:pt x="12385" y="3547"/>
                  </a:lnTo>
                  <a:lnTo>
                    <a:pt x="12444" y="3349"/>
                  </a:lnTo>
                  <a:lnTo>
                    <a:pt x="12484" y="3151"/>
                  </a:lnTo>
                  <a:lnTo>
                    <a:pt x="12484" y="2933"/>
                  </a:lnTo>
                  <a:lnTo>
                    <a:pt x="12444" y="2715"/>
                  </a:lnTo>
                  <a:lnTo>
                    <a:pt x="12365" y="2477"/>
                  </a:lnTo>
                  <a:lnTo>
                    <a:pt x="12246" y="2239"/>
                  </a:lnTo>
                  <a:lnTo>
                    <a:pt x="12147" y="2120"/>
                  </a:lnTo>
                  <a:lnTo>
                    <a:pt x="12048" y="2001"/>
                  </a:lnTo>
                  <a:lnTo>
                    <a:pt x="11790" y="1744"/>
                  </a:lnTo>
                  <a:lnTo>
                    <a:pt x="11453" y="1486"/>
                  </a:lnTo>
                  <a:lnTo>
                    <a:pt x="11077" y="1248"/>
                  </a:lnTo>
                  <a:lnTo>
                    <a:pt x="10641" y="1011"/>
                  </a:lnTo>
                  <a:lnTo>
                    <a:pt x="10165" y="793"/>
                  </a:lnTo>
                  <a:lnTo>
                    <a:pt x="9630" y="595"/>
                  </a:lnTo>
                  <a:lnTo>
                    <a:pt x="9076" y="416"/>
                  </a:lnTo>
                  <a:lnTo>
                    <a:pt x="8501" y="258"/>
                  </a:lnTo>
                  <a:lnTo>
                    <a:pt x="7887" y="139"/>
                  </a:lnTo>
                  <a:lnTo>
                    <a:pt x="7273" y="40"/>
                  </a:lnTo>
                  <a:lnTo>
                    <a:pt x="6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87;p48"/>
            <p:cNvSpPr/>
            <p:nvPr/>
          </p:nvSpPr>
          <p:spPr>
            <a:xfrm>
              <a:off x="1976204" y="1691475"/>
              <a:ext cx="20324" cy="40647"/>
            </a:xfrm>
            <a:custGeom>
              <a:avLst/>
              <a:gdLst/>
              <a:ahLst/>
              <a:cxnLst/>
              <a:rect l="l" t="t" r="r" b="b"/>
              <a:pathLst>
                <a:path w="595" h="1190" extrusionOk="0">
                  <a:moveTo>
                    <a:pt x="178" y="1"/>
                  </a:moveTo>
                  <a:lnTo>
                    <a:pt x="139" y="40"/>
                  </a:lnTo>
                  <a:lnTo>
                    <a:pt x="79" y="100"/>
                  </a:lnTo>
                  <a:lnTo>
                    <a:pt x="59" y="179"/>
                  </a:lnTo>
                  <a:lnTo>
                    <a:pt x="20" y="278"/>
                  </a:lnTo>
                  <a:lnTo>
                    <a:pt x="0" y="377"/>
                  </a:lnTo>
                  <a:lnTo>
                    <a:pt x="0" y="496"/>
                  </a:lnTo>
                  <a:lnTo>
                    <a:pt x="0" y="615"/>
                  </a:lnTo>
                  <a:lnTo>
                    <a:pt x="20" y="734"/>
                  </a:lnTo>
                  <a:lnTo>
                    <a:pt x="40" y="853"/>
                  </a:lnTo>
                  <a:lnTo>
                    <a:pt x="79" y="952"/>
                  </a:lnTo>
                  <a:lnTo>
                    <a:pt x="119" y="1031"/>
                  </a:lnTo>
                  <a:lnTo>
                    <a:pt x="178" y="1110"/>
                  </a:lnTo>
                  <a:lnTo>
                    <a:pt x="218" y="1170"/>
                  </a:lnTo>
                  <a:lnTo>
                    <a:pt x="277" y="1190"/>
                  </a:lnTo>
                  <a:lnTo>
                    <a:pt x="396" y="1190"/>
                  </a:lnTo>
                  <a:lnTo>
                    <a:pt x="456" y="1150"/>
                  </a:lnTo>
                  <a:lnTo>
                    <a:pt x="495" y="1090"/>
                  </a:lnTo>
                  <a:lnTo>
                    <a:pt x="535" y="1011"/>
                  </a:lnTo>
                  <a:lnTo>
                    <a:pt x="555" y="912"/>
                  </a:lnTo>
                  <a:lnTo>
                    <a:pt x="575" y="813"/>
                  </a:lnTo>
                  <a:lnTo>
                    <a:pt x="594" y="694"/>
                  </a:lnTo>
                  <a:lnTo>
                    <a:pt x="575" y="575"/>
                  </a:lnTo>
                  <a:lnTo>
                    <a:pt x="575" y="456"/>
                  </a:lnTo>
                  <a:lnTo>
                    <a:pt x="535" y="338"/>
                  </a:lnTo>
                  <a:lnTo>
                    <a:pt x="515" y="238"/>
                  </a:lnTo>
                  <a:lnTo>
                    <a:pt x="456" y="159"/>
                  </a:lnTo>
                  <a:lnTo>
                    <a:pt x="416" y="80"/>
                  </a:lnTo>
                  <a:lnTo>
                    <a:pt x="357" y="40"/>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88;p48"/>
            <p:cNvSpPr/>
            <p:nvPr/>
          </p:nvSpPr>
          <p:spPr>
            <a:xfrm>
              <a:off x="1957245" y="1658990"/>
              <a:ext cx="58922" cy="16942"/>
            </a:xfrm>
            <a:custGeom>
              <a:avLst/>
              <a:gdLst/>
              <a:ahLst/>
              <a:cxnLst/>
              <a:rect l="l" t="t" r="r" b="b"/>
              <a:pathLst>
                <a:path w="1725" h="496" extrusionOk="0">
                  <a:moveTo>
                    <a:pt x="872" y="1"/>
                  </a:moveTo>
                  <a:lnTo>
                    <a:pt x="733" y="20"/>
                  </a:lnTo>
                  <a:lnTo>
                    <a:pt x="614" y="40"/>
                  </a:lnTo>
                  <a:lnTo>
                    <a:pt x="396" y="120"/>
                  </a:lnTo>
                  <a:lnTo>
                    <a:pt x="218" y="199"/>
                  </a:lnTo>
                  <a:lnTo>
                    <a:pt x="40" y="298"/>
                  </a:lnTo>
                  <a:lnTo>
                    <a:pt x="20" y="318"/>
                  </a:lnTo>
                  <a:lnTo>
                    <a:pt x="0" y="357"/>
                  </a:lnTo>
                  <a:lnTo>
                    <a:pt x="0" y="397"/>
                  </a:lnTo>
                  <a:lnTo>
                    <a:pt x="20" y="437"/>
                  </a:lnTo>
                  <a:lnTo>
                    <a:pt x="60" y="476"/>
                  </a:lnTo>
                  <a:lnTo>
                    <a:pt x="119" y="496"/>
                  </a:lnTo>
                  <a:lnTo>
                    <a:pt x="179" y="476"/>
                  </a:lnTo>
                  <a:lnTo>
                    <a:pt x="317" y="377"/>
                  </a:lnTo>
                  <a:lnTo>
                    <a:pt x="476" y="318"/>
                  </a:lnTo>
                  <a:lnTo>
                    <a:pt x="654" y="258"/>
                  </a:lnTo>
                  <a:lnTo>
                    <a:pt x="872" y="219"/>
                  </a:lnTo>
                  <a:lnTo>
                    <a:pt x="1090" y="219"/>
                  </a:lnTo>
                  <a:lnTo>
                    <a:pt x="1209" y="258"/>
                  </a:lnTo>
                  <a:lnTo>
                    <a:pt x="1328" y="298"/>
                  </a:lnTo>
                  <a:lnTo>
                    <a:pt x="1427" y="357"/>
                  </a:lnTo>
                  <a:lnTo>
                    <a:pt x="1546" y="456"/>
                  </a:lnTo>
                  <a:lnTo>
                    <a:pt x="1585" y="476"/>
                  </a:lnTo>
                  <a:lnTo>
                    <a:pt x="1665" y="476"/>
                  </a:lnTo>
                  <a:lnTo>
                    <a:pt x="1704" y="456"/>
                  </a:lnTo>
                  <a:lnTo>
                    <a:pt x="1724" y="417"/>
                  </a:lnTo>
                  <a:lnTo>
                    <a:pt x="1724" y="377"/>
                  </a:lnTo>
                  <a:lnTo>
                    <a:pt x="1724" y="337"/>
                  </a:lnTo>
                  <a:lnTo>
                    <a:pt x="1704" y="298"/>
                  </a:lnTo>
                  <a:lnTo>
                    <a:pt x="1566" y="179"/>
                  </a:lnTo>
                  <a:lnTo>
                    <a:pt x="1427" y="100"/>
                  </a:lnTo>
                  <a:lnTo>
                    <a:pt x="1288" y="40"/>
                  </a:lnTo>
                  <a:lnTo>
                    <a:pt x="1149" y="20"/>
                  </a:lnTo>
                  <a:lnTo>
                    <a:pt x="10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89;p48"/>
            <p:cNvSpPr/>
            <p:nvPr/>
          </p:nvSpPr>
          <p:spPr>
            <a:xfrm>
              <a:off x="1952497" y="1773390"/>
              <a:ext cx="42663" cy="35216"/>
            </a:xfrm>
            <a:custGeom>
              <a:avLst/>
              <a:gdLst/>
              <a:ahLst/>
              <a:cxnLst/>
              <a:rect l="l" t="t" r="r" b="b"/>
              <a:pathLst>
                <a:path w="1249" h="1031" extrusionOk="0">
                  <a:moveTo>
                    <a:pt x="119" y="0"/>
                  </a:moveTo>
                  <a:lnTo>
                    <a:pt x="80" y="20"/>
                  </a:lnTo>
                  <a:lnTo>
                    <a:pt x="40" y="40"/>
                  </a:lnTo>
                  <a:lnTo>
                    <a:pt x="20" y="79"/>
                  </a:lnTo>
                  <a:lnTo>
                    <a:pt x="1" y="119"/>
                  </a:lnTo>
                  <a:lnTo>
                    <a:pt x="20" y="159"/>
                  </a:lnTo>
                  <a:lnTo>
                    <a:pt x="100" y="297"/>
                  </a:lnTo>
                  <a:lnTo>
                    <a:pt x="179" y="396"/>
                  </a:lnTo>
                  <a:lnTo>
                    <a:pt x="298" y="535"/>
                  </a:lnTo>
                  <a:lnTo>
                    <a:pt x="436" y="694"/>
                  </a:lnTo>
                  <a:lnTo>
                    <a:pt x="615" y="813"/>
                  </a:lnTo>
                  <a:lnTo>
                    <a:pt x="853" y="931"/>
                  </a:lnTo>
                  <a:lnTo>
                    <a:pt x="971" y="991"/>
                  </a:lnTo>
                  <a:lnTo>
                    <a:pt x="1110" y="1030"/>
                  </a:lnTo>
                  <a:lnTo>
                    <a:pt x="1130" y="1030"/>
                  </a:lnTo>
                  <a:lnTo>
                    <a:pt x="1170" y="1011"/>
                  </a:lnTo>
                  <a:lnTo>
                    <a:pt x="1209" y="991"/>
                  </a:lnTo>
                  <a:lnTo>
                    <a:pt x="1229" y="971"/>
                  </a:lnTo>
                  <a:lnTo>
                    <a:pt x="1249" y="931"/>
                  </a:lnTo>
                  <a:lnTo>
                    <a:pt x="1249" y="892"/>
                  </a:lnTo>
                  <a:lnTo>
                    <a:pt x="1229" y="852"/>
                  </a:lnTo>
                  <a:lnTo>
                    <a:pt x="1189" y="813"/>
                  </a:lnTo>
                  <a:lnTo>
                    <a:pt x="1150" y="813"/>
                  </a:lnTo>
                  <a:lnTo>
                    <a:pt x="932" y="733"/>
                  </a:lnTo>
                  <a:lnTo>
                    <a:pt x="734" y="634"/>
                  </a:lnTo>
                  <a:lnTo>
                    <a:pt x="575" y="515"/>
                  </a:lnTo>
                  <a:lnTo>
                    <a:pt x="456" y="377"/>
                  </a:lnTo>
                  <a:lnTo>
                    <a:pt x="357" y="258"/>
                  </a:lnTo>
                  <a:lnTo>
                    <a:pt x="278" y="159"/>
                  </a:lnTo>
                  <a:lnTo>
                    <a:pt x="218" y="79"/>
                  </a:lnTo>
                  <a:lnTo>
                    <a:pt x="199" y="40"/>
                  </a:lnTo>
                  <a:lnTo>
                    <a:pt x="159" y="20"/>
                  </a:ln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90;p48"/>
            <p:cNvSpPr/>
            <p:nvPr/>
          </p:nvSpPr>
          <p:spPr>
            <a:xfrm>
              <a:off x="1852341" y="1886423"/>
              <a:ext cx="39281" cy="60937"/>
            </a:xfrm>
            <a:custGeom>
              <a:avLst/>
              <a:gdLst/>
              <a:ahLst/>
              <a:cxnLst/>
              <a:rect l="l" t="t" r="r" b="b"/>
              <a:pathLst>
                <a:path w="1150" h="1784" extrusionOk="0">
                  <a:moveTo>
                    <a:pt x="0" y="0"/>
                  </a:moveTo>
                  <a:lnTo>
                    <a:pt x="40" y="1783"/>
                  </a:lnTo>
                  <a:lnTo>
                    <a:pt x="1149" y="47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91;p48"/>
            <p:cNvSpPr/>
            <p:nvPr/>
          </p:nvSpPr>
          <p:spPr>
            <a:xfrm>
              <a:off x="907490" y="1810589"/>
              <a:ext cx="436567" cy="697155"/>
            </a:xfrm>
            <a:custGeom>
              <a:avLst/>
              <a:gdLst/>
              <a:ahLst/>
              <a:cxnLst/>
              <a:rect l="l" t="t" r="r" b="b"/>
              <a:pathLst>
                <a:path w="12781" h="20410" extrusionOk="0">
                  <a:moveTo>
                    <a:pt x="12780" y="1"/>
                  </a:moveTo>
                  <a:lnTo>
                    <a:pt x="12463" y="159"/>
                  </a:lnTo>
                  <a:lnTo>
                    <a:pt x="11631" y="615"/>
                  </a:lnTo>
                  <a:lnTo>
                    <a:pt x="11116" y="912"/>
                  </a:lnTo>
                  <a:lnTo>
                    <a:pt x="10581" y="1249"/>
                  </a:lnTo>
                  <a:lnTo>
                    <a:pt x="10066" y="1626"/>
                  </a:lnTo>
                  <a:lnTo>
                    <a:pt x="9570" y="2002"/>
                  </a:lnTo>
                  <a:lnTo>
                    <a:pt x="8817" y="2597"/>
                  </a:lnTo>
                  <a:lnTo>
                    <a:pt x="7569" y="3548"/>
                  </a:lnTo>
                  <a:lnTo>
                    <a:pt x="5984" y="4736"/>
                  </a:lnTo>
                  <a:lnTo>
                    <a:pt x="4300" y="6024"/>
                  </a:lnTo>
                  <a:lnTo>
                    <a:pt x="2655" y="7292"/>
                  </a:lnTo>
                  <a:lnTo>
                    <a:pt x="1922" y="7887"/>
                  </a:lnTo>
                  <a:lnTo>
                    <a:pt x="1268" y="8442"/>
                  </a:lnTo>
                  <a:lnTo>
                    <a:pt x="733" y="8917"/>
                  </a:lnTo>
                  <a:lnTo>
                    <a:pt x="317" y="9313"/>
                  </a:lnTo>
                  <a:lnTo>
                    <a:pt x="179" y="9492"/>
                  </a:lnTo>
                  <a:lnTo>
                    <a:pt x="79" y="9630"/>
                  </a:lnTo>
                  <a:lnTo>
                    <a:pt x="0" y="9729"/>
                  </a:lnTo>
                  <a:lnTo>
                    <a:pt x="0" y="9829"/>
                  </a:lnTo>
                  <a:lnTo>
                    <a:pt x="20" y="9908"/>
                  </a:lnTo>
                  <a:lnTo>
                    <a:pt x="99" y="10066"/>
                  </a:lnTo>
                  <a:lnTo>
                    <a:pt x="317" y="10482"/>
                  </a:lnTo>
                  <a:lnTo>
                    <a:pt x="674" y="11077"/>
                  </a:lnTo>
                  <a:lnTo>
                    <a:pt x="1130" y="11790"/>
                  </a:lnTo>
                  <a:lnTo>
                    <a:pt x="2239" y="13494"/>
                  </a:lnTo>
                  <a:lnTo>
                    <a:pt x="3507" y="15396"/>
                  </a:lnTo>
                  <a:lnTo>
                    <a:pt x="5865" y="18864"/>
                  </a:lnTo>
                  <a:lnTo>
                    <a:pt x="6935" y="20409"/>
                  </a:lnTo>
                  <a:lnTo>
                    <a:pt x="8282" y="18606"/>
                  </a:lnTo>
                  <a:lnTo>
                    <a:pt x="6063" y="10562"/>
                  </a:lnTo>
                  <a:lnTo>
                    <a:pt x="10818" y="8065"/>
                  </a:lnTo>
                  <a:lnTo>
                    <a:pt x="12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92;p48"/>
            <p:cNvSpPr/>
            <p:nvPr/>
          </p:nvSpPr>
          <p:spPr>
            <a:xfrm>
              <a:off x="903425" y="1806558"/>
              <a:ext cx="444662" cy="705216"/>
            </a:xfrm>
            <a:custGeom>
              <a:avLst/>
              <a:gdLst/>
              <a:ahLst/>
              <a:cxnLst/>
              <a:rect l="l" t="t" r="r" b="b"/>
              <a:pathLst>
                <a:path w="13018" h="20646" extrusionOk="0">
                  <a:moveTo>
                    <a:pt x="12741" y="317"/>
                  </a:moveTo>
                  <a:lnTo>
                    <a:pt x="10858" y="8104"/>
                  </a:lnTo>
                  <a:lnTo>
                    <a:pt x="6123" y="10581"/>
                  </a:lnTo>
                  <a:lnTo>
                    <a:pt x="6103" y="10600"/>
                  </a:lnTo>
                  <a:lnTo>
                    <a:pt x="6083" y="10640"/>
                  </a:lnTo>
                  <a:lnTo>
                    <a:pt x="6063" y="10660"/>
                  </a:lnTo>
                  <a:lnTo>
                    <a:pt x="6083" y="10699"/>
                  </a:lnTo>
                  <a:lnTo>
                    <a:pt x="8263" y="18704"/>
                  </a:lnTo>
                  <a:lnTo>
                    <a:pt x="7054" y="20349"/>
                  </a:lnTo>
                  <a:lnTo>
                    <a:pt x="4855" y="17119"/>
                  </a:lnTo>
                  <a:lnTo>
                    <a:pt x="3725" y="15435"/>
                  </a:lnTo>
                  <a:lnTo>
                    <a:pt x="2655" y="13850"/>
                  </a:lnTo>
                  <a:lnTo>
                    <a:pt x="1704" y="12403"/>
                  </a:lnTo>
                  <a:lnTo>
                    <a:pt x="932" y="11215"/>
                  </a:lnTo>
                  <a:lnTo>
                    <a:pt x="436" y="10363"/>
                  </a:lnTo>
                  <a:lnTo>
                    <a:pt x="278" y="10085"/>
                  </a:lnTo>
                  <a:lnTo>
                    <a:pt x="218" y="9927"/>
                  </a:lnTo>
                  <a:lnTo>
                    <a:pt x="238" y="9867"/>
                  </a:lnTo>
                  <a:lnTo>
                    <a:pt x="278" y="9788"/>
                  </a:lnTo>
                  <a:lnTo>
                    <a:pt x="436" y="9610"/>
                  </a:lnTo>
                  <a:lnTo>
                    <a:pt x="674" y="9352"/>
                  </a:lnTo>
                  <a:lnTo>
                    <a:pt x="991" y="9055"/>
                  </a:lnTo>
                  <a:lnTo>
                    <a:pt x="1823" y="8322"/>
                  </a:lnTo>
                  <a:lnTo>
                    <a:pt x="2853" y="7490"/>
                  </a:lnTo>
                  <a:lnTo>
                    <a:pt x="4003" y="6598"/>
                  </a:lnTo>
                  <a:lnTo>
                    <a:pt x="5191" y="5667"/>
                  </a:lnTo>
                  <a:lnTo>
                    <a:pt x="7371" y="4042"/>
                  </a:lnTo>
                  <a:lnTo>
                    <a:pt x="8877" y="2893"/>
                  </a:lnTo>
                  <a:lnTo>
                    <a:pt x="9412" y="2477"/>
                  </a:lnTo>
                  <a:lnTo>
                    <a:pt x="9768" y="2199"/>
                  </a:lnTo>
                  <a:lnTo>
                    <a:pt x="10145" y="1902"/>
                  </a:lnTo>
                  <a:lnTo>
                    <a:pt x="10561" y="1605"/>
                  </a:lnTo>
                  <a:lnTo>
                    <a:pt x="10977" y="1328"/>
                  </a:lnTo>
                  <a:lnTo>
                    <a:pt x="11393" y="1070"/>
                  </a:lnTo>
                  <a:lnTo>
                    <a:pt x="12186" y="614"/>
                  </a:lnTo>
                  <a:lnTo>
                    <a:pt x="12741" y="317"/>
                  </a:lnTo>
                  <a:close/>
                  <a:moveTo>
                    <a:pt x="12919" y="0"/>
                  </a:moveTo>
                  <a:lnTo>
                    <a:pt x="12859" y="20"/>
                  </a:lnTo>
                  <a:lnTo>
                    <a:pt x="12503" y="198"/>
                  </a:lnTo>
                  <a:lnTo>
                    <a:pt x="11671" y="654"/>
                  </a:lnTo>
                  <a:lnTo>
                    <a:pt x="11155" y="951"/>
                  </a:lnTo>
                  <a:lnTo>
                    <a:pt x="10620" y="1288"/>
                  </a:lnTo>
                  <a:lnTo>
                    <a:pt x="10105" y="1645"/>
                  </a:lnTo>
                  <a:lnTo>
                    <a:pt x="9630" y="2021"/>
                  </a:lnTo>
                  <a:lnTo>
                    <a:pt x="9273" y="2318"/>
                  </a:lnTo>
                  <a:lnTo>
                    <a:pt x="8738" y="2734"/>
                  </a:lnTo>
                  <a:lnTo>
                    <a:pt x="7232" y="3864"/>
                  </a:lnTo>
                  <a:lnTo>
                    <a:pt x="5528" y="5152"/>
                  </a:lnTo>
                  <a:lnTo>
                    <a:pt x="4042" y="6281"/>
                  </a:lnTo>
                  <a:lnTo>
                    <a:pt x="2794" y="7252"/>
                  </a:lnTo>
                  <a:lnTo>
                    <a:pt x="1764" y="8084"/>
                  </a:lnTo>
                  <a:lnTo>
                    <a:pt x="971" y="8778"/>
                  </a:lnTo>
                  <a:lnTo>
                    <a:pt x="674" y="9055"/>
                  </a:lnTo>
                  <a:lnTo>
                    <a:pt x="416" y="9313"/>
                  </a:lnTo>
                  <a:lnTo>
                    <a:pt x="218" y="9511"/>
                  </a:lnTo>
                  <a:lnTo>
                    <a:pt x="99" y="9709"/>
                  </a:lnTo>
                  <a:lnTo>
                    <a:pt x="20" y="9847"/>
                  </a:lnTo>
                  <a:lnTo>
                    <a:pt x="0" y="9907"/>
                  </a:lnTo>
                  <a:lnTo>
                    <a:pt x="0" y="9966"/>
                  </a:lnTo>
                  <a:lnTo>
                    <a:pt x="40" y="10046"/>
                  </a:lnTo>
                  <a:lnTo>
                    <a:pt x="99" y="10184"/>
                  </a:lnTo>
                  <a:lnTo>
                    <a:pt x="317" y="10581"/>
                  </a:lnTo>
                  <a:lnTo>
                    <a:pt x="634" y="11135"/>
                  </a:lnTo>
                  <a:lnTo>
                    <a:pt x="1050" y="11789"/>
                  </a:lnTo>
                  <a:lnTo>
                    <a:pt x="2081" y="13374"/>
                  </a:lnTo>
                  <a:lnTo>
                    <a:pt x="3270" y="15177"/>
                  </a:lnTo>
                  <a:lnTo>
                    <a:pt x="5608" y="18605"/>
                  </a:lnTo>
                  <a:lnTo>
                    <a:pt x="6975" y="20606"/>
                  </a:lnTo>
                  <a:lnTo>
                    <a:pt x="7014" y="20626"/>
                  </a:lnTo>
                  <a:lnTo>
                    <a:pt x="7054" y="20646"/>
                  </a:lnTo>
                  <a:lnTo>
                    <a:pt x="7113" y="20626"/>
                  </a:lnTo>
                  <a:lnTo>
                    <a:pt x="7153" y="20606"/>
                  </a:lnTo>
                  <a:lnTo>
                    <a:pt x="8481" y="18803"/>
                  </a:lnTo>
                  <a:lnTo>
                    <a:pt x="8500" y="18744"/>
                  </a:lnTo>
                  <a:lnTo>
                    <a:pt x="8500" y="18704"/>
                  </a:lnTo>
                  <a:lnTo>
                    <a:pt x="6321" y="10739"/>
                  </a:lnTo>
                  <a:lnTo>
                    <a:pt x="10997" y="8282"/>
                  </a:lnTo>
                  <a:lnTo>
                    <a:pt x="11037" y="8243"/>
                  </a:lnTo>
                  <a:lnTo>
                    <a:pt x="11056" y="8203"/>
                  </a:lnTo>
                  <a:lnTo>
                    <a:pt x="13018" y="139"/>
                  </a:lnTo>
                  <a:lnTo>
                    <a:pt x="13018" y="79"/>
                  </a:lnTo>
                  <a:lnTo>
                    <a:pt x="12978" y="20"/>
                  </a:lnTo>
                  <a:lnTo>
                    <a:pt x="129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93;p48"/>
            <p:cNvSpPr/>
            <p:nvPr/>
          </p:nvSpPr>
          <p:spPr>
            <a:xfrm>
              <a:off x="1040814" y="2167282"/>
              <a:ext cx="77879" cy="73814"/>
            </a:xfrm>
            <a:custGeom>
              <a:avLst/>
              <a:gdLst/>
              <a:ahLst/>
              <a:cxnLst/>
              <a:rect l="l" t="t" r="r" b="b"/>
              <a:pathLst>
                <a:path w="2280" h="2161" extrusionOk="0">
                  <a:moveTo>
                    <a:pt x="2160" y="1"/>
                  </a:moveTo>
                  <a:lnTo>
                    <a:pt x="2121" y="21"/>
                  </a:lnTo>
                  <a:lnTo>
                    <a:pt x="80" y="932"/>
                  </a:lnTo>
                  <a:lnTo>
                    <a:pt x="40" y="952"/>
                  </a:lnTo>
                  <a:lnTo>
                    <a:pt x="20" y="991"/>
                  </a:lnTo>
                  <a:lnTo>
                    <a:pt x="0" y="1031"/>
                  </a:lnTo>
                  <a:lnTo>
                    <a:pt x="20" y="1071"/>
                  </a:lnTo>
                  <a:lnTo>
                    <a:pt x="40" y="1110"/>
                  </a:lnTo>
                  <a:lnTo>
                    <a:pt x="80" y="1130"/>
                  </a:lnTo>
                  <a:lnTo>
                    <a:pt x="159" y="1130"/>
                  </a:lnTo>
                  <a:lnTo>
                    <a:pt x="1665" y="456"/>
                  </a:lnTo>
                  <a:lnTo>
                    <a:pt x="1665" y="456"/>
                  </a:lnTo>
                  <a:lnTo>
                    <a:pt x="159" y="1962"/>
                  </a:lnTo>
                  <a:lnTo>
                    <a:pt x="119" y="2002"/>
                  </a:lnTo>
                  <a:lnTo>
                    <a:pt x="119" y="2042"/>
                  </a:lnTo>
                  <a:lnTo>
                    <a:pt x="119" y="2081"/>
                  </a:lnTo>
                  <a:lnTo>
                    <a:pt x="159" y="2121"/>
                  </a:lnTo>
                  <a:lnTo>
                    <a:pt x="199" y="2141"/>
                  </a:lnTo>
                  <a:lnTo>
                    <a:pt x="238" y="2160"/>
                  </a:lnTo>
                  <a:lnTo>
                    <a:pt x="278" y="2141"/>
                  </a:lnTo>
                  <a:lnTo>
                    <a:pt x="318" y="2121"/>
                  </a:lnTo>
                  <a:lnTo>
                    <a:pt x="2239" y="199"/>
                  </a:lnTo>
                  <a:lnTo>
                    <a:pt x="2259" y="159"/>
                  </a:lnTo>
                  <a:lnTo>
                    <a:pt x="2279" y="120"/>
                  </a:lnTo>
                  <a:lnTo>
                    <a:pt x="2259" y="80"/>
                  </a:lnTo>
                  <a:lnTo>
                    <a:pt x="2259" y="60"/>
                  </a:lnTo>
                  <a:lnTo>
                    <a:pt x="2220" y="21"/>
                  </a:lnTo>
                  <a:lnTo>
                    <a:pt x="22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94;p48"/>
            <p:cNvSpPr/>
            <p:nvPr/>
          </p:nvSpPr>
          <p:spPr>
            <a:xfrm>
              <a:off x="1535580" y="1822101"/>
              <a:ext cx="289690" cy="191589"/>
            </a:xfrm>
            <a:custGeom>
              <a:avLst/>
              <a:gdLst/>
              <a:ahLst/>
              <a:cxnLst/>
              <a:rect l="l" t="t" r="r" b="b"/>
              <a:pathLst>
                <a:path w="8481" h="5609" extrusionOk="0">
                  <a:moveTo>
                    <a:pt x="1684" y="1"/>
                  </a:moveTo>
                  <a:lnTo>
                    <a:pt x="1526" y="21"/>
                  </a:lnTo>
                  <a:lnTo>
                    <a:pt x="1367" y="40"/>
                  </a:lnTo>
                  <a:lnTo>
                    <a:pt x="1209" y="80"/>
                  </a:lnTo>
                  <a:lnTo>
                    <a:pt x="1050" y="120"/>
                  </a:lnTo>
                  <a:lnTo>
                    <a:pt x="753" y="239"/>
                  </a:lnTo>
                  <a:lnTo>
                    <a:pt x="515" y="377"/>
                  </a:lnTo>
                  <a:lnTo>
                    <a:pt x="298" y="516"/>
                  </a:lnTo>
                  <a:lnTo>
                    <a:pt x="139" y="635"/>
                  </a:lnTo>
                  <a:lnTo>
                    <a:pt x="0" y="754"/>
                  </a:lnTo>
                  <a:lnTo>
                    <a:pt x="654" y="1110"/>
                  </a:lnTo>
                  <a:lnTo>
                    <a:pt x="2180" y="1962"/>
                  </a:lnTo>
                  <a:lnTo>
                    <a:pt x="3923" y="2973"/>
                  </a:lnTo>
                  <a:lnTo>
                    <a:pt x="4676" y="3448"/>
                  </a:lnTo>
                  <a:lnTo>
                    <a:pt x="5231" y="3805"/>
                  </a:lnTo>
                  <a:lnTo>
                    <a:pt x="5726" y="4142"/>
                  </a:lnTo>
                  <a:lnTo>
                    <a:pt x="6242" y="4459"/>
                  </a:lnTo>
                  <a:lnTo>
                    <a:pt x="6777" y="4756"/>
                  </a:lnTo>
                  <a:lnTo>
                    <a:pt x="7312" y="5033"/>
                  </a:lnTo>
                  <a:lnTo>
                    <a:pt x="8144" y="5450"/>
                  </a:lnTo>
                  <a:lnTo>
                    <a:pt x="8481" y="5608"/>
                  </a:lnTo>
                  <a:lnTo>
                    <a:pt x="8342" y="5212"/>
                  </a:lnTo>
                  <a:lnTo>
                    <a:pt x="8183" y="4816"/>
                  </a:lnTo>
                  <a:lnTo>
                    <a:pt x="7985" y="4340"/>
                  </a:lnTo>
                  <a:lnTo>
                    <a:pt x="7747" y="3845"/>
                  </a:lnTo>
                  <a:lnTo>
                    <a:pt x="7510" y="3369"/>
                  </a:lnTo>
                  <a:lnTo>
                    <a:pt x="7391" y="3171"/>
                  </a:lnTo>
                  <a:lnTo>
                    <a:pt x="7272" y="2993"/>
                  </a:lnTo>
                  <a:lnTo>
                    <a:pt x="7153" y="2834"/>
                  </a:lnTo>
                  <a:lnTo>
                    <a:pt x="7034" y="2735"/>
                  </a:lnTo>
                  <a:lnTo>
                    <a:pt x="6678" y="2497"/>
                  </a:lnTo>
                  <a:lnTo>
                    <a:pt x="6083" y="2121"/>
                  </a:lnTo>
                  <a:lnTo>
                    <a:pt x="5310" y="1665"/>
                  </a:lnTo>
                  <a:lnTo>
                    <a:pt x="4478" y="1209"/>
                  </a:lnTo>
                  <a:lnTo>
                    <a:pt x="3606" y="754"/>
                  </a:lnTo>
                  <a:lnTo>
                    <a:pt x="2814" y="377"/>
                  </a:lnTo>
                  <a:lnTo>
                    <a:pt x="2457" y="219"/>
                  </a:lnTo>
                  <a:lnTo>
                    <a:pt x="2140" y="100"/>
                  </a:lnTo>
                  <a:lnTo>
                    <a:pt x="1883" y="40"/>
                  </a:lnTo>
                  <a:lnTo>
                    <a:pt x="16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95;p48"/>
            <p:cNvSpPr/>
            <p:nvPr/>
          </p:nvSpPr>
          <p:spPr>
            <a:xfrm>
              <a:off x="1531515" y="1818719"/>
              <a:ext cx="297136" cy="199002"/>
            </a:xfrm>
            <a:custGeom>
              <a:avLst/>
              <a:gdLst/>
              <a:ahLst/>
              <a:cxnLst/>
              <a:rect l="l" t="t" r="r" b="b"/>
              <a:pathLst>
                <a:path w="8699" h="5826" extrusionOk="0">
                  <a:moveTo>
                    <a:pt x="1803" y="219"/>
                  </a:moveTo>
                  <a:lnTo>
                    <a:pt x="2002" y="238"/>
                  </a:lnTo>
                  <a:lnTo>
                    <a:pt x="2239" y="318"/>
                  </a:lnTo>
                  <a:lnTo>
                    <a:pt x="2556" y="417"/>
                  </a:lnTo>
                  <a:lnTo>
                    <a:pt x="2893" y="575"/>
                  </a:lnTo>
                  <a:lnTo>
                    <a:pt x="3686" y="952"/>
                  </a:lnTo>
                  <a:lnTo>
                    <a:pt x="4538" y="1388"/>
                  </a:lnTo>
                  <a:lnTo>
                    <a:pt x="5370" y="1863"/>
                  </a:lnTo>
                  <a:lnTo>
                    <a:pt x="6123" y="2299"/>
                  </a:lnTo>
                  <a:lnTo>
                    <a:pt x="6717" y="2676"/>
                  </a:lnTo>
                  <a:lnTo>
                    <a:pt x="7094" y="2913"/>
                  </a:lnTo>
                  <a:lnTo>
                    <a:pt x="7173" y="2993"/>
                  </a:lnTo>
                  <a:lnTo>
                    <a:pt x="7252" y="3092"/>
                  </a:lnTo>
                  <a:lnTo>
                    <a:pt x="7431" y="3349"/>
                  </a:lnTo>
                  <a:lnTo>
                    <a:pt x="7609" y="3666"/>
                  </a:lnTo>
                  <a:lnTo>
                    <a:pt x="7787" y="4023"/>
                  </a:lnTo>
                  <a:lnTo>
                    <a:pt x="7966" y="4419"/>
                  </a:lnTo>
                  <a:lnTo>
                    <a:pt x="8124" y="4796"/>
                  </a:lnTo>
                  <a:lnTo>
                    <a:pt x="8401" y="5489"/>
                  </a:lnTo>
                  <a:lnTo>
                    <a:pt x="7827" y="5212"/>
                  </a:lnTo>
                  <a:lnTo>
                    <a:pt x="7034" y="4796"/>
                  </a:lnTo>
                  <a:lnTo>
                    <a:pt x="6202" y="4320"/>
                  </a:lnTo>
                  <a:lnTo>
                    <a:pt x="5786" y="4063"/>
                  </a:lnTo>
                  <a:lnTo>
                    <a:pt x="5429" y="3825"/>
                  </a:lnTo>
                  <a:lnTo>
                    <a:pt x="4934" y="3488"/>
                  </a:lnTo>
                  <a:lnTo>
                    <a:pt x="4280" y="3092"/>
                  </a:lnTo>
                  <a:lnTo>
                    <a:pt x="2755" y="2200"/>
                  </a:lnTo>
                  <a:lnTo>
                    <a:pt x="1268" y="1368"/>
                  </a:lnTo>
                  <a:lnTo>
                    <a:pt x="317" y="833"/>
                  </a:lnTo>
                  <a:lnTo>
                    <a:pt x="555" y="655"/>
                  </a:lnTo>
                  <a:lnTo>
                    <a:pt x="734" y="555"/>
                  </a:lnTo>
                  <a:lnTo>
                    <a:pt x="912" y="456"/>
                  </a:lnTo>
                  <a:lnTo>
                    <a:pt x="1110" y="357"/>
                  </a:lnTo>
                  <a:lnTo>
                    <a:pt x="1328" y="278"/>
                  </a:lnTo>
                  <a:lnTo>
                    <a:pt x="1566" y="238"/>
                  </a:lnTo>
                  <a:lnTo>
                    <a:pt x="1803" y="219"/>
                  </a:lnTo>
                  <a:close/>
                  <a:moveTo>
                    <a:pt x="1625" y="1"/>
                  </a:moveTo>
                  <a:lnTo>
                    <a:pt x="1467" y="21"/>
                  </a:lnTo>
                  <a:lnTo>
                    <a:pt x="1308" y="60"/>
                  </a:lnTo>
                  <a:lnTo>
                    <a:pt x="1150" y="120"/>
                  </a:lnTo>
                  <a:lnTo>
                    <a:pt x="852" y="238"/>
                  </a:lnTo>
                  <a:lnTo>
                    <a:pt x="595" y="377"/>
                  </a:lnTo>
                  <a:lnTo>
                    <a:pt x="377" y="516"/>
                  </a:lnTo>
                  <a:lnTo>
                    <a:pt x="199" y="635"/>
                  </a:lnTo>
                  <a:lnTo>
                    <a:pt x="40" y="773"/>
                  </a:lnTo>
                  <a:lnTo>
                    <a:pt x="20" y="813"/>
                  </a:lnTo>
                  <a:lnTo>
                    <a:pt x="0" y="873"/>
                  </a:lnTo>
                  <a:lnTo>
                    <a:pt x="20" y="912"/>
                  </a:lnTo>
                  <a:lnTo>
                    <a:pt x="60" y="952"/>
                  </a:lnTo>
                  <a:lnTo>
                    <a:pt x="734" y="1308"/>
                  </a:lnTo>
                  <a:lnTo>
                    <a:pt x="2259" y="2180"/>
                  </a:lnTo>
                  <a:lnTo>
                    <a:pt x="3983" y="3171"/>
                  </a:lnTo>
                  <a:lnTo>
                    <a:pt x="4736" y="3627"/>
                  </a:lnTo>
                  <a:lnTo>
                    <a:pt x="5291" y="4003"/>
                  </a:lnTo>
                  <a:lnTo>
                    <a:pt x="5766" y="4320"/>
                  </a:lnTo>
                  <a:lnTo>
                    <a:pt x="6301" y="4637"/>
                  </a:lnTo>
                  <a:lnTo>
                    <a:pt x="6836" y="4934"/>
                  </a:lnTo>
                  <a:lnTo>
                    <a:pt x="7351" y="5212"/>
                  </a:lnTo>
                  <a:lnTo>
                    <a:pt x="8203" y="5648"/>
                  </a:lnTo>
                  <a:lnTo>
                    <a:pt x="8540" y="5806"/>
                  </a:lnTo>
                  <a:lnTo>
                    <a:pt x="8600" y="5826"/>
                  </a:lnTo>
                  <a:lnTo>
                    <a:pt x="8639" y="5806"/>
                  </a:lnTo>
                  <a:lnTo>
                    <a:pt x="8679" y="5786"/>
                  </a:lnTo>
                  <a:lnTo>
                    <a:pt x="8699" y="5727"/>
                  </a:lnTo>
                  <a:lnTo>
                    <a:pt x="8699" y="5667"/>
                  </a:lnTo>
                  <a:lnTo>
                    <a:pt x="8540" y="5232"/>
                  </a:lnTo>
                  <a:lnTo>
                    <a:pt x="8382" y="4815"/>
                  </a:lnTo>
                  <a:lnTo>
                    <a:pt x="8183" y="4340"/>
                  </a:lnTo>
                  <a:lnTo>
                    <a:pt x="7946" y="3845"/>
                  </a:lnTo>
                  <a:lnTo>
                    <a:pt x="7708" y="3389"/>
                  </a:lnTo>
                  <a:lnTo>
                    <a:pt x="7589" y="3171"/>
                  </a:lnTo>
                  <a:lnTo>
                    <a:pt x="7470" y="2993"/>
                  </a:lnTo>
                  <a:lnTo>
                    <a:pt x="7351" y="2854"/>
                  </a:lnTo>
                  <a:lnTo>
                    <a:pt x="7232" y="2735"/>
                  </a:lnTo>
                  <a:lnTo>
                    <a:pt x="6876" y="2497"/>
                  </a:lnTo>
                  <a:lnTo>
                    <a:pt x="6281" y="2141"/>
                  </a:lnTo>
                  <a:lnTo>
                    <a:pt x="5528" y="1685"/>
                  </a:lnTo>
                  <a:lnTo>
                    <a:pt x="4676" y="1209"/>
                  </a:lnTo>
                  <a:lnTo>
                    <a:pt x="3805" y="754"/>
                  </a:lnTo>
                  <a:lnTo>
                    <a:pt x="3369" y="555"/>
                  </a:lnTo>
                  <a:lnTo>
                    <a:pt x="2972" y="357"/>
                  </a:lnTo>
                  <a:lnTo>
                    <a:pt x="2616" y="219"/>
                  </a:lnTo>
                  <a:lnTo>
                    <a:pt x="2299" y="100"/>
                  </a:lnTo>
                  <a:lnTo>
                    <a:pt x="2021" y="21"/>
                  </a:lnTo>
                  <a:lnTo>
                    <a:pt x="1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96;p48"/>
            <p:cNvSpPr/>
            <p:nvPr/>
          </p:nvSpPr>
          <p:spPr>
            <a:xfrm>
              <a:off x="716607" y="2733132"/>
              <a:ext cx="722158" cy="1465254"/>
            </a:xfrm>
            <a:custGeom>
              <a:avLst/>
              <a:gdLst/>
              <a:ahLst/>
              <a:cxnLst/>
              <a:rect l="l" t="t" r="r" b="b"/>
              <a:pathLst>
                <a:path w="21142" h="42897" extrusionOk="0">
                  <a:moveTo>
                    <a:pt x="11037" y="0"/>
                  </a:moveTo>
                  <a:lnTo>
                    <a:pt x="11037" y="19021"/>
                  </a:lnTo>
                  <a:lnTo>
                    <a:pt x="833" y="39330"/>
                  </a:lnTo>
                  <a:lnTo>
                    <a:pt x="655" y="39568"/>
                  </a:lnTo>
                  <a:lnTo>
                    <a:pt x="496" y="39845"/>
                  </a:lnTo>
                  <a:lnTo>
                    <a:pt x="298" y="40182"/>
                  </a:lnTo>
                  <a:lnTo>
                    <a:pt x="219" y="40361"/>
                  </a:lnTo>
                  <a:lnTo>
                    <a:pt x="139" y="40559"/>
                  </a:lnTo>
                  <a:lnTo>
                    <a:pt x="80" y="40757"/>
                  </a:lnTo>
                  <a:lnTo>
                    <a:pt x="21" y="40955"/>
                  </a:lnTo>
                  <a:lnTo>
                    <a:pt x="1" y="41153"/>
                  </a:lnTo>
                  <a:lnTo>
                    <a:pt x="21" y="41351"/>
                  </a:lnTo>
                  <a:lnTo>
                    <a:pt x="40" y="41549"/>
                  </a:lnTo>
                  <a:lnTo>
                    <a:pt x="120" y="41748"/>
                  </a:lnTo>
                  <a:lnTo>
                    <a:pt x="238" y="41906"/>
                  </a:lnTo>
                  <a:lnTo>
                    <a:pt x="377" y="42084"/>
                  </a:lnTo>
                  <a:lnTo>
                    <a:pt x="556" y="42243"/>
                  </a:lnTo>
                  <a:lnTo>
                    <a:pt x="754" y="42382"/>
                  </a:lnTo>
                  <a:lnTo>
                    <a:pt x="991" y="42520"/>
                  </a:lnTo>
                  <a:lnTo>
                    <a:pt x="1249" y="42639"/>
                  </a:lnTo>
                  <a:lnTo>
                    <a:pt x="1526" y="42738"/>
                  </a:lnTo>
                  <a:lnTo>
                    <a:pt x="1824" y="42818"/>
                  </a:lnTo>
                  <a:lnTo>
                    <a:pt x="2160" y="42877"/>
                  </a:lnTo>
                  <a:lnTo>
                    <a:pt x="2497" y="42897"/>
                  </a:lnTo>
                  <a:lnTo>
                    <a:pt x="2854" y="42897"/>
                  </a:lnTo>
                  <a:lnTo>
                    <a:pt x="3211" y="42877"/>
                  </a:lnTo>
                  <a:lnTo>
                    <a:pt x="3587" y="42818"/>
                  </a:lnTo>
                  <a:lnTo>
                    <a:pt x="3963" y="42738"/>
                  </a:lnTo>
                  <a:lnTo>
                    <a:pt x="4340" y="42619"/>
                  </a:lnTo>
                  <a:lnTo>
                    <a:pt x="4736" y="42461"/>
                  </a:lnTo>
                  <a:lnTo>
                    <a:pt x="4895" y="42401"/>
                  </a:lnTo>
                  <a:lnTo>
                    <a:pt x="5053" y="42382"/>
                  </a:lnTo>
                  <a:lnTo>
                    <a:pt x="5232" y="42401"/>
                  </a:lnTo>
                  <a:lnTo>
                    <a:pt x="5410" y="42421"/>
                  </a:lnTo>
                  <a:lnTo>
                    <a:pt x="5806" y="42520"/>
                  </a:lnTo>
                  <a:lnTo>
                    <a:pt x="6242" y="42639"/>
                  </a:lnTo>
                  <a:lnTo>
                    <a:pt x="6718" y="42778"/>
                  </a:lnTo>
                  <a:lnTo>
                    <a:pt x="6955" y="42818"/>
                  </a:lnTo>
                  <a:lnTo>
                    <a:pt x="7193" y="42877"/>
                  </a:lnTo>
                  <a:lnTo>
                    <a:pt x="7431" y="42897"/>
                  </a:lnTo>
                  <a:lnTo>
                    <a:pt x="7688" y="42897"/>
                  </a:lnTo>
                  <a:lnTo>
                    <a:pt x="7926" y="42877"/>
                  </a:lnTo>
                  <a:lnTo>
                    <a:pt x="8184" y="42818"/>
                  </a:lnTo>
                  <a:lnTo>
                    <a:pt x="8659" y="42679"/>
                  </a:lnTo>
                  <a:lnTo>
                    <a:pt x="9115" y="42500"/>
                  </a:lnTo>
                  <a:lnTo>
                    <a:pt x="9313" y="42421"/>
                  </a:lnTo>
                  <a:lnTo>
                    <a:pt x="9511" y="42302"/>
                  </a:lnTo>
                  <a:lnTo>
                    <a:pt x="9690" y="42203"/>
                  </a:lnTo>
                  <a:lnTo>
                    <a:pt x="9828" y="42084"/>
                  </a:lnTo>
                  <a:lnTo>
                    <a:pt x="9967" y="41946"/>
                  </a:lnTo>
                  <a:lnTo>
                    <a:pt x="10066" y="41807"/>
                  </a:lnTo>
                  <a:lnTo>
                    <a:pt x="10165" y="41649"/>
                  </a:lnTo>
                  <a:lnTo>
                    <a:pt x="10225" y="41490"/>
                  </a:lnTo>
                  <a:lnTo>
                    <a:pt x="10244" y="41312"/>
                  </a:lnTo>
                  <a:lnTo>
                    <a:pt x="10244" y="41133"/>
                  </a:lnTo>
                  <a:lnTo>
                    <a:pt x="10205" y="40915"/>
                  </a:lnTo>
                  <a:lnTo>
                    <a:pt x="10126" y="40697"/>
                  </a:lnTo>
                  <a:lnTo>
                    <a:pt x="10086" y="40598"/>
                  </a:lnTo>
                  <a:lnTo>
                    <a:pt x="10007" y="40519"/>
                  </a:lnTo>
                  <a:lnTo>
                    <a:pt x="9908" y="40440"/>
                  </a:lnTo>
                  <a:lnTo>
                    <a:pt x="9789" y="40380"/>
                  </a:lnTo>
                  <a:lnTo>
                    <a:pt x="9531" y="40262"/>
                  </a:lnTo>
                  <a:lnTo>
                    <a:pt x="9234" y="40182"/>
                  </a:lnTo>
                  <a:lnTo>
                    <a:pt x="8580" y="40024"/>
                  </a:lnTo>
                  <a:lnTo>
                    <a:pt x="8263" y="39964"/>
                  </a:lnTo>
                  <a:lnTo>
                    <a:pt x="8005" y="39885"/>
                  </a:lnTo>
                  <a:lnTo>
                    <a:pt x="7728" y="39786"/>
                  </a:lnTo>
                  <a:lnTo>
                    <a:pt x="7510" y="39667"/>
                  </a:lnTo>
                  <a:lnTo>
                    <a:pt x="7352" y="39568"/>
                  </a:lnTo>
                  <a:lnTo>
                    <a:pt x="7233" y="39469"/>
                  </a:lnTo>
                  <a:lnTo>
                    <a:pt x="7134" y="39370"/>
                  </a:lnTo>
                  <a:lnTo>
                    <a:pt x="7094" y="39310"/>
                  </a:lnTo>
                  <a:lnTo>
                    <a:pt x="7054" y="39251"/>
                  </a:lnTo>
                  <a:lnTo>
                    <a:pt x="7233" y="39013"/>
                  </a:lnTo>
                  <a:lnTo>
                    <a:pt x="7431" y="38776"/>
                  </a:lnTo>
                  <a:lnTo>
                    <a:pt x="7649" y="38458"/>
                  </a:lnTo>
                  <a:lnTo>
                    <a:pt x="7867" y="38122"/>
                  </a:lnTo>
                  <a:lnTo>
                    <a:pt x="8065" y="37745"/>
                  </a:lnTo>
                  <a:lnTo>
                    <a:pt x="8144" y="37567"/>
                  </a:lnTo>
                  <a:lnTo>
                    <a:pt x="8204" y="37389"/>
                  </a:lnTo>
                  <a:lnTo>
                    <a:pt x="8243" y="37210"/>
                  </a:lnTo>
                  <a:lnTo>
                    <a:pt x="8263" y="37052"/>
                  </a:lnTo>
                  <a:lnTo>
                    <a:pt x="8243" y="36774"/>
                  </a:lnTo>
                  <a:lnTo>
                    <a:pt x="8223" y="36576"/>
                  </a:lnTo>
                  <a:lnTo>
                    <a:pt x="8164" y="36279"/>
                  </a:lnTo>
                  <a:lnTo>
                    <a:pt x="8144" y="36160"/>
                  </a:lnTo>
                  <a:lnTo>
                    <a:pt x="8164" y="36021"/>
                  </a:lnTo>
                  <a:lnTo>
                    <a:pt x="8184" y="35843"/>
                  </a:lnTo>
                  <a:lnTo>
                    <a:pt x="8263" y="35605"/>
                  </a:lnTo>
                  <a:lnTo>
                    <a:pt x="8382" y="35368"/>
                  </a:lnTo>
                  <a:lnTo>
                    <a:pt x="8679" y="34912"/>
                  </a:lnTo>
                  <a:lnTo>
                    <a:pt x="9630" y="33505"/>
                  </a:lnTo>
                  <a:lnTo>
                    <a:pt x="10958" y="31623"/>
                  </a:lnTo>
                  <a:lnTo>
                    <a:pt x="12483" y="29463"/>
                  </a:lnTo>
                  <a:lnTo>
                    <a:pt x="15416" y="25322"/>
                  </a:lnTo>
                  <a:lnTo>
                    <a:pt x="16486" y="23777"/>
                  </a:lnTo>
                  <a:lnTo>
                    <a:pt x="16842" y="23222"/>
                  </a:lnTo>
                  <a:lnTo>
                    <a:pt x="17060" y="22865"/>
                  </a:lnTo>
                  <a:lnTo>
                    <a:pt x="17358" y="22350"/>
                  </a:lnTo>
                  <a:lnTo>
                    <a:pt x="17675" y="21795"/>
                  </a:lnTo>
                  <a:lnTo>
                    <a:pt x="18388" y="20626"/>
                  </a:lnTo>
                  <a:lnTo>
                    <a:pt x="18705" y="20071"/>
                  </a:lnTo>
                  <a:lnTo>
                    <a:pt x="18982" y="19536"/>
                  </a:lnTo>
                  <a:lnTo>
                    <a:pt x="19200" y="19061"/>
                  </a:lnTo>
                  <a:lnTo>
                    <a:pt x="19279" y="18863"/>
                  </a:lnTo>
                  <a:lnTo>
                    <a:pt x="19339" y="18665"/>
                  </a:lnTo>
                  <a:lnTo>
                    <a:pt x="19497" y="18011"/>
                  </a:lnTo>
                  <a:lnTo>
                    <a:pt x="19735" y="16862"/>
                  </a:lnTo>
                  <a:lnTo>
                    <a:pt x="20330" y="13850"/>
                  </a:lnTo>
                  <a:lnTo>
                    <a:pt x="21142" y="9748"/>
                  </a:lnTo>
                  <a:lnTo>
                    <a:pt x="11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97;p48"/>
            <p:cNvSpPr/>
            <p:nvPr/>
          </p:nvSpPr>
          <p:spPr>
            <a:xfrm>
              <a:off x="713225" y="2729716"/>
              <a:ext cx="729604" cy="1472735"/>
            </a:xfrm>
            <a:custGeom>
              <a:avLst/>
              <a:gdLst/>
              <a:ahLst/>
              <a:cxnLst/>
              <a:rect l="l" t="t" r="r" b="b"/>
              <a:pathLst>
                <a:path w="21360" h="43116" extrusionOk="0">
                  <a:moveTo>
                    <a:pt x="11255" y="377"/>
                  </a:moveTo>
                  <a:lnTo>
                    <a:pt x="21122" y="9888"/>
                  </a:lnTo>
                  <a:lnTo>
                    <a:pt x="20270" y="14247"/>
                  </a:lnTo>
                  <a:lnTo>
                    <a:pt x="19695" y="17080"/>
                  </a:lnTo>
                  <a:lnTo>
                    <a:pt x="19478" y="18131"/>
                  </a:lnTo>
                  <a:lnTo>
                    <a:pt x="19339" y="18745"/>
                  </a:lnTo>
                  <a:lnTo>
                    <a:pt x="19260" y="19002"/>
                  </a:lnTo>
                  <a:lnTo>
                    <a:pt x="19121" y="19280"/>
                  </a:lnTo>
                  <a:lnTo>
                    <a:pt x="18982" y="19617"/>
                  </a:lnTo>
                  <a:lnTo>
                    <a:pt x="18784" y="19973"/>
                  </a:lnTo>
                  <a:lnTo>
                    <a:pt x="18368" y="20726"/>
                  </a:lnTo>
                  <a:lnTo>
                    <a:pt x="17892" y="21499"/>
                  </a:lnTo>
                  <a:lnTo>
                    <a:pt x="17437" y="22252"/>
                  </a:lnTo>
                  <a:lnTo>
                    <a:pt x="17060" y="22925"/>
                  </a:lnTo>
                  <a:lnTo>
                    <a:pt x="16862" y="23242"/>
                  </a:lnTo>
                  <a:lnTo>
                    <a:pt x="16525" y="23758"/>
                  </a:lnTo>
                  <a:lnTo>
                    <a:pt x="15535" y="25184"/>
                  </a:lnTo>
                  <a:lnTo>
                    <a:pt x="12840" y="29008"/>
                  </a:lnTo>
                  <a:lnTo>
                    <a:pt x="10997" y="31604"/>
                  </a:lnTo>
                  <a:lnTo>
                    <a:pt x="9590" y="33625"/>
                  </a:lnTo>
                  <a:lnTo>
                    <a:pt x="8639" y="35012"/>
                  </a:lnTo>
                  <a:lnTo>
                    <a:pt x="8382" y="35448"/>
                  </a:lnTo>
                  <a:lnTo>
                    <a:pt x="8243" y="35686"/>
                  </a:lnTo>
                  <a:lnTo>
                    <a:pt x="8164" y="35963"/>
                  </a:lnTo>
                  <a:lnTo>
                    <a:pt x="8144" y="36181"/>
                  </a:lnTo>
                  <a:lnTo>
                    <a:pt x="8144" y="36359"/>
                  </a:lnTo>
                  <a:lnTo>
                    <a:pt x="8184" y="36518"/>
                  </a:lnTo>
                  <a:lnTo>
                    <a:pt x="8223" y="36755"/>
                  </a:lnTo>
                  <a:lnTo>
                    <a:pt x="8243" y="36934"/>
                  </a:lnTo>
                  <a:lnTo>
                    <a:pt x="8243" y="37152"/>
                  </a:lnTo>
                  <a:lnTo>
                    <a:pt x="8243" y="37310"/>
                  </a:lnTo>
                  <a:lnTo>
                    <a:pt x="8204" y="37469"/>
                  </a:lnTo>
                  <a:lnTo>
                    <a:pt x="8144" y="37647"/>
                  </a:lnTo>
                  <a:lnTo>
                    <a:pt x="8065" y="37825"/>
                  </a:lnTo>
                  <a:lnTo>
                    <a:pt x="7867" y="38162"/>
                  </a:lnTo>
                  <a:lnTo>
                    <a:pt x="7669" y="38499"/>
                  </a:lnTo>
                  <a:lnTo>
                    <a:pt x="7451" y="38796"/>
                  </a:lnTo>
                  <a:lnTo>
                    <a:pt x="7252" y="39054"/>
                  </a:lnTo>
                  <a:lnTo>
                    <a:pt x="7054" y="39272"/>
                  </a:lnTo>
                  <a:lnTo>
                    <a:pt x="7035" y="39331"/>
                  </a:lnTo>
                  <a:lnTo>
                    <a:pt x="7054" y="39391"/>
                  </a:lnTo>
                  <a:lnTo>
                    <a:pt x="7094" y="39470"/>
                  </a:lnTo>
                  <a:lnTo>
                    <a:pt x="7153" y="39549"/>
                  </a:lnTo>
                  <a:lnTo>
                    <a:pt x="7252" y="39648"/>
                  </a:lnTo>
                  <a:lnTo>
                    <a:pt x="7371" y="39747"/>
                  </a:lnTo>
                  <a:lnTo>
                    <a:pt x="7550" y="39866"/>
                  </a:lnTo>
                  <a:lnTo>
                    <a:pt x="7787" y="39985"/>
                  </a:lnTo>
                  <a:lnTo>
                    <a:pt x="8065" y="40084"/>
                  </a:lnTo>
                  <a:lnTo>
                    <a:pt x="8382" y="40183"/>
                  </a:lnTo>
                  <a:lnTo>
                    <a:pt x="8758" y="40262"/>
                  </a:lnTo>
                  <a:lnTo>
                    <a:pt x="9194" y="40362"/>
                  </a:lnTo>
                  <a:lnTo>
                    <a:pt x="9412" y="40421"/>
                  </a:lnTo>
                  <a:lnTo>
                    <a:pt x="9610" y="40480"/>
                  </a:lnTo>
                  <a:lnTo>
                    <a:pt x="9789" y="40540"/>
                  </a:lnTo>
                  <a:lnTo>
                    <a:pt x="9947" y="40639"/>
                  </a:lnTo>
                  <a:lnTo>
                    <a:pt x="10046" y="40738"/>
                  </a:lnTo>
                  <a:lnTo>
                    <a:pt x="10086" y="40778"/>
                  </a:lnTo>
                  <a:lnTo>
                    <a:pt x="10125" y="40837"/>
                  </a:lnTo>
                  <a:lnTo>
                    <a:pt x="10205" y="41095"/>
                  </a:lnTo>
                  <a:lnTo>
                    <a:pt x="10225" y="41214"/>
                  </a:lnTo>
                  <a:lnTo>
                    <a:pt x="10225" y="41332"/>
                  </a:lnTo>
                  <a:lnTo>
                    <a:pt x="10225" y="41431"/>
                  </a:lnTo>
                  <a:lnTo>
                    <a:pt x="10205" y="41550"/>
                  </a:lnTo>
                  <a:lnTo>
                    <a:pt x="10185" y="41649"/>
                  </a:lnTo>
                  <a:lnTo>
                    <a:pt x="10145" y="41749"/>
                  </a:lnTo>
                  <a:lnTo>
                    <a:pt x="10086" y="41848"/>
                  </a:lnTo>
                  <a:lnTo>
                    <a:pt x="10007" y="41947"/>
                  </a:lnTo>
                  <a:lnTo>
                    <a:pt x="9908" y="42046"/>
                  </a:lnTo>
                  <a:lnTo>
                    <a:pt x="9828" y="42125"/>
                  </a:lnTo>
                  <a:lnTo>
                    <a:pt x="9590" y="42283"/>
                  </a:lnTo>
                  <a:lnTo>
                    <a:pt x="9333" y="42422"/>
                  </a:lnTo>
                  <a:lnTo>
                    <a:pt x="9075" y="42541"/>
                  </a:lnTo>
                  <a:lnTo>
                    <a:pt x="8798" y="42660"/>
                  </a:lnTo>
                  <a:lnTo>
                    <a:pt x="8263" y="42818"/>
                  </a:lnTo>
                  <a:lnTo>
                    <a:pt x="8005" y="42858"/>
                  </a:lnTo>
                  <a:lnTo>
                    <a:pt x="7748" y="42878"/>
                  </a:lnTo>
                  <a:lnTo>
                    <a:pt x="7490" y="42878"/>
                  </a:lnTo>
                  <a:lnTo>
                    <a:pt x="7233" y="42838"/>
                  </a:lnTo>
                  <a:lnTo>
                    <a:pt x="6995" y="42799"/>
                  </a:lnTo>
                  <a:lnTo>
                    <a:pt x="6737" y="42739"/>
                  </a:lnTo>
                  <a:lnTo>
                    <a:pt x="6262" y="42600"/>
                  </a:lnTo>
                  <a:lnTo>
                    <a:pt x="5846" y="42482"/>
                  </a:lnTo>
                  <a:lnTo>
                    <a:pt x="5648" y="42442"/>
                  </a:lnTo>
                  <a:lnTo>
                    <a:pt x="5449" y="42402"/>
                  </a:lnTo>
                  <a:lnTo>
                    <a:pt x="5271" y="42383"/>
                  </a:lnTo>
                  <a:lnTo>
                    <a:pt x="5113" y="42383"/>
                  </a:lnTo>
                  <a:lnTo>
                    <a:pt x="4934" y="42402"/>
                  </a:lnTo>
                  <a:lnTo>
                    <a:pt x="4796" y="42462"/>
                  </a:lnTo>
                  <a:lnTo>
                    <a:pt x="4419" y="42620"/>
                  </a:lnTo>
                  <a:lnTo>
                    <a:pt x="4043" y="42739"/>
                  </a:lnTo>
                  <a:lnTo>
                    <a:pt x="3666" y="42818"/>
                  </a:lnTo>
                  <a:lnTo>
                    <a:pt x="3290" y="42858"/>
                  </a:lnTo>
                  <a:lnTo>
                    <a:pt x="2953" y="42878"/>
                  </a:lnTo>
                  <a:lnTo>
                    <a:pt x="2596" y="42878"/>
                  </a:lnTo>
                  <a:lnTo>
                    <a:pt x="2279" y="42858"/>
                  </a:lnTo>
                  <a:lnTo>
                    <a:pt x="1962" y="42799"/>
                  </a:lnTo>
                  <a:lnTo>
                    <a:pt x="1665" y="42719"/>
                  </a:lnTo>
                  <a:lnTo>
                    <a:pt x="1388" y="42620"/>
                  </a:lnTo>
                  <a:lnTo>
                    <a:pt x="1150" y="42521"/>
                  </a:lnTo>
                  <a:lnTo>
                    <a:pt x="912" y="42402"/>
                  </a:lnTo>
                  <a:lnTo>
                    <a:pt x="714" y="42264"/>
                  </a:lnTo>
                  <a:lnTo>
                    <a:pt x="555" y="42105"/>
                  </a:lnTo>
                  <a:lnTo>
                    <a:pt x="417" y="41947"/>
                  </a:lnTo>
                  <a:lnTo>
                    <a:pt x="318" y="41788"/>
                  </a:lnTo>
                  <a:lnTo>
                    <a:pt x="258" y="41610"/>
                  </a:lnTo>
                  <a:lnTo>
                    <a:pt x="219" y="41431"/>
                  </a:lnTo>
                  <a:lnTo>
                    <a:pt x="219" y="41253"/>
                  </a:lnTo>
                  <a:lnTo>
                    <a:pt x="238" y="41055"/>
                  </a:lnTo>
                  <a:lnTo>
                    <a:pt x="278" y="40877"/>
                  </a:lnTo>
                  <a:lnTo>
                    <a:pt x="337" y="40679"/>
                  </a:lnTo>
                  <a:lnTo>
                    <a:pt x="417" y="40500"/>
                  </a:lnTo>
                  <a:lnTo>
                    <a:pt x="496" y="40322"/>
                  </a:lnTo>
                  <a:lnTo>
                    <a:pt x="674" y="40005"/>
                  </a:lnTo>
                  <a:lnTo>
                    <a:pt x="853" y="39747"/>
                  </a:lnTo>
                  <a:lnTo>
                    <a:pt x="1031" y="39510"/>
                  </a:lnTo>
                  <a:lnTo>
                    <a:pt x="1051" y="39490"/>
                  </a:lnTo>
                  <a:lnTo>
                    <a:pt x="11235" y="19181"/>
                  </a:lnTo>
                  <a:lnTo>
                    <a:pt x="11255" y="19121"/>
                  </a:lnTo>
                  <a:lnTo>
                    <a:pt x="11255" y="377"/>
                  </a:lnTo>
                  <a:close/>
                  <a:moveTo>
                    <a:pt x="11096" y="1"/>
                  </a:moveTo>
                  <a:lnTo>
                    <a:pt x="11037" y="41"/>
                  </a:lnTo>
                  <a:lnTo>
                    <a:pt x="11017" y="100"/>
                  </a:lnTo>
                  <a:lnTo>
                    <a:pt x="11017" y="19101"/>
                  </a:lnTo>
                  <a:lnTo>
                    <a:pt x="853" y="39371"/>
                  </a:lnTo>
                  <a:lnTo>
                    <a:pt x="754" y="39470"/>
                  </a:lnTo>
                  <a:lnTo>
                    <a:pt x="615" y="39688"/>
                  </a:lnTo>
                  <a:lnTo>
                    <a:pt x="437" y="39965"/>
                  </a:lnTo>
                  <a:lnTo>
                    <a:pt x="258" y="40322"/>
                  </a:lnTo>
                  <a:lnTo>
                    <a:pt x="179" y="40500"/>
                  </a:lnTo>
                  <a:lnTo>
                    <a:pt x="100" y="40698"/>
                  </a:lnTo>
                  <a:lnTo>
                    <a:pt x="40" y="40897"/>
                  </a:lnTo>
                  <a:lnTo>
                    <a:pt x="1" y="41095"/>
                  </a:lnTo>
                  <a:lnTo>
                    <a:pt x="1" y="41313"/>
                  </a:lnTo>
                  <a:lnTo>
                    <a:pt x="1" y="41511"/>
                  </a:lnTo>
                  <a:lnTo>
                    <a:pt x="40" y="41709"/>
                  </a:lnTo>
                  <a:lnTo>
                    <a:pt x="120" y="41887"/>
                  </a:lnTo>
                  <a:lnTo>
                    <a:pt x="199" y="42006"/>
                  </a:lnTo>
                  <a:lnTo>
                    <a:pt x="278" y="42125"/>
                  </a:lnTo>
                  <a:lnTo>
                    <a:pt x="377" y="42244"/>
                  </a:lnTo>
                  <a:lnTo>
                    <a:pt x="496" y="42363"/>
                  </a:lnTo>
                  <a:lnTo>
                    <a:pt x="635" y="42462"/>
                  </a:lnTo>
                  <a:lnTo>
                    <a:pt x="773" y="42561"/>
                  </a:lnTo>
                  <a:lnTo>
                    <a:pt x="932" y="42660"/>
                  </a:lnTo>
                  <a:lnTo>
                    <a:pt x="1110" y="42739"/>
                  </a:lnTo>
                  <a:lnTo>
                    <a:pt x="1289" y="42838"/>
                  </a:lnTo>
                  <a:lnTo>
                    <a:pt x="1487" y="42898"/>
                  </a:lnTo>
                  <a:lnTo>
                    <a:pt x="1685" y="42957"/>
                  </a:lnTo>
                  <a:lnTo>
                    <a:pt x="1903" y="43017"/>
                  </a:lnTo>
                  <a:lnTo>
                    <a:pt x="2121" y="43056"/>
                  </a:lnTo>
                  <a:lnTo>
                    <a:pt x="2339" y="43096"/>
                  </a:lnTo>
                  <a:lnTo>
                    <a:pt x="2576" y="43116"/>
                  </a:lnTo>
                  <a:lnTo>
                    <a:pt x="3072" y="43116"/>
                  </a:lnTo>
                  <a:lnTo>
                    <a:pt x="3329" y="43096"/>
                  </a:lnTo>
                  <a:lnTo>
                    <a:pt x="3567" y="43056"/>
                  </a:lnTo>
                  <a:lnTo>
                    <a:pt x="3825" y="43017"/>
                  </a:lnTo>
                  <a:lnTo>
                    <a:pt x="4082" y="42937"/>
                  </a:lnTo>
                  <a:lnTo>
                    <a:pt x="4360" y="42858"/>
                  </a:lnTo>
                  <a:lnTo>
                    <a:pt x="4617" y="42779"/>
                  </a:lnTo>
                  <a:lnTo>
                    <a:pt x="4875" y="42660"/>
                  </a:lnTo>
                  <a:lnTo>
                    <a:pt x="5014" y="42620"/>
                  </a:lnTo>
                  <a:lnTo>
                    <a:pt x="5152" y="42600"/>
                  </a:lnTo>
                  <a:lnTo>
                    <a:pt x="5291" y="42600"/>
                  </a:lnTo>
                  <a:lnTo>
                    <a:pt x="5469" y="42620"/>
                  </a:lnTo>
                  <a:lnTo>
                    <a:pt x="5806" y="42700"/>
                  </a:lnTo>
                  <a:lnTo>
                    <a:pt x="6202" y="42818"/>
                  </a:lnTo>
                  <a:lnTo>
                    <a:pt x="6698" y="42957"/>
                  </a:lnTo>
                  <a:lnTo>
                    <a:pt x="6955" y="43017"/>
                  </a:lnTo>
                  <a:lnTo>
                    <a:pt x="7213" y="43076"/>
                  </a:lnTo>
                  <a:lnTo>
                    <a:pt x="7490" y="43096"/>
                  </a:lnTo>
                  <a:lnTo>
                    <a:pt x="7768" y="43116"/>
                  </a:lnTo>
                  <a:lnTo>
                    <a:pt x="8045" y="43076"/>
                  </a:lnTo>
                  <a:lnTo>
                    <a:pt x="8322" y="43036"/>
                  </a:lnTo>
                  <a:lnTo>
                    <a:pt x="8719" y="42918"/>
                  </a:lnTo>
                  <a:lnTo>
                    <a:pt x="9075" y="42779"/>
                  </a:lnTo>
                  <a:lnTo>
                    <a:pt x="9392" y="42640"/>
                  </a:lnTo>
                  <a:lnTo>
                    <a:pt x="9670" y="42501"/>
                  </a:lnTo>
                  <a:lnTo>
                    <a:pt x="9888" y="42363"/>
                  </a:lnTo>
                  <a:lnTo>
                    <a:pt x="10086" y="42204"/>
                  </a:lnTo>
                  <a:lnTo>
                    <a:pt x="10225" y="42026"/>
                  </a:lnTo>
                  <a:lnTo>
                    <a:pt x="10343" y="41848"/>
                  </a:lnTo>
                  <a:lnTo>
                    <a:pt x="10383" y="41729"/>
                  </a:lnTo>
                  <a:lnTo>
                    <a:pt x="10423" y="41590"/>
                  </a:lnTo>
                  <a:lnTo>
                    <a:pt x="10442" y="41471"/>
                  </a:lnTo>
                  <a:lnTo>
                    <a:pt x="10462" y="41332"/>
                  </a:lnTo>
                  <a:lnTo>
                    <a:pt x="10442" y="41194"/>
                  </a:lnTo>
                  <a:lnTo>
                    <a:pt x="10423" y="41055"/>
                  </a:lnTo>
                  <a:lnTo>
                    <a:pt x="10383" y="40916"/>
                  </a:lnTo>
                  <a:lnTo>
                    <a:pt x="10324" y="40758"/>
                  </a:lnTo>
                  <a:lnTo>
                    <a:pt x="10284" y="40679"/>
                  </a:lnTo>
                  <a:lnTo>
                    <a:pt x="10244" y="40619"/>
                  </a:lnTo>
                  <a:lnTo>
                    <a:pt x="10106" y="40480"/>
                  </a:lnTo>
                  <a:lnTo>
                    <a:pt x="9947" y="40381"/>
                  </a:lnTo>
                  <a:lnTo>
                    <a:pt x="9749" y="40282"/>
                  </a:lnTo>
                  <a:lnTo>
                    <a:pt x="9531" y="40223"/>
                  </a:lnTo>
                  <a:lnTo>
                    <a:pt x="9313" y="40163"/>
                  </a:lnTo>
                  <a:lnTo>
                    <a:pt x="8818" y="40045"/>
                  </a:lnTo>
                  <a:lnTo>
                    <a:pt x="8441" y="39965"/>
                  </a:lnTo>
                  <a:lnTo>
                    <a:pt x="8124" y="39886"/>
                  </a:lnTo>
                  <a:lnTo>
                    <a:pt x="7946" y="39807"/>
                  </a:lnTo>
                  <a:lnTo>
                    <a:pt x="7787" y="39728"/>
                  </a:lnTo>
                  <a:lnTo>
                    <a:pt x="7530" y="39589"/>
                  </a:lnTo>
                  <a:lnTo>
                    <a:pt x="7371" y="39450"/>
                  </a:lnTo>
                  <a:lnTo>
                    <a:pt x="7292" y="39351"/>
                  </a:lnTo>
                  <a:lnTo>
                    <a:pt x="7569" y="38994"/>
                  </a:lnTo>
                  <a:lnTo>
                    <a:pt x="7768" y="38737"/>
                  </a:lnTo>
                  <a:lnTo>
                    <a:pt x="7966" y="38440"/>
                  </a:lnTo>
                  <a:lnTo>
                    <a:pt x="8164" y="38123"/>
                  </a:lnTo>
                  <a:lnTo>
                    <a:pt x="8322" y="37786"/>
                  </a:lnTo>
                  <a:lnTo>
                    <a:pt x="8382" y="37627"/>
                  </a:lnTo>
                  <a:lnTo>
                    <a:pt x="8421" y="37469"/>
                  </a:lnTo>
                  <a:lnTo>
                    <a:pt x="8461" y="37310"/>
                  </a:lnTo>
                  <a:lnTo>
                    <a:pt x="8461" y="37152"/>
                  </a:lnTo>
                  <a:lnTo>
                    <a:pt x="8461" y="36914"/>
                  </a:lnTo>
                  <a:lnTo>
                    <a:pt x="8441" y="36736"/>
                  </a:lnTo>
                  <a:lnTo>
                    <a:pt x="8402" y="36458"/>
                  </a:lnTo>
                  <a:lnTo>
                    <a:pt x="8362" y="36320"/>
                  </a:lnTo>
                  <a:lnTo>
                    <a:pt x="8362" y="36181"/>
                  </a:lnTo>
                  <a:lnTo>
                    <a:pt x="8382" y="36003"/>
                  </a:lnTo>
                  <a:lnTo>
                    <a:pt x="8461" y="35745"/>
                  </a:lnTo>
                  <a:lnTo>
                    <a:pt x="8521" y="35646"/>
                  </a:lnTo>
                  <a:lnTo>
                    <a:pt x="8600" y="35487"/>
                  </a:lnTo>
                  <a:lnTo>
                    <a:pt x="8937" y="34972"/>
                  </a:lnTo>
                  <a:lnTo>
                    <a:pt x="10007" y="33407"/>
                  </a:lnTo>
                  <a:lnTo>
                    <a:pt x="11433" y="31366"/>
                  </a:lnTo>
                  <a:lnTo>
                    <a:pt x="13018" y="29147"/>
                  </a:lnTo>
                  <a:lnTo>
                    <a:pt x="15753" y="25263"/>
                  </a:lnTo>
                  <a:lnTo>
                    <a:pt x="16723" y="23857"/>
                  </a:lnTo>
                  <a:lnTo>
                    <a:pt x="17060" y="23361"/>
                  </a:lnTo>
                  <a:lnTo>
                    <a:pt x="17258" y="23025"/>
                  </a:lnTo>
                  <a:lnTo>
                    <a:pt x="17635" y="22351"/>
                  </a:lnTo>
                  <a:lnTo>
                    <a:pt x="18071" y="21618"/>
                  </a:lnTo>
                  <a:lnTo>
                    <a:pt x="18546" y="20825"/>
                  </a:lnTo>
                  <a:lnTo>
                    <a:pt x="18982" y="20052"/>
                  </a:lnTo>
                  <a:lnTo>
                    <a:pt x="19180" y="19696"/>
                  </a:lnTo>
                  <a:lnTo>
                    <a:pt x="19339" y="19359"/>
                  </a:lnTo>
                  <a:lnTo>
                    <a:pt x="19458" y="19062"/>
                  </a:lnTo>
                  <a:lnTo>
                    <a:pt x="19557" y="18784"/>
                  </a:lnTo>
                  <a:lnTo>
                    <a:pt x="19695" y="18131"/>
                  </a:lnTo>
                  <a:lnTo>
                    <a:pt x="19933" y="17001"/>
                  </a:lnTo>
                  <a:lnTo>
                    <a:pt x="20528" y="14009"/>
                  </a:lnTo>
                  <a:lnTo>
                    <a:pt x="21360" y="9868"/>
                  </a:lnTo>
                  <a:lnTo>
                    <a:pt x="21360" y="9829"/>
                  </a:lnTo>
                  <a:lnTo>
                    <a:pt x="21320" y="9769"/>
                  </a:lnTo>
                  <a:lnTo>
                    <a:pt x="11215" y="21"/>
                  </a:lnTo>
                  <a:lnTo>
                    <a:pt x="11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98;p48"/>
            <p:cNvSpPr/>
            <p:nvPr/>
          </p:nvSpPr>
          <p:spPr>
            <a:xfrm>
              <a:off x="1093591" y="2490805"/>
              <a:ext cx="957025" cy="1740051"/>
            </a:xfrm>
            <a:custGeom>
              <a:avLst/>
              <a:gdLst/>
              <a:ahLst/>
              <a:cxnLst/>
              <a:rect l="l" t="t" r="r" b="b"/>
              <a:pathLst>
                <a:path w="28018" h="50942" extrusionOk="0">
                  <a:moveTo>
                    <a:pt x="2280" y="1"/>
                  </a:moveTo>
                  <a:lnTo>
                    <a:pt x="1943" y="1031"/>
                  </a:lnTo>
                  <a:lnTo>
                    <a:pt x="1170" y="3329"/>
                  </a:lnTo>
                  <a:lnTo>
                    <a:pt x="397" y="5727"/>
                  </a:lnTo>
                  <a:lnTo>
                    <a:pt x="120" y="6619"/>
                  </a:lnTo>
                  <a:lnTo>
                    <a:pt x="41" y="6916"/>
                  </a:lnTo>
                  <a:lnTo>
                    <a:pt x="1" y="7094"/>
                  </a:lnTo>
                  <a:lnTo>
                    <a:pt x="1" y="7371"/>
                  </a:lnTo>
                  <a:lnTo>
                    <a:pt x="21" y="7669"/>
                  </a:lnTo>
                  <a:lnTo>
                    <a:pt x="100" y="7986"/>
                  </a:lnTo>
                  <a:lnTo>
                    <a:pt x="199" y="8322"/>
                  </a:lnTo>
                  <a:lnTo>
                    <a:pt x="338" y="8659"/>
                  </a:lnTo>
                  <a:lnTo>
                    <a:pt x="496" y="9016"/>
                  </a:lnTo>
                  <a:lnTo>
                    <a:pt x="694" y="9392"/>
                  </a:lnTo>
                  <a:lnTo>
                    <a:pt x="912" y="9789"/>
                  </a:lnTo>
                  <a:lnTo>
                    <a:pt x="1170" y="10165"/>
                  </a:lnTo>
                  <a:lnTo>
                    <a:pt x="1428" y="10561"/>
                  </a:lnTo>
                  <a:lnTo>
                    <a:pt x="2002" y="11354"/>
                  </a:lnTo>
                  <a:lnTo>
                    <a:pt x="2616" y="12166"/>
                  </a:lnTo>
                  <a:lnTo>
                    <a:pt x="3270" y="12939"/>
                  </a:lnTo>
                  <a:lnTo>
                    <a:pt x="3904" y="13692"/>
                  </a:lnTo>
                  <a:lnTo>
                    <a:pt x="4538" y="14385"/>
                  </a:lnTo>
                  <a:lnTo>
                    <a:pt x="5133" y="15020"/>
                  </a:lnTo>
                  <a:lnTo>
                    <a:pt x="5668" y="15574"/>
                  </a:lnTo>
                  <a:lnTo>
                    <a:pt x="6460" y="16367"/>
                  </a:lnTo>
                  <a:lnTo>
                    <a:pt x="6777" y="16664"/>
                  </a:lnTo>
                  <a:lnTo>
                    <a:pt x="14762" y="27443"/>
                  </a:lnTo>
                  <a:lnTo>
                    <a:pt x="18051" y="46583"/>
                  </a:lnTo>
                  <a:lnTo>
                    <a:pt x="18071" y="49912"/>
                  </a:lnTo>
                  <a:lnTo>
                    <a:pt x="18111" y="50090"/>
                  </a:lnTo>
                  <a:lnTo>
                    <a:pt x="18170" y="50268"/>
                  </a:lnTo>
                  <a:lnTo>
                    <a:pt x="18249" y="50427"/>
                  </a:lnTo>
                  <a:lnTo>
                    <a:pt x="18368" y="50565"/>
                  </a:lnTo>
                  <a:lnTo>
                    <a:pt x="18507" y="50684"/>
                  </a:lnTo>
                  <a:lnTo>
                    <a:pt x="18665" y="50764"/>
                  </a:lnTo>
                  <a:lnTo>
                    <a:pt x="18824" y="50843"/>
                  </a:lnTo>
                  <a:lnTo>
                    <a:pt x="19022" y="50882"/>
                  </a:lnTo>
                  <a:lnTo>
                    <a:pt x="19438" y="50902"/>
                  </a:lnTo>
                  <a:lnTo>
                    <a:pt x="19953" y="50922"/>
                  </a:lnTo>
                  <a:lnTo>
                    <a:pt x="21162" y="50942"/>
                  </a:lnTo>
                  <a:lnTo>
                    <a:pt x="23084" y="50922"/>
                  </a:lnTo>
                  <a:lnTo>
                    <a:pt x="23500" y="50902"/>
                  </a:lnTo>
                  <a:lnTo>
                    <a:pt x="24055" y="50843"/>
                  </a:lnTo>
                  <a:lnTo>
                    <a:pt x="24649" y="50764"/>
                  </a:lnTo>
                  <a:lnTo>
                    <a:pt x="25283" y="50664"/>
                  </a:lnTo>
                  <a:lnTo>
                    <a:pt x="26432" y="50486"/>
                  </a:lnTo>
                  <a:lnTo>
                    <a:pt x="27126" y="50367"/>
                  </a:lnTo>
                  <a:lnTo>
                    <a:pt x="27205" y="50347"/>
                  </a:lnTo>
                  <a:lnTo>
                    <a:pt x="27265" y="50308"/>
                  </a:lnTo>
                  <a:lnTo>
                    <a:pt x="27443" y="50189"/>
                  </a:lnTo>
                  <a:lnTo>
                    <a:pt x="27621" y="50030"/>
                  </a:lnTo>
                  <a:lnTo>
                    <a:pt x="27780" y="49832"/>
                  </a:lnTo>
                  <a:lnTo>
                    <a:pt x="27899" y="49614"/>
                  </a:lnTo>
                  <a:lnTo>
                    <a:pt x="27958" y="49515"/>
                  </a:lnTo>
                  <a:lnTo>
                    <a:pt x="27998" y="49396"/>
                  </a:lnTo>
                  <a:lnTo>
                    <a:pt x="28018" y="49277"/>
                  </a:lnTo>
                  <a:lnTo>
                    <a:pt x="28018" y="49159"/>
                  </a:lnTo>
                  <a:lnTo>
                    <a:pt x="27998" y="49040"/>
                  </a:lnTo>
                  <a:lnTo>
                    <a:pt x="27978" y="48921"/>
                  </a:lnTo>
                  <a:lnTo>
                    <a:pt x="27899" y="48802"/>
                  </a:lnTo>
                  <a:lnTo>
                    <a:pt x="27819" y="48703"/>
                  </a:lnTo>
                  <a:lnTo>
                    <a:pt x="27700" y="48624"/>
                  </a:lnTo>
                  <a:lnTo>
                    <a:pt x="27542" y="48544"/>
                  </a:lnTo>
                  <a:lnTo>
                    <a:pt x="27383" y="48465"/>
                  </a:lnTo>
                  <a:lnTo>
                    <a:pt x="27205" y="48386"/>
                  </a:lnTo>
                  <a:lnTo>
                    <a:pt x="26809" y="48267"/>
                  </a:lnTo>
                  <a:lnTo>
                    <a:pt x="26016" y="48069"/>
                  </a:lnTo>
                  <a:lnTo>
                    <a:pt x="25679" y="47990"/>
                  </a:lnTo>
                  <a:lnTo>
                    <a:pt x="25402" y="47910"/>
                  </a:lnTo>
                  <a:lnTo>
                    <a:pt x="25145" y="47791"/>
                  </a:lnTo>
                  <a:lnTo>
                    <a:pt x="24847" y="47633"/>
                  </a:lnTo>
                  <a:lnTo>
                    <a:pt x="24193" y="47237"/>
                  </a:lnTo>
                  <a:lnTo>
                    <a:pt x="23579" y="46821"/>
                  </a:lnTo>
                  <a:lnTo>
                    <a:pt x="23341" y="46642"/>
                  </a:lnTo>
                  <a:lnTo>
                    <a:pt x="23163" y="46484"/>
                  </a:lnTo>
                  <a:lnTo>
                    <a:pt x="23104" y="46404"/>
                  </a:lnTo>
                  <a:lnTo>
                    <a:pt x="23084" y="46286"/>
                  </a:lnTo>
                  <a:lnTo>
                    <a:pt x="23064" y="46127"/>
                  </a:lnTo>
                  <a:lnTo>
                    <a:pt x="23064" y="45949"/>
                  </a:lnTo>
                  <a:lnTo>
                    <a:pt x="23104" y="45552"/>
                  </a:lnTo>
                  <a:lnTo>
                    <a:pt x="23104" y="45136"/>
                  </a:lnTo>
                  <a:lnTo>
                    <a:pt x="23104" y="44879"/>
                  </a:lnTo>
                  <a:lnTo>
                    <a:pt x="23084" y="44621"/>
                  </a:lnTo>
                  <a:lnTo>
                    <a:pt x="23024" y="44383"/>
                  </a:lnTo>
                  <a:lnTo>
                    <a:pt x="22965" y="44146"/>
                  </a:lnTo>
                  <a:lnTo>
                    <a:pt x="22886" y="43908"/>
                  </a:lnTo>
                  <a:lnTo>
                    <a:pt x="22787" y="43670"/>
                  </a:lnTo>
                  <a:lnTo>
                    <a:pt x="22668" y="43452"/>
                  </a:lnTo>
                  <a:lnTo>
                    <a:pt x="22529" y="43254"/>
                  </a:lnTo>
                  <a:lnTo>
                    <a:pt x="22450" y="43115"/>
                  </a:lnTo>
                  <a:lnTo>
                    <a:pt x="22371" y="42977"/>
                  </a:lnTo>
                  <a:lnTo>
                    <a:pt x="22291" y="42818"/>
                  </a:lnTo>
                  <a:lnTo>
                    <a:pt x="22232" y="42640"/>
                  </a:lnTo>
                  <a:lnTo>
                    <a:pt x="22172" y="42462"/>
                  </a:lnTo>
                  <a:lnTo>
                    <a:pt x="22133" y="42244"/>
                  </a:lnTo>
                  <a:lnTo>
                    <a:pt x="22113" y="42026"/>
                  </a:lnTo>
                  <a:lnTo>
                    <a:pt x="22113" y="41788"/>
                  </a:lnTo>
                  <a:lnTo>
                    <a:pt x="22073" y="38340"/>
                  </a:lnTo>
                  <a:lnTo>
                    <a:pt x="21955" y="32238"/>
                  </a:lnTo>
                  <a:lnTo>
                    <a:pt x="21895" y="29048"/>
                  </a:lnTo>
                  <a:lnTo>
                    <a:pt x="21796" y="26254"/>
                  </a:lnTo>
                  <a:lnTo>
                    <a:pt x="21717" y="24193"/>
                  </a:lnTo>
                  <a:lnTo>
                    <a:pt x="21677" y="23559"/>
                  </a:lnTo>
                  <a:lnTo>
                    <a:pt x="21638" y="23222"/>
                  </a:lnTo>
                  <a:lnTo>
                    <a:pt x="21499" y="22925"/>
                  </a:lnTo>
                  <a:lnTo>
                    <a:pt x="21202" y="22331"/>
                  </a:lnTo>
                  <a:lnTo>
                    <a:pt x="20251" y="20508"/>
                  </a:lnTo>
                  <a:lnTo>
                    <a:pt x="18943" y="18051"/>
                  </a:lnTo>
                  <a:lnTo>
                    <a:pt x="17457" y="15337"/>
                  </a:lnTo>
                  <a:lnTo>
                    <a:pt x="14723" y="10324"/>
                  </a:lnTo>
                  <a:lnTo>
                    <a:pt x="13474" y="8065"/>
                  </a:lnTo>
                  <a:lnTo>
                    <a:pt x="13098" y="4855"/>
                  </a:lnTo>
                  <a:lnTo>
                    <a:pt x="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99;p48"/>
            <p:cNvSpPr/>
            <p:nvPr/>
          </p:nvSpPr>
          <p:spPr>
            <a:xfrm>
              <a:off x="1089560" y="2486740"/>
              <a:ext cx="965120" cy="1747498"/>
            </a:xfrm>
            <a:custGeom>
              <a:avLst/>
              <a:gdLst/>
              <a:ahLst/>
              <a:cxnLst/>
              <a:rect l="l" t="t" r="r" b="b"/>
              <a:pathLst>
                <a:path w="28255" h="51160" extrusionOk="0">
                  <a:moveTo>
                    <a:pt x="2477" y="278"/>
                  </a:moveTo>
                  <a:lnTo>
                    <a:pt x="13097" y="5053"/>
                  </a:lnTo>
                  <a:lnTo>
                    <a:pt x="13493" y="8204"/>
                  </a:lnTo>
                  <a:lnTo>
                    <a:pt x="13493" y="8243"/>
                  </a:lnTo>
                  <a:lnTo>
                    <a:pt x="14781" y="10542"/>
                  </a:lnTo>
                  <a:lnTo>
                    <a:pt x="17515" y="15555"/>
                  </a:lnTo>
                  <a:lnTo>
                    <a:pt x="18982" y="18269"/>
                  </a:lnTo>
                  <a:lnTo>
                    <a:pt x="20289" y="20686"/>
                  </a:lnTo>
                  <a:lnTo>
                    <a:pt x="21221" y="22489"/>
                  </a:lnTo>
                  <a:lnTo>
                    <a:pt x="21518" y="23064"/>
                  </a:lnTo>
                  <a:lnTo>
                    <a:pt x="21637" y="23381"/>
                  </a:lnTo>
                  <a:lnTo>
                    <a:pt x="21676" y="23698"/>
                  </a:lnTo>
                  <a:lnTo>
                    <a:pt x="21736" y="24332"/>
                  </a:lnTo>
                  <a:lnTo>
                    <a:pt x="21815" y="26353"/>
                  </a:lnTo>
                  <a:lnTo>
                    <a:pt x="21894" y="29107"/>
                  </a:lnTo>
                  <a:lnTo>
                    <a:pt x="21973" y="32238"/>
                  </a:lnTo>
                  <a:lnTo>
                    <a:pt x="22073" y="38340"/>
                  </a:lnTo>
                  <a:lnTo>
                    <a:pt x="22112" y="41907"/>
                  </a:lnTo>
                  <a:lnTo>
                    <a:pt x="22112" y="42125"/>
                  </a:lnTo>
                  <a:lnTo>
                    <a:pt x="22132" y="42343"/>
                  </a:lnTo>
                  <a:lnTo>
                    <a:pt x="22172" y="42541"/>
                  </a:lnTo>
                  <a:lnTo>
                    <a:pt x="22231" y="42739"/>
                  </a:lnTo>
                  <a:lnTo>
                    <a:pt x="22290" y="42917"/>
                  </a:lnTo>
                  <a:lnTo>
                    <a:pt x="22370" y="43096"/>
                  </a:lnTo>
                  <a:lnTo>
                    <a:pt x="22449" y="43274"/>
                  </a:lnTo>
                  <a:lnTo>
                    <a:pt x="22568" y="43433"/>
                  </a:lnTo>
                  <a:lnTo>
                    <a:pt x="22687" y="43631"/>
                  </a:lnTo>
                  <a:lnTo>
                    <a:pt x="22806" y="43849"/>
                  </a:lnTo>
                  <a:lnTo>
                    <a:pt x="22905" y="44067"/>
                  </a:lnTo>
                  <a:lnTo>
                    <a:pt x="22984" y="44285"/>
                  </a:lnTo>
                  <a:lnTo>
                    <a:pt x="23043" y="44522"/>
                  </a:lnTo>
                  <a:lnTo>
                    <a:pt x="23083" y="44760"/>
                  </a:lnTo>
                  <a:lnTo>
                    <a:pt x="23103" y="44998"/>
                  </a:lnTo>
                  <a:lnTo>
                    <a:pt x="23123" y="45255"/>
                  </a:lnTo>
                  <a:lnTo>
                    <a:pt x="23103" y="45711"/>
                  </a:lnTo>
                  <a:lnTo>
                    <a:pt x="23083" y="46048"/>
                  </a:lnTo>
                  <a:lnTo>
                    <a:pt x="23083" y="46325"/>
                  </a:lnTo>
                  <a:lnTo>
                    <a:pt x="23103" y="46444"/>
                  </a:lnTo>
                  <a:lnTo>
                    <a:pt x="23123" y="46543"/>
                  </a:lnTo>
                  <a:lnTo>
                    <a:pt x="23162" y="46623"/>
                  </a:lnTo>
                  <a:lnTo>
                    <a:pt x="23202" y="46682"/>
                  </a:lnTo>
                  <a:lnTo>
                    <a:pt x="23380" y="46841"/>
                  </a:lnTo>
                  <a:lnTo>
                    <a:pt x="23638" y="47039"/>
                  </a:lnTo>
                  <a:lnTo>
                    <a:pt x="23935" y="47237"/>
                  </a:lnTo>
                  <a:lnTo>
                    <a:pt x="24252" y="47455"/>
                  </a:lnTo>
                  <a:lnTo>
                    <a:pt x="24926" y="47851"/>
                  </a:lnTo>
                  <a:lnTo>
                    <a:pt x="25223" y="48010"/>
                  </a:lnTo>
                  <a:lnTo>
                    <a:pt x="25480" y="48128"/>
                  </a:lnTo>
                  <a:lnTo>
                    <a:pt x="25817" y="48227"/>
                  </a:lnTo>
                  <a:lnTo>
                    <a:pt x="26253" y="48346"/>
                  </a:lnTo>
                  <a:lnTo>
                    <a:pt x="26788" y="48465"/>
                  </a:lnTo>
                  <a:lnTo>
                    <a:pt x="27066" y="48544"/>
                  </a:lnTo>
                  <a:lnTo>
                    <a:pt x="27323" y="48624"/>
                  </a:lnTo>
                  <a:lnTo>
                    <a:pt x="27541" y="48723"/>
                  </a:lnTo>
                  <a:lnTo>
                    <a:pt x="27739" y="48822"/>
                  </a:lnTo>
                  <a:lnTo>
                    <a:pt x="27898" y="48941"/>
                  </a:lnTo>
                  <a:lnTo>
                    <a:pt x="27937" y="49020"/>
                  </a:lnTo>
                  <a:lnTo>
                    <a:pt x="27977" y="49079"/>
                  </a:lnTo>
                  <a:lnTo>
                    <a:pt x="28017" y="49179"/>
                  </a:lnTo>
                  <a:lnTo>
                    <a:pt x="28017" y="49258"/>
                  </a:lnTo>
                  <a:lnTo>
                    <a:pt x="28017" y="49357"/>
                  </a:lnTo>
                  <a:lnTo>
                    <a:pt x="28017" y="49436"/>
                  </a:lnTo>
                  <a:lnTo>
                    <a:pt x="27957" y="49614"/>
                  </a:lnTo>
                  <a:lnTo>
                    <a:pt x="27878" y="49753"/>
                  </a:lnTo>
                  <a:lnTo>
                    <a:pt x="27818" y="49872"/>
                  </a:lnTo>
                  <a:lnTo>
                    <a:pt x="27739" y="49991"/>
                  </a:lnTo>
                  <a:lnTo>
                    <a:pt x="27541" y="50169"/>
                  </a:lnTo>
                  <a:lnTo>
                    <a:pt x="27383" y="50308"/>
                  </a:lnTo>
                  <a:lnTo>
                    <a:pt x="27284" y="50348"/>
                  </a:lnTo>
                  <a:lnTo>
                    <a:pt x="27224" y="50367"/>
                  </a:lnTo>
                  <a:lnTo>
                    <a:pt x="27204" y="50367"/>
                  </a:lnTo>
                  <a:lnTo>
                    <a:pt x="25817" y="50605"/>
                  </a:lnTo>
                  <a:lnTo>
                    <a:pt x="24688" y="50783"/>
                  </a:lnTo>
                  <a:lnTo>
                    <a:pt x="23796" y="50883"/>
                  </a:lnTo>
                  <a:lnTo>
                    <a:pt x="23459" y="50922"/>
                  </a:lnTo>
                  <a:lnTo>
                    <a:pt x="23202" y="50922"/>
                  </a:lnTo>
                  <a:lnTo>
                    <a:pt x="22588" y="50942"/>
                  </a:lnTo>
                  <a:lnTo>
                    <a:pt x="20765" y="50942"/>
                  </a:lnTo>
                  <a:lnTo>
                    <a:pt x="19853" y="50922"/>
                  </a:lnTo>
                  <a:lnTo>
                    <a:pt x="19457" y="50902"/>
                  </a:lnTo>
                  <a:lnTo>
                    <a:pt x="19140" y="50883"/>
                  </a:lnTo>
                  <a:lnTo>
                    <a:pt x="18982" y="50843"/>
                  </a:lnTo>
                  <a:lnTo>
                    <a:pt x="18823" y="50783"/>
                  </a:lnTo>
                  <a:lnTo>
                    <a:pt x="18684" y="50704"/>
                  </a:lnTo>
                  <a:lnTo>
                    <a:pt x="18566" y="50605"/>
                  </a:lnTo>
                  <a:lnTo>
                    <a:pt x="18466" y="50486"/>
                  </a:lnTo>
                  <a:lnTo>
                    <a:pt x="18387" y="50348"/>
                  </a:lnTo>
                  <a:lnTo>
                    <a:pt x="18328" y="50189"/>
                  </a:lnTo>
                  <a:lnTo>
                    <a:pt x="18288" y="50031"/>
                  </a:lnTo>
                  <a:lnTo>
                    <a:pt x="18288" y="46682"/>
                  </a:lnTo>
                  <a:lnTo>
                    <a:pt x="14999" y="27542"/>
                  </a:lnTo>
                  <a:lnTo>
                    <a:pt x="14979" y="27482"/>
                  </a:lnTo>
                  <a:lnTo>
                    <a:pt x="6974" y="16704"/>
                  </a:lnTo>
                  <a:lnTo>
                    <a:pt x="6638" y="16387"/>
                  </a:lnTo>
                  <a:lnTo>
                    <a:pt x="5845" y="15574"/>
                  </a:lnTo>
                  <a:lnTo>
                    <a:pt x="5310" y="15039"/>
                  </a:lnTo>
                  <a:lnTo>
                    <a:pt x="4716" y="14405"/>
                  </a:lnTo>
                  <a:lnTo>
                    <a:pt x="4102" y="13712"/>
                  </a:lnTo>
                  <a:lnTo>
                    <a:pt x="3448" y="12959"/>
                  </a:lnTo>
                  <a:lnTo>
                    <a:pt x="2814" y="12186"/>
                  </a:lnTo>
                  <a:lnTo>
                    <a:pt x="2199" y="11414"/>
                  </a:lnTo>
                  <a:lnTo>
                    <a:pt x="1645" y="10621"/>
                  </a:lnTo>
                  <a:lnTo>
                    <a:pt x="1387" y="10225"/>
                  </a:lnTo>
                  <a:lnTo>
                    <a:pt x="1129" y="9848"/>
                  </a:lnTo>
                  <a:lnTo>
                    <a:pt x="931" y="9472"/>
                  </a:lnTo>
                  <a:lnTo>
                    <a:pt x="733" y="9115"/>
                  </a:lnTo>
                  <a:lnTo>
                    <a:pt x="555" y="8759"/>
                  </a:lnTo>
                  <a:lnTo>
                    <a:pt x="416" y="8422"/>
                  </a:lnTo>
                  <a:lnTo>
                    <a:pt x="317" y="8085"/>
                  </a:lnTo>
                  <a:lnTo>
                    <a:pt x="258" y="7788"/>
                  </a:lnTo>
                  <a:lnTo>
                    <a:pt x="218" y="7490"/>
                  </a:lnTo>
                  <a:lnTo>
                    <a:pt x="238" y="7233"/>
                  </a:lnTo>
                  <a:lnTo>
                    <a:pt x="317" y="6896"/>
                  </a:lnTo>
                  <a:lnTo>
                    <a:pt x="495" y="6262"/>
                  </a:lnTo>
                  <a:lnTo>
                    <a:pt x="1090" y="4419"/>
                  </a:lnTo>
                  <a:lnTo>
                    <a:pt x="1803" y="2260"/>
                  </a:lnTo>
                  <a:lnTo>
                    <a:pt x="2477" y="278"/>
                  </a:lnTo>
                  <a:close/>
                  <a:moveTo>
                    <a:pt x="2417" y="1"/>
                  </a:moveTo>
                  <a:lnTo>
                    <a:pt x="2358" y="21"/>
                  </a:lnTo>
                  <a:lnTo>
                    <a:pt x="2318" y="40"/>
                  </a:lnTo>
                  <a:lnTo>
                    <a:pt x="2298" y="80"/>
                  </a:lnTo>
                  <a:lnTo>
                    <a:pt x="1922" y="1229"/>
                  </a:lnTo>
                  <a:lnTo>
                    <a:pt x="1149" y="3508"/>
                  </a:lnTo>
                  <a:lnTo>
                    <a:pt x="377" y="5866"/>
                  </a:lnTo>
                  <a:lnTo>
                    <a:pt x="119" y="6738"/>
                  </a:lnTo>
                  <a:lnTo>
                    <a:pt x="40" y="7035"/>
                  </a:lnTo>
                  <a:lnTo>
                    <a:pt x="0" y="7213"/>
                  </a:lnTo>
                  <a:lnTo>
                    <a:pt x="0" y="7490"/>
                  </a:lnTo>
                  <a:lnTo>
                    <a:pt x="20" y="7788"/>
                  </a:lnTo>
                  <a:lnTo>
                    <a:pt x="99" y="8085"/>
                  </a:lnTo>
                  <a:lnTo>
                    <a:pt x="198" y="8422"/>
                  </a:lnTo>
                  <a:lnTo>
                    <a:pt x="337" y="8759"/>
                  </a:lnTo>
                  <a:lnTo>
                    <a:pt x="495" y="9115"/>
                  </a:lnTo>
                  <a:lnTo>
                    <a:pt x="674" y="9492"/>
                  </a:lnTo>
                  <a:lnTo>
                    <a:pt x="892" y="9868"/>
                  </a:lnTo>
                  <a:lnTo>
                    <a:pt x="1129" y="10264"/>
                  </a:lnTo>
                  <a:lnTo>
                    <a:pt x="1387" y="10641"/>
                  </a:lnTo>
                  <a:lnTo>
                    <a:pt x="1942" y="11433"/>
                  </a:lnTo>
                  <a:lnTo>
                    <a:pt x="2536" y="12226"/>
                  </a:lnTo>
                  <a:lnTo>
                    <a:pt x="3170" y="12999"/>
                  </a:lnTo>
                  <a:lnTo>
                    <a:pt x="3824" y="13732"/>
                  </a:lnTo>
                  <a:lnTo>
                    <a:pt x="4438" y="14425"/>
                  </a:lnTo>
                  <a:lnTo>
                    <a:pt x="5033" y="15079"/>
                  </a:lnTo>
                  <a:lnTo>
                    <a:pt x="5568" y="15634"/>
                  </a:lnTo>
                  <a:lnTo>
                    <a:pt x="6420" y="16486"/>
                  </a:lnTo>
                  <a:lnTo>
                    <a:pt x="6796" y="16862"/>
                  </a:lnTo>
                  <a:lnTo>
                    <a:pt x="14781" y="27601"/>
                  </a:lnTo>
                  <a:lnTo>
                    <a:pt x="18070" y="46702"/>
                  </a:lnTo>
                  <a:lnTo>
                    <a:pt x="18070" y="50031"/>
                  </a:lnTo>
                  <a:lnTo>
                    <a:pt x="18110" y="50248"/>
                  </a:lnTo>
                  <a:lnTo>
                    <a:pt x="18189" y="50427"/>
                  </a:lnTo>
                  <a:lnTo>
                    <a:pt x="18288" y="50605"/>
                  </a:lnTo>
                  <a:lnTo>
                    <a:pt x="18407" y="50764"/>
                  </a:lnTo>
                  <a:lnTo>
                    <a:pt x="18566" y="50883"/>
                  </a:lnTo>
                  <a:lnTo>
                    <a:pt x="18724" y="50982"/>
                  </a:lnTo>
                  <a:lnTo>
                    <a:pt x="18922" y="51061"/>
                  </a:lnTo>
                  <a:lnTo>
                    <a:pt x="19120" y="51100"/>
                  </a:lnTo>
                  <a:lnTo>
                    <a:pt x="19497" y="51140"/>
                  </a:lnTo>
                  <a:lnTo>
                    <a:pt x="19972" y="51160"/>
                  </a:lnTo>
                  <a:lnTo>
                    <a:pt x="23202" y="51160"/>
                  </a:lnTo>
                  <a:lnTo>
                    <a:pt x="23459" y="51140"/>
                  </a:lnTo>
                  <a:lnTo>
                    <a:pt x="23796" y="51120"/>
                  </a:lnTo>
                  <a:lnTo>
                    <a:pt x="24708" y="51001"/>
                  </a:lnTo>
                  <a:lnTo>
                    <a:pt x="25857" y="50823"/>
                  </a:lnTo>
                  <a:lnTo>
                    <a:pt x="27244" y="50585"/>
                  </a:lnTo>
                  <a:lnTo>
                    <a:pt x="27264" y="50585"/>
                  </a:lnTo>
                  <a:lnTo>
                    <a:pt x="27363" y="50565"/>
                  </a:lnTo>
                  <a:lnTo>
                    <a:pt x="27462" y="50506"/>
                  </a:lnTo>
                  <a:lnTo>
                    <a:pt x="27581" y="50427"/>
                  </a:lnTo>
                  <a:lnTo>
                    <a:pt x="27700" y="50348"/>
                  </a:lnTo>
                  <a:lnTo>
                    <a:pt x="27799" y="50248"/>
                  </a:lnTo>
                  <a:lnTo>
                    <a:pt x="27898" y="50130"/>
                  </a:lnTo>
                  <a:lnTo>
                    <a:pt x="27997" y="49991"/>
                  </a:lnTo>
                  <a:lnTo>
                    <a:pt x="28076" y="49872"/>
                  </a:lnTo>
                  <a:lnTo>
                    <a:pt x="28175" y="49634"/>
                  </a:lnTo>
                  <a:lnTo>
                    <a:pt x="28215" y="49515"/>
                  </a:lnTo>
                  <a:lnTo>
                    <a:pt x="28235" y="49416"/>
                  </a:lnTo>
                  <a:lnTo>
                    <a:pt x="28254" y="49297"/>
                  </a:lnTo>
                  <a:lnTo>
                    <a:pt x="28235" y="49198"/>
                  </a:lnTo>
                  <a:lnTo>
                    <a:pt x="28215" y="49099"/>
                  </a:lnTo>
                  <a:lnTo>
                    <a:pt x="28195" y="49000"/>
                  </a:lnTo>
                  <a:lnTo>
                    <a:pt x="28155" y="48901"/>
                  </a:lnTo>
                  <a:lnTo>
                    <a:pt x="28096" y="48822"/>
                  </a:lnTo>
                  <a:lnTo>
                    <a:pt x="28017" y="48762"/>
                  </a:lnTo>
                  <a:lnTo>
                    <a:pt x="27918" y="48683"/>
                  </a:lnTo>
                  <a:lnTo>
                    <a:pt x="27719" y="48564"/>
                  </a:lnTo>
                  <a:lnTo>
                    <a:pt x="27482" y="48445"/>
                  </a:lnTo>
                  <a:lnTo>
                    <a:pt x="27204" y="48346"/>
                  </a:lnTo>
                  <a:lnTo>
                    <a:pt x="26907" y="48267"/>
                  </a:lnTo>
                  <a:lnTo>
                    <a:pt x="26313" y="48128"/>
                  </a:lnTo>
                  <a:lnTo>
                    <a:pt x="25877" y="48029"/>
                  </a:lnTo>
                  <a:lnTo>
                    <a:pt x="25560" y="47910"/>
                  </a:lnTo>
                  <a:lnTo>
                    <a:pt x="25322" y="47811"/>
                  </a:lnTo>
                  <a:lnTo>
                    <a:pt x="25025" y="47653"/>
                  </a:lnTo>
                  <a:lnTo>
                    <a:pt x="24371" y="47276"/>
                  </a:lnTo>
                  <a:lnTo>
                    <a:pt x="23776" y="46860"/>
                  </a:lnTo>
                  <a:lnTo>
                    <a:pt x="23539" y="46682"/>
                  </a:lnTo>
                  <a:lnTo>
                    <a:pt x="23360" y="46523"/>
                  </a:lnTo>
                  <a:lnTo>
                    <a:pt x="23341" y="46484"/>
                  </a:lnTo>
                  <a:lnTo>
                    <a:pt x="23321" y="46405"/>
                  </a:lnTo>
                  <a:lnTo>
                    <a:pt x="23301" y="46206"/>
                  </a:lnTo>
                  <a:lnTo>
                    <a:pt x="23321" y="45731"/>
                  </a:lnTo>
                  <a:lnTo>
                    <a:pt x="23341" y="45255"/>
                  </a:lnTo>
                  <a:lnTo>
                    <a:pt x="23341" y="44978"/>
                  </a:lnTo>
                  <a:lnTo>
                    <a:pt x="23301" y="44720"/>
                  </a:lnTo>
                  <a:lnTo>
                    <a:pt x="23261" y="44463"/>
                  </a:lnTo>
                  <a:lnTo>
                    <a:pt x="23202" y="44225"/>
                  </a:lnTo>
                  <a:lnTo>
                    <a:pt x="23103" y="43968"/>
                  </a:lnTo>
                  <a:lnTo>
                    <a:pt x="23004" y="43750"/>
                  </a:lnTo>
                  <a:lnTo>
                    <a:pt x="22885" y="43512"/>
                  </a:lnTo>
                  <a:lnTo>
                    <a:pt x="22746" y="43294"/>
                  </a:lnTo>
                  <a:lnTo>
                    <a:pt x="22647" y="43155"/>
                  </a:lnTo>
                  <a:lnTo>
                    <a:pt x="22568" y="42997"/>
                  </a:lnTo>
                  <a:lnTo>
                    <a:pt x="22489" y="42838"/>
                  </a:lnTo>
                  <a:lnTo>
                    <a:pt x="22429" y="42660"/>
                  </a:lnTo>
                  <a:lnTo>
                    <a:pt x="22390" y="42481"/>
                  </a:lnTo>
                  <a:lnTo>
                    <a:pt x="22370" y="42303"/>
                  </a:lnTo>
                  <a:lnTo>
                    <a:pt x="22350" y="42105"/>
                  </a:lnTo>
                  <a:lnTo>
                    <a:pt x="22330" y="41907"/>
                  </a:lnTo>
                  <a:lnTo>
                    <a:pt x="22290" y="38598"/>
                  </a:lnTo>
                  <a:lnTo>
                    <a:pt x="22191" y="32476"/>
                  </a:lnTo>
                  <a:lnTo>
                    <a:pt x="22112" y="29266"/>
                  </a:lnTo>
                  <a:lnTo>
                    <a:pt x="22033" y="26413"/>
                  </a:lnTo>
                  <a:lnTo>
                    <a:pt x="21954" y="24312"/>
                  </a:lnTo>
                  <a:lnTo>
                    <a:pt x="21894" y="23658"/>
                  </a:lnTo>
                  <a:lnTo>
                    <a:pt x="21874" y="23440"/>
                  </a:lnTo>
                  <a:lnTo>
                    <a:pt x="21855" y="23322"/>
                  </a:lnTo>
                  <a:lnTo>
                    <a:pt x="21736" y="23024"/>
                  </a:lnTo>
                  <a:lnTo>
                    <a:pt x="21458" y="22450"/>
                  </a:lnTo>
                  <a:lnTo>
                    <a:pt x="20547" y="20706"/>
                  </a:lnTo>
                  <a:lnTo>
                    <a:pt x="19299" y="18368"/>
                  </a:lnTo>
                  <a:lnTo>
                    <a:pt x="17852" y="15713"/>
                  </a:lnTo>
                  <a:lnTo>
                    <a:pt x="15138" y="10740"/>
                  </a:lnTo>
                  <a:lnTo>
                    <a:pt x="13711" y="8144"/>
                  </a:lnTo>
                  <a:lnTo>
                    <a:pt x="13315" y="4974"/>
                  </a:lnTo>
                  <a:lnTo>
                    <a:pt x="13295" y="4915"/>
                  </a:lnTo>
                  <a:lnTo>
                    <a:pt x="13255" y="4875"/>
                  </a:lnTo>
                  <a:lnTo>
                    <a:pt x="2457" y="21"/>
                  </a:lnTo>
                  <a:lnTo>
                    <a:pt x="2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900;p48"/>
            <p:cNvSpPr/>
            <p:nvPr/>
          </p:nvSpPr>
          <p:spPr>
            <a:xfrm>
              <a:off x="1639118" y="2159186"/>
              <a:ext cx="88707" cy="607764"/>
            </a:xfrm>
            <a:custGeom>
              <a:avLst/>
              <a:gdLst/>
              <a:ahLst/>
              <a:cxnLst/>
              <a:rect l="l" t="t" r="r" b="b"/>
              <a:pathLst>
                <a:path w="2597" h="17793" extrusionOk="0">
                  <a:moveTo>
                    <a:pt x="2220" y="0"/>
                  </a:moveTo>
                  <a:lnTo>
                    <a:pt x="1308" y="1684"/>
                  </a:lnTo>
                  <a:lnTo>
                    <a:pt x="1" y="14642"/>
                  </a:lnTo>
                  <a:lnTo>
                    <a:pt x="1308" y="17793"/>
                  </a:lnTo>
                  <a:lnTo>
                    <a:pt x="2596" y="15574"/>
                  </a:lnTo>
                  <a:lnTo>
                    <a:pt x="22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901;p48"/>
            <p:cNvSpPr/>
            <p:nvPr/>
          </p:nvSpPr>
          <p:spPr>
            <a:xfrm>
              <a:off x="1639118" y="2159186"/>
              <a:ext cx="88707" cy="607764"/>
            </a:xfrm>
            <a:custGeom>
              <a:avLst/>
              <a:gdLst/>
              <a:ahLst/>
              <a:cxnLst/>
              <a:rect l="l" t="t" r="r" b="b"/>
              <a:pathLst>
                <a:path w="2597" h="17793" fill="none" extrusionOk="0">
                  <a:moveTo>
                    <a:pt x="1308" y="1684"/>
                  </a:moveTo>
                  <a:lnTo>
                    <a:pt x="1" y="14642"/>
                  </a:lnTo>
                  <a:lnTo>
                    <a:pt x="1308" y="17793"/>
                  </a:lnTo>
                  <a:lnTo>
                    <a:pt x="2596" y="15574"/>
                  </a:lnTo>
                  <a:lnTo>
                    <a:pt x="22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902;p48"/>
            <p:cNvSpPr/>
            <p:nvPr/>
          </p:nvSpPr>
          <p:spPr>
            <a:xfrm>
              <a:off x="1635736" y="2155770"/>
              <a:ext cx="96153" cy="615245"/>
            </a:xfrm>
            <a:custGeom>
              <a:avLst/>
              <a:gdLst/>
              <a:ahLst/>
              <a:cxnLst/>
              <a:rect l="l" t="t" r="r" b="b"/>
              <a:pathLst>
                <a:path w="2815" h="18012" extrusionOk="0">
                  <a:moveTo>
                    <a:pt x="2279" y="1"/>
                  </a:moveTo>
                  <a:lnTo>
                    <a:pt x="2240" y="41"/>
                  </a:lnTo>
                  <a:lnTo>
                    <a:pt x="2220" y="60"/>
                  </a:lnTo>
                  <a:lnTo>
                    <a:pt x="2220" y="120"/>
                  </a:lnTo>
                  <a:lnTo>
                    <a:pt x="2577" y="15634"/>
                  </a:lnTo>
                  <a:lnTo>
                    <a:pt x="1427" y="17635"/>
                  </a:lnTo>
                  <a:lnTo>
                    <a:pt x="219" y="14723"/>
                  </a:lnTo>
                  <a:lnTo>
                    <a:pt x="1507" y="1784"/>
                  </a:lnTo>
                  <a:lnTo>
                    <a:pt x="1507" y="1745"/>
                  </a:lnTo>
                  <a:lnTo>
                    <a:pt x="1487" y="1705"/>
                  </a:lnTo>
                  <a:lnTo>
                    <a:pt x="1447" y="1685"/>
                  </a:lnTo>
                  <a:lnTo>
                    <a:pt x="1407" y="1665"/>
                  </a:lnTo>
                  <a:lnTo>
                    <a:pt x="1368" y="1665"/>
                  </a:lnTo>
                  <a:lnTo>
                    <a:pt x="1328" y="1685"/>
                  </a:lnTo>
                  <a:lnTo>
                    <a:pt x="1308" y="1725"/>
                  </a:lnTo>
                  <a:lnTo>
                    <a:pt x="1289" y="1764"/>
                  </a:lnTo>
                  <a:lnTo>
                    <a:pt x="1" y="14723"/>
                  </a:lnTo>
                  <a:lnTo>
                    <a:pt x="1" y="14782"/>
                  </a:lnTo>
                  <a:lnTo>
                    <a:pt x="1289" y="17932"/>
                  </a:lnTo>
                  <a:lnTo>
                    <a:pt x="1328" y="17992"/>
                  </a:lnTo>
                  <a:lnTo>
                    <a:pt x="1388" y="18012"/>
                  </a:lnTo>
                  <a:lnTo>
                    <a:pt x="1407" y="18012"/>
                  </a:lnTo>
                  <a:lnTo>
                    <a:pt x="1447" y="17992"/>
                  </a:lnTo>
                  <a:lnTo>
                    <a:pt x="1507" y="17952"/>
                  </a:lnTo>
                  <a:lnTo>
                    <a:pt x="2794" y="15733"/>
                  </a:lnTo>
                  <a:lnTo>
                    <a:pt x="2814" y="15674"/>
                  </a:lnTo>
                  <a:lnTo>
                    <a:pt x="2438" y="100"/>
                  </a:lnTo>
                  <a:lnTo>
                    <a:pt x="2438" y="60"/>
                  </a:lnTo>
                  <a:lnTo>
                    <a:pt x="2398" y="21"/>
                  </a:lnTo>
                  <a:lnTo>
                    <a:pt x="23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903;p48"/>
            <p:cNvSpPr/>
            <p:nvPr/>
          </p:nvSpPr>
          <p:spPr>
            <a:xfrm>
              <a:off x="1144352" y="1810589"/>
              <a:ext cx="1303553" cy="846696"/>
            </a:xfrm>
            <a:custGeom>
              <a:avLst/>
              <a:gdLst/>
              <a:ahLst/>
              <a:cxnLst/>
              <a:rect l="l" t="t" r="r" b="b"/>
              <a:pathLst>
                <a:path w="38163" h="24788" extrusionOk="0">
                  <a:moveTo>
                    <a:pt x="5846" y="1"/>
                  </a:moveTo>
                  <a:lnTo>
                    <a:pt x="5806" y="21"/>
                  </a:lnTo>
                  <a:lnTo>
                    <a:pt x="5727" y="80"/>
                  </a:lnTo>
                  <a:lnTo>
                    <a:pt x="5668" y="179"/>
                  </a:lnTo>
                  <a:lnTo>
                    <a:pt x="5608" y="318"/>
                  </a:lnTo>
                  <a:lnTo>
                    <a:pt x="5470" y="655"/>
                  </a:lnTo>
                  <a:lnTo>
                    <a:pt x="5331" y="1111"/>
                  </a:lnTo>
                  <a:lnTo>
                    <a:pt x="5172" y="1645"/>
                  </a:lnTo>
                  <a:lnTo>
                    <a:pt x="5014" y="2280"/>
                  </a:lnTo>
                  <a:lnTo>
                    <a:pt x="4677" y="3686"/>
                  </a:lnTo>
                  <a:lnTo>
                    <a:pt x="4340" y="5232"/>
                  </a:lnTo>
                  <a:lnTo>
                    <a:pt x="4023" y="6797"/>
                  </a:lnTo>
                  <a:lnTo>
                    <a:pt x="3706" y="8283"/>
                  </a:lnTo>
                  <a:lnTo>
                    <a:pt x="3429" y="9571"/>
                  </a:lnTo>
                  <a:lnTo>
                    <a:pt x="3270" y="10185"/>
                  </a:lnTo>
                  <a:lnTo>
                    <a:pt x="3072" y="10879"/>
                  </a:lnTo>
                  <a:lnTo>
                    <a:pt x="2597" y="12444"/>
                  </a:lnTo>
                  <a:lnTo>
                    <a:pt x="2022" y="14168"/>
                  </a:lnTo>
                  <a:lnTo>
                    <a:pt x="1428" y="15892"/>
                  </a:lnTo>
                  <a:lnTo>
                    <a:pt x="893" y="17516"/>
                  </a:lnTo>
                  <a:lnTo>
                    <a:pt x="417" y="18903"/>
                  </a:lnTo>
                  <a:lnTo>
                    <a:pt x="120" y="19894"/>
                  </a:lnTo>
                  <a:lnTo>
                    <a:pt x="21" y="20231"/>
                  </a:lnTo>
                  <a:lnTo>
                    <a:pt x="1" y="20409"/>
                  </a:lnTo>
                  <a:lnTo>
                    <a:pt x="21" y="20528"/>
                  </a:lnTo>
                  <a:lnTo>
                    <a:pt x="60" y="20627"/>
                  </a:lnTo>
                  <a:lnTo>
                    <a:pt x="120" y="20726"/>
                  </a:lnTo>
                  <a:lnTo>
                    <a:pt x="199" y="20825"/>
                  </a:lnTo>
                  <a:lnTo>
                    <a:pt x="377" y="21003"/>
                  </a:lnTo>
                  <a:lnTo>
                    <a:pt x="576" y="21162"/>
                  </a:lnTo>
                  <a:lnTo>
                    <a:pt x="794" y="21301"/>
                  </a:lnTo>
                  <a:lnTo>
                    <a:pt x="1011" y="21420"/>
                  </a:lnTo>
                  <a:lnTo>
                    <a:pt x="1210" y="21499"/>
                  </a:lnTo>
                  <a:lnTo>
                    <a:pt x="1348" y="21558"/>
                  </a:lnTo>
                  <a:lnTo>
                    <a:pt x="2973" y="22093"/>
                  </a:lnTo>
                  <a:lnTo>
                    <a:pt x="6322" y="23183"/>
                  </a:lnTo>
                  <a:lnTo>
                    <a:pt x="8125" y="23758"/>
                  </a:lnTo>
                  <a:lnTo>
                    <a:pt x="9749" y="24273"/>
                  </a:lnTo>
                  <a:lnTo>
                    <a:pt x="10978" y="24629"/>
                  </a:lnTo>
                  <a:lnTo>
                    <a:pt x="11374" y="24728"/>
                  </a:lnTo>
                  <a:lnTo>
                    <a:pt x="11612" y="24768"/>
                  </a:lnTo>
                  <a:lnTo>
                    <a:pt x="11731" y="24788"/>
                  </a:lnTo>
                  <a:lnTo>
                    <a:pt x="11850" y="24768"/>
                  </a:lnTo>
                  <a:lnTo>
                    <a:pt x="12068" y="24728"/>
                  </a:lnTo>
                  <a:lnTo>
                    <a:pt x="12246" y="24649"/>
                  </a:lnTo>
                  <a:lnTo>
                    <a:pt x="12385" y="24530"/>
                  </a:lnTo>
                  <a:lnTo>
                    <a:pt x="12503" y="24411"/>
                  </a:lnTo>
                  <a:lnTo>
                    <a:pt x="12602" y="24273"/>
                  </a:lnTo>
                  <a:lnTo>
                    <a:pt x="12662" y="24154"/>
                  </a:lnTo>
                  <a:lnTo>
                    <a:pt x="12702" y="24035"/>
                  </a:lnTo>
                  <a:lnTo>
                    <a:pt x="12781" y="23460"/>
                  </a:lnTo>
                  <a:lnTo>
                    <a:pt x="12820" y="23183"/>
                  </a:lnTo>
                  <a:lnTo>
                    <a:pt x="12860" y="23064"/>
                  </a:lnTo>
                  <a:lnTo>
                    <a:pt x="12900" y="22985"/>
                  </a:lnTo>
                  <a:lnTo>
                    <a:pt x="13613" y="21558"/>
                  </a:lnTo>
                  <a:lnTo>
                    <a:pt x="15079" y="18566"/>
                  </a:lnTo>
                  <a:lnTo>
                    <a:pt x="17199" y="14267"/>
                  </a:lnTo>
                  <a:lnTo>
                    <a:pt x="19359" y="14663"/>
                  </a:lnTo>
                  <a:lnTo>
                    <a:pt x="24154" y="15495"/>
                  </a:lnTo>
                  <a:lnTo>
                    <a:pt x="26710" y="15931"/>
                  </a:lnTo>
                  <a:lnTo>
                    <a:pt x="28969" y="16327"/>
                  </a:lnTo>
                  <a:lnTo>
                    <a:pt x="30593" y="16585"/>
                  </a:lnTo>
                  <a:lnTo>
                    <a:pt x="31089" y="16644"/>
                  </a:lnTo>
                  <a:lnTo>
                    <a:pt x="31287" y="16644"/>
                  </a:lnTo>
                  <a:lnTo>
                    <a:pt x="31326" y="16605"/>
                  </a:lnTo>
                  <a:lnTo>
                    <a:pt x="31406" y="16486"/>
                  </a:lnTo>
                  <a:lnTo>
                    <a:pt x="31643" y="16050"/>
                  </a:lnTo>
                  <a:lnTo>
                    <a:pt x="32456" y="14524"/>
                  </a:lnTo>
                  <a:lnTo>
                    <a:pt x="33565" y="12365"/>
                  </a:lnTo>
                  <a:lnTo>
                    <a:pt x="34814" y="9928"/>
                  </a:lnTo>
                  <a:lnTo>
                    <a:pt x="37132" y="5351"/>
                  </a:lnTo>
                  <a:lnTo>
                    <a:pt x="38162" y="3270"/>
                  </a:lnTo>
                  <a:lnTo>
                    <a:pt x="36280" y="1923"/>
                  </a:lnTo>
                  <a:lnTo>
                    <a:pt x="28394" y="10403"/>
                  </a:lnTo>
                  <a:lnTo>
                    <a:pt x="19934" y="5945"/>
                  </a:lnTo>
                  <a:lnTo>
                    <a:pt x="11751" y="1190"/>
                  </a:lnTo>
                  <a:lnTo>
                    <a:pt x="11453" y="1091"/>
                  </a:lnTo>
                  <a:lnTo>
                    <a:pt x="10661" y="912"/>
                  </a:lnTo>
                  <a:lnTo>
                    <a:pt x="8878" y="496"/>
                  </a:lnTo>
                  <a:lnTo>
                    <a:pt x="7887" y="298"/>
                  </a:lnTo>
                  <a:lnTo>
                    <a:pt x="6975" y="120"/>
                  </a:lnTo>
                  <a:lnTo>
                    <a:pt x="6262" y="21"/>
                  </a:lnTo>
                  <a:lnTo>
                    <a:pt x="60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904;p48"/>
            <p:cNvSpPr/>
            <p:nvPr/>
          </p:nvSpPr>
          <p:spPr>
            <a:xfrm>
              <a:off x="1144352" y="1810589"/>
              <a:ext cx="1303553" cy="846696"/>
            </a:xfrm>
            <a:custGeom>
              <a:avLst/>
              <a:gdLst/>
              <a:ahLst/>
              <a:cxnLst/>
              <a:rect l="l" t="t" r="r" b="b"/>
              <a:pathLst>
                <a:path w="38163" h="24788" fill="none" extrusionOk="0">
                  <a:moveTo>
                    <a:pt x="11453" y="1091"/>
                  </a:moveTo>
                  <a:lnTo>
                    <a:pt x="11453" y="1091"/>
                  </a:lnTo>
                  <a:lnTo>
                    <a:pt x="10661" y="912"/>
                  </a:lnTo>
                  <a:lnTo>
                    <a:pt x="8878" y="496"/>
                  </a:lnTo>
                  <a:lnTo>
                    <a:pt x="7887" y="298"/>
                  </a:lnTo>
                  <a:lnTo>
                    <a:pt x="6975" y="120"/>
                  </a:lnTo>
                  <a:lnTo>
                    <a:pt x="6262" y="21"/>
                  </a:lnTo>
                  <a:lnTo>
                    <a:pt x="6024" y="1"/>
                  </a:lnTo>
                  <a:lnTo>
                    <a:pt x="5846" y="1"/>
                  </a:lnTo>
                  <a:lnTo>
                    <a:pt x="5846" y="1"/>
                  </a:lnTo>
                  <a:lnTo>
                    <a:pt x="5806" y="21"/>
                  </a:lnTo>
                  <a:lnTo>
                    <a:pt x="5727" y="80"/>
                  </a:lnTo>
                  <a:lnTo>
                    <a:pt x="5668" y="179"/>
                  </a:lnTo>
                  <a:lnTo>
                    <a:pt x="5608" y="318"/>
                  </a:lnTo>
                  <a:lnTo>
                    <a:pt x="5470" y="655"/>
                  </a:lnTo>
                  <a:lnTo>
                    <a:pt x="5331" y="1111"/>
                  </a:lnTo>
                  <a:lnTo>
                    <a:pt x="5172" y="1645"/>
                  </a:lnTo>
                  <a:lnTo>
                    <a:pt x="5014" y="2280"/>
                  </a:lnTo>
                  <a:lnTo>
                    <a:pt x="4677" y="3686"/>
                  </a:lnTo>
                  <a:lnTo>
                    <a:pt x="4340" y="5232"/>
                  </a:lnTo>
                  <a:lnTo>
                    <a:pt x="4023" y="6797"/>
                  </a:lnTo>
                  <a:lnTo>
                    <a:pt x="3706" y="8283"/>
                  </a:lnTo>
                  <a:lnTo>
                    <a:pt x="3429" y="9571"/>
                  </a:lnTo>
                  <a:lnTo>
                    <a:pt x="3429" y="9571"/>
                  </a:lnTo>
                  <a:lnTo>
                    <a:pt x="3270" y="10185"/>
                  </a:lnTo>
                  <a:lnTo>
                    <a:pt x="3072" y="10879"/>
                  </a:lnTo>
                  <a:lnTo>
                    <a:pt x="2597" y="12444"/>
                  </a:lnTo>
                  <a:lnTo>
                    <a:pt x="2022" y="14168"/>
                  </a:lnTo>
                  <a:lnTo>
                    <a:pt x="1428" y="15892"/>
                  </a:lnTo>
                  <a:lnTo>
                    <a:pt x="893" y="17516"/>
                  </a:lnTo>
                  <a:lnTo>
                    <a:pt x="417" y="18903"/>
                  </a:lnTo>
                  <a:lnTo>
                    <a:pt x="120" y="19894"/>
                  </a:lnTo>
                  <a:lnTo>
                    <a:pt x="21" y="20231"/>
                  </a:lnTo>
                  <a:lnTo>
                    <a:pt x="1" y="20409"/>
                  </a:lnTo>
                  <a:lnTo>
                    <a:pt x="1" y="20409"/>
                  </a:lnTo>
                  <a:lnTo>
                    <a:pt x="21" y="20528"/>
                  </a:lnTo>
                  <a:lnTo>
                    <a:pt x="60" y="20627"/>
                  </a:lnTo>
                  <a:lnTo>
                    <a:pt x="120" y="20726"/>
                  </a:lnTo>
                  <a:lnTo>
                    <a:pt x="199" y="20825"/>
                  </a:lnTo>
                  <a:lnTo>
                    <a:pt x="377" y="21003"/>
                  </a:lnTo>
                  <a:lnTo>
                    <a:pt x="576" y="21162"/>
                  </a:lnTo>
                  <a:lnTo>
                    <a:pt x="794" y="21301"/>
                  </a:lnTo>
                  <a:lnTo>
                    <a:pt x="1011" y="21420"/>
                  </a:lnTo>
                  <a:lnTo>
                    <a:pt x="1210" y="21499"/>
                  </a:lnTo>
                  <a:lnTo>
                    <a:pt x="1348" y="21558"/>
                  </a:lnTo>
                  <a:lnTo>
                    <a:pt x="1348" y="21558"/>
                  </a:lnTo>
                  <a:lnTo>
                    <a:pt x="2973" y="22093"/>
                  </a:lnTo>
                  <a:lnTo>
                    <a:pt x="6322" y="23183"/>
                  </a:lnTo>
                  <a:lnTo>
                    <a:pt x="8125" y="23758"/>
                  </a:lnTo>
                  <a:lnTo>
                    <a:pt x="9749" y="24273"/>
                  </a:lnTo>
                  <a:lnTo>
                    <a:pt x="10978" y="24629"/>
                  </a:lnTo>
                  <a:lnTo>
                    <a:pt x="11374" y="24728"/>
                  </a:lnTo>
                  <a:lnTo>
                    <a:pt x="11612" y="24768"/>
                  </a:lnTo>
                  <a:lnTo>
                    <a:pt x="11612" y="24768"/>
                  </a:lnTo>
                  <a:lnTo>
                    <a:pt x="11731" y="24788"/>
                  </a:lnTo>
                  <a:lnTo>
                    <a:pt x="11850" y="24768"/>
                  </a:lnTo>
                  <a:lnTo>
                    <a:pt x="12068" y="24728"/>
                  </a:lnTo>
                  <a:lnTo>
                    <a:pt x="12246" y="24649"/>
                  </a:lnTo>
                  <a:lnTo>
                    <a:pt x="12385" y="24530"/>
                  </a:lnTo>
                  <a:lnTo>
                    <a:pt x="12503" y="24411"/>
                  </a:lnTo>
                  <a:lnTo>
                    <a:pt x="12602" y="24273"/>
                  </a:lnTo>
                  <a:lnTo>
                    <a:pt x="12662" y="24154"/>
                  </a:lnTo>
                  <a:lnTo>
                    <a:pt x="12702" y="24035"/>
                  </a:lnTo>
                  <a:lnTo>
                    <a:pt x="12702" y="24035"/>
                  </a:lnTo>
                  <a:lnTo>
                    <a:pt x="12781" y="23460"/>
                  </a:lnTo>
                  <a:lnTo>
                    <a:pt x="12820" y="23183"/>
                  </a:lnTo>
                  <a:lnTo>
                    <a:pt x="12860" y="23064"/>
                  </a:lnTo>
                  <a:lnTo>
                    <a:pt x="12900" y="22985"/>
                  </a:lnTo>
                  <a:lnTo>
                    <a:pt x="12900" y="22985"/>
                  </a:lnTo>
                  <a:lnTo>
                    <a:pt x="13613" y="21558"/>
                  </a:lnTo>
                  <a:lnTo>
                    <a:pt x="15079" y="18566"/>
                  </a:lnTo>
                  <a:lnTo>
                    <a:pt x="17199" y="14267"/>
                  </a:lnTo>
                  <a:lnTo>
                    <a:pt x="17199" y="14267"/>
                  </a:lnTo>
                  <a:lnTo>
                    <a:pt x="19359" y="14663"/>
                  </a:lnTo>
                  <a:lnTo>
                    <a:pt x="24154" y="15495"/>
                  </a:lnTo>
                  <a:lnTo>
                    <a:pt x="26710" y="15931"/>
                  </a:lnTo>
                  <a:lnTo>
                    <a:pt x="28969" y="16327"/>
                  </a:lnTo>
                  <a:lnTo>
                    <a:pt x="30593" y="16585"/>
                  </a:lnTo>
                  <a:lnTo>
                    <a:pt x="31089" y="16644"/>
                  </a:lnTo>
                  <a:lnTo>
                    <a:pt x="31287" y="16644"/>
                  </a:lnTo>
                  <a:lnTo>
                    <a:pt x="31287" y="16644"/>
                  </a:lnTo>
                  <a:lnTo>
                    <a:pt x="31326" y="16605"/>
                  </a:lnTo>
                  <a:lnTo>
                    <a:pt x="31406" y="16486"/>
                  </a:lnTo>
                  <a:lnTo>
                    <a:pt x="31643" y="16050"/>
                  </a:lnTo>
                  <a:lnTo>
                    <a:pt x="32456" y="14524"/>
                  </a:lnTo>
                  <a:lnTo>
                    <a:pt x="33565" y="12365"/>
                  </a:lnTo>
                  <a:lnTo>
                    <a:pt x="34814" y="9928"/>
                  </a:lnTo>
                  <a:lnTo>
                    <a:pt x="37132" y="5351"/>
                  </a:lnTo>
                  <a:lnTo>
                    <a:pt x="38162" y="3270"/>
                  </a:lnTo>
                  <a:lnTo>
                    <a:pt x="36280" y="1923"/>
                  </a:lnTo>
                  <a:lnTo>
                    <a:pt x="28394" y="10403"/>
                  </a:lnTo>
                  <a:lnTo>
                    <a:pt x="19934" y="5945"/>
                  </a:lnTo>
                  <a:lnTo>
                    <a:pt x="11751" y="11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905;p48"/>
            <p:cNvSpPr/>
            <p:nvPr/>
          </p:nvSpPr>
          <p:spPr>
            <a:xfrm>
              <a:off x="1140970" y="1806558"/>
              <a:ext cx="1310999" cy="854108"/>
            </a:xfrm>
            <a:custGeom>
              <a:avLst/>
              <a:gdLst/>
              <a:ahLst/>
              <a:cxnLst/>
              <a:rect l="l" t="t" r="r" b="b"/>
              <a:pathLst>
                <a:path w="38381" h="25005" extrusionOk="0">
                  <a:moveTo>
                    <a:pt x="5925" y="0"/>
                  </a:moveTo>
                  <a:lnTo>
                    <a:pt x="5846" y="40"/>
                  </a:lnTo>
                  <a:lnTo>
                    <a:pt x="5767" y="119"/>
                  </a:lnTo>
                  <a:lnTo>
                    <a:pt x="5668" y="258"/>
                  </a:lnTo>
                  <a:lnTo>
                    <a:pt x="5588" y="436"/>
                  </a:lnTo>
                  <a:lnTo>
                    <a:pt x="5489" y="674"/>
                  </a:lnTo>
                  <a:lnTo>
                    <a:pt x="5390" y="951"/>
                  </a:lnTo>
                  <a:lnTo>
                    <a:pt x="5172" y="1664"/>
                  </a:lnTo>
                  <a:lnTo>
                    <a:pt x="4935" y="2615"/>
                  </a:lnTo>
                  <a:lnTo>
                    <a:pt x="4677" y="3784"/>
                  </a:lnTo>
                  <a:lnTo>
                    <a:pt x="4360" y="5191"/>
                  </a:lnTo>
                  <a:lnTo>
                    <a:pt x="4023" y="6836"/>
                  </a:lnTo>
                  <a:lnTo>
                    <a:pt x="3706" y="8361"/>
                  </a:lnTo>
                  <a:lnTo>
                    <a:pt x="3409" y="9649"/>
                  </a:lnTo>
                  <a:lnTo>
                    <a:pt x="3250" y="10323"/>
                  </a:lnTo>
                  <a:lnTo>
                    <a:pt x="3032" y="11076"/>
                  </a:lnTo>
                  <a:lnTo>
                    <a:pt x="2775" y="11908"/>
                  </a:lnTo>
                  <a:lnTo>
                    <a:pt x="2497" y="12800"/>
                  </a:lnTo>
                  <a:lnTo>
                    <a:pt x="1883" y="14662"/>
                  </a:lnTo>
                  <a:lnTo>
                    <a:pt x="1249" y="16485"/>
                  </a:lnTo>
                  <a:lnTo>
                    <a:pt x="714" y="18090"/>
                  </a:lnTo>
                  <a:lnTo>
                    <a:pt x="318" y="19299"/>
                  </a:lnTo>
                  <a:lnTo>
                    <a:pt x="60" y="20131"/>
                  </a:lnTo>
                  <a:lnTo>
                    <a:pt x="1" y="20388"/>
                  </a:lnTo>
                  <a:lnTo>
                    <a:pt x="1" y="20547"/>
                  </a:lnTo>
                  <a:lnTo>
                    <a:pt x="21" y="20686"/>
                  </a:lnTo>
                  <a:lnTo>
                    <a:pt x="80" y="20824"/>
                  </a:lnTo>
                  <a:lnTo>
                    <a:pt x="140" y="20943"/>
                  </a:lnTo>
                  <a:lnTo>
                    <a:pt x="239" y="21062"/>
                  </a:lnTo>
                  <a:lnTo>
                    <a:pt x="358" y="21161"/>
                  </a:lnTo>
                  <a:lnTo>
                    <a:pt x="457" y="21260"/>
                  </a:lnTo>
                  <a:lnTo>
                    <a:pt x="714" y="21439"/>
                  </a:lnTo>
                  <a:lnTo>
                    <a:pt x="972" y="21597"/>
                  </a:lnTo>
                  <a:lnTo>
                    <a:pt x="1190" y="21696"/>
                  </a:lnTo>
                  <a:lnTo>
                    <a:pt x="1408" y="21775"/>
                  </a:lnTo>
                  <a:lnTo>
                    <a:pt x="2953" y="22290"/>
                  </a:lnTo>
                  <a:lnTo>
                    <a:pt x="6321" y="23380"/>
                  </a:lnTo>
                  <a:lnTo>
                    <a:pt x="8144" y="23975"/>
                  </a:lnTo>
                  <a:lnTo>
                    <a:pt x="9789" y="24490"/>
                  </a:lnTo>
                  <a:lnTo>
                    <a:pt x="11057" y="24846"/>
                  </a:lnTo>
                  <a:lnTo>
                    <a:pt x="11453" y="24965"/>
                  </a:lnTo>
                  <a:lnTo>
                    <a:pt x="11691" y="25005"/>
                  </a:lnTo>
                  <a:lnTo>
                    <a:pt x="11790" y="25005"/>
                  </a:lnTo>
                  <a:lnTo>
                    <a:pt x="12028" y="24985"/>
                  </a:lnTo>
                  <a:lnTo>
                    <a:pt x="12246" y="24926"/>
                  </a:lnTo>
                  <a:lnTo>
                    <a:pt x="12424" y="24846"/>
                  </a:lnTo>
                  <a:lnTo>
                    <a:pt x="12583" y="24728"/>
                  </a:lnTo>
                  <a:lnTo>
                    <a:pt x="12701" y="24589"/>
                  </a:lnTo>
                  <a:lnTo>
                    <a:pt x="12801" y="24450"/>
                  </a:lnTo>
                  <a:lnTo>
                    <a:pt x="12860" y="24311"/>
                  </a:lnTo>
                  <a:lnTo>
                    <a:pt x="12900" y="24173"/>
                  </a:lnTo>
                  <a:lnTo>
                    <a:pt x="12939" y="23876"/>
                  </a:lnTo>
                  <a:lnTo>
                    <a:pt x="12999" y="23460"/>
                  </a:lnTo>
                  <a:lnTo>
                    <a:pt x="13038" y="23281"/>
                  </a:lnTo>
                  <a:lnTo>
                    <a:pt x="13078" y="23182"/>
                  </a:lnTo>
                  <a:lnTo>
                    <a:pt x="13712" y="21914"/>
                  </a:lnTo>
                  <a:lnTo>
                    <a:pt x="15040" y="19219"/>
                  </a:lnTo>
                  <a:lnTo>
                    <a:pt x="17358" y="14504"/>
                  </a:lnTo>
                  <a:lnTo>
                    <a:pt x="21301" y="15217"/>
                  </a:lnTo>
                  <a:lnTo>
                    <a:pt x="25878" y="16010"/>
                  </a:lnTo>
                  <a:lnTo>
                    <a:pt x="27978" y="16366"/>
                  </a:lnTo>
                  <a:lnTo>
                    <a:pt x="29702" y="16644"/>
                  </a:lnTo>
                  <a:lnTo>
                    <a:pt x="30910" y="16822"/>
                  </a:lnTo>
                  <a:lnTo>
                    <a:pt x="31267" y="16862"/>
                  </a:lnTo>
                  <a:lnTo>
                    <a:pt x="31425" y="16862"/>
                  </a:lnTo>
                  <a:lnTo>
                    <a:pt x="31445" y="16842"/>
                  </a:lnTo>
                  <a:lnTo>
                    <a:pt x="31505" y="16762"/>
                  </a:lnTo>
                  <a:lnTo>
                    <a:pt x="31683" y="16465"/>
                  </a:lnTo>
                  <a:lnTo>
                    <a:pt x="32258" y="15435"/>
                  </a:lnTo>
                  <a:lnTo>
                    <a:pt x="33070" y="13889"/>
                  </a:lnTo>
                  <a:lnTo>
                    <a:pt x="34061" y="11987"/>
                  </a:lnTo>
                  <a:lnTo>
                    <a:pt x="36260" y="7628"/>
                  </a:lnTo>
                  <a:lnTo>
                    <a:pt x="38360" y="3428"/>
                  </a:lnTo>
                  <a:lnTo>
                    <a:pt x="38380" y="3388"/>
                  </a:lnTo>
                  <a:lnTo>
                    <a:pt x="38380" y="3368"/>
                  </a:lnTo>
                  <a:lnTo>
                    <a:pt x="38360" y="3329"/>
                  </a:lnTo>
                  <a:lnTo>
                    <a:pt x="38321" y="3289"/>
                  </a:lnTo>
                  <a:lnTo>
                    <a:pt x="36438" y="1962"/>
                  </a:lnTo>
                  <a:lnTo>
                    <a:pt x="36418" y="1942"/>
                  </a:lnTo>
                  <a:lnTo>
                    <a:pt x="36339" y="1942"/>
                  </a:lnTo>
                  <a:lnTo>
                    <a:pt x="36300" y="1981"/>
                  </a:lnTo>
                  <a:lnTo>
                    <a:pt x="28473" y="10382"/>
                  </a:lnTo>
                  <a:lnTo>
                    <a:pt x="20092" y="5964"/>
                  </a:lnTo>
                  <a:lnTo>
                    <a:pt x="11909" y="1209"/>
                  </a:lnTo>
                  <a:lnTo>
                    <a:pt x="11869" y="1189"/>
                  </a:lnTo>
                  <a:lnTo>
                    <a:pt x="11830" y="1189"/>
                  </a:lnTo>
                  <a:lnTo>
                    <a:pt x="11790" y="1209"/>
                  </a:lnTo>
                  <a:lnTo>
                    <a:pt x="11750" y="1248"/>
                  </a:lnTo>
                  <a:lnTo>
                    <a:pt x="11731" y="1288"/>
                  </a:lnTo>
                  <a:lnTo>
                    <a:pt x="11750" y="1328"/>
                  </a:lnTo>
                  <a:lnTo>
                    <a:pt x="11770" y="1367"/>
                  </a:lnTo>
                  <a:lnTo>
                    <a:pt x="11790" y="1407"/>
                  </a:lnTo>
                  <a:lnTo>
                    <a:pt x="19973" y="6162"/>
                  </a:lnTo>
                  <a:lnTo>
                    <a:pt x="28453" y="10620"/>
                  </a:lnTo>
                  <a:lnTo>
                    <a:pt x="28493" y="10640"/>
                  </a:lnTo>
                  <a:lnTo>
                    <a:pt x="28513" y="10640"/>
                  </a:lnTo>
                  <a:lnTo>
                    <a:pt x="28552" y="10620"/>
                  </a:lnTo>
                  <a:lnTo>
                    <a:pt x="28592" y="10600"/>
                  </a:lnTo>
                  <a:lnTo>
                    <a:pt x="36399" y="2199"/>
                  </a:lnTo>
                  <a:lnTo>
                    <a:pt x="38122" y="3428"/>
                  </a:lnTo>
                  <a:lnTo>
                    <a:pt x="36042" y="7569"/>
                  </a:lnTo>
                  <a:lnTo>
                    <a:pt x="33922" y="11750"/>
                  </a:lnTo>
                  <a:lnTo>
                    <a:pt x="32198" y="15078"/>
                  </a:lnTo>
                  <a:lnTo>
                    <a:pt x="31624" y="16148"/>
                  </a:lnTo>
                  <a:lnTo>
                    <a:pt x="31445" y="16485"/>
                  </a:lnTo>
                  <a:lnTo>
                    <a:pt x="31326" y="16663"/>
                  </a:lnTo>
                  <a:lnTo>
                    <a:pt x="30752" y="16584"/>
                  </a:lnTo>
                  <a:lnTo>
                    <a:pt x="29622" y="16406"/>
                  </a:lnTo>
                  <a:lnTo>
                    <a:pt x="26076" y="15811"/>
                  </a:lnTo>
                  <a:lnTo>
                    <a:pt x="21677" y="15058"/>
                  </a:lnTo>
                  <a:lnTo>
                    <a:pt x="17318" y="14286"/>
                  </a:lnTo>
                  <a:lnTo>
                    <a:pt x="17259" y="14286"/>
                  </a:lnTo>
                  <a:lnTo>
                    <a:pt x="17199" y="14345"/>
                  </a:lnTo>
                  <a:lnTo>
                    <a:pt x="14544" y="19735"/>
                  </a:lnTo>
                  <a:lnTo>
                    <a:pt x="13415" y="22033"/>
                  </a:lnTo>
                  <a:lnTo>
                    <a:pt x="12900" y="23043"/>
                  </a:lnTo>
                  <a:lnTo>
                    <a:pt x="12840" y="23162"/>
                  </a:lnTo>
                  <a:lnTo>
                    <a:pt x="12801" y="23341"/>
                  </a:lnTo>
                  <a:lnTo>
                    <a:pt x="12721" y="23856"/>
                  </a:lnTo>
                  <a:lnTo>
                    <a:pt x="12682" y="24133"/>
                  </a:lnTo>
                  <a:lnTo>
                    <a:pt x="12662" y="24232"/>
                  </a:lnTo>
                  <a:lnTo>
                    <a:pt x="12602" y="24331"/>
                  </a:lnTo>
                  <a:lnTo>
                    <a:pt x="12523" y="24450"/>
                  </a:lnTo>
                  <a:lnTo>
                    <a:pt x="12424" y="24569"/>
                  </a:lnTo>
                  <a:lnTo>
                    <a:pt x="12285" y="24668"/>
                  </a:lnTo>
                  <a:lnTo>
                    <a:pt x="12127" y="24728"/>
                  </a:lnTo>
                  <a:lnTo>
                    <a:pt x="11929" y="24787"/>
                  </a:lnTo>
                  <a:lnTo>
                    <a:pt x="11711" y="24787"/>
                  </a:lnTo>
                  <a:lnTo>
                    <a:pt x="11513" y="24747"/>
                  </a:lnTo>
                  <a:lnTo>
                    <a:pt x="11156" y="24648"/>
                  </a:lnTo>
                  <a:lnTo>
                    <a:pt x="10066" y="24331"/>
                  </a:lnTo>
                  <a:lnTo>
                    <a:pt x="8620" y="23876"/>
                  </a:lnTo>
                  <a:lnTo>
                    <a:pt x="6956" y="23360"/>
                  </a:lnTo>
                  <a:lnTo>
                    <a:pt x="3647" y="22290"/>
                  </a:lnTo>
                  <a:lnTo>
                    <a:pt x="1487" y="21577"/>
                  </a:lnTo>
                  <a:lnTo>
                    <a:pt x="1309" y="21498"/>
                  </a:lnTo>
                  <a:lnTo>
                    <a:pt x="1110" y="21419"/>
                  </a:lnTo>
                  <a:lnTo>
                    <a:pt x="912" y="21300"/>
                  </a:lnTo>
                  <a:lnTo>
                    <a:pt x="714" y="21181"/>
                  </a:lnTo>
                  <a:lnTo>
                    <a:pt x="536" y="21042"/>
                  </a:lnTo>
                  <a:lnTo>
                    <a:pt x="377" y="20864"/>
                  </a:lnTo>
                  <a:lnTo>
                    <a:pt x="318" y="20785"/>
                  </a:lnTo>
                  <a:lnTo>
                    <a:pt x="258" y="20705"/>
                  </a:lnTo>
                  <a:lnTo>
                    <a:pt x="239" y="20606"/>
                  </a:lnTo>
                  <a:lnTo>
                    <a:pt x="219" y="20527"/>
                  </a:lnTo>
                  <a:lnTo>
                    <a:pt x="239" y="20369"/>
                  </a:lnTo>
                  <a:lnTo>
                    <a:pt x="318" y="20071"/>
                  </a:lnTo>
                  <a:lnTo>
                    <a:pt x="595" y="19160"/>
                  </a:lnTo>
                  <a:lnTo>
                    <a:pt x="992" y="17951"/>
                  </a:lnTo>
                  <a:lnTo>
                    <a:pt x="1467" y="16564"/>
                  </a:lnTo>
                  <a:lnTo>
                    <a:pt x="2081" y="14741"/>
                  </a:lnTo>
                  <a:lnTo>
                    <a:pt x="2715" y="12879"/>
                  </a:lnTo>
                  <a:lnTo>
                    <a:pt x="2993" y="11968"/>
                  </a:lnTo>
                  <a:lnTo>
                    <a:pt x="3250" y="11135"/>
                  </a:lnTo>
                  <a:lnTo>
                    <a:pt x="3468" y="10363"/>
                  </a:lnTo>
                  <a:lnTo>
                    <a:pt x="3627" y="9709"/>
                  </a:lnTo>
                  <a:lnTo>
                    <a:pt x="3924" y="8401"/>
                  </a:lnTo>
                  <a:lnTo>
                    <a:pt x="4241" y="6895"/>
                  </a:lnTo>
                  <a:lnTo>
                    <a:pt x="4677" y="4775"/>
                  </a:lnTo>
                  <a:lnTo>
                    <a:pt x="4915" y="3685"/>
                  </a:lnTo>
                  <a:lnTo>
                    <a:pt x="5152" y="2635"/>
                  </a:lnTo>
                  <a:lnTo>
                    <a:pt x="5390" y="1704"/>
                  </a:lnTo>
                  <a:lnTo>
                    <a:pt x="5608" y="971"/>
                  </a:lnTo>
                  <a:lnTo>
                    <a:pt x="5707" y="674"/>
                  </a:lnTo>
                  <a:lnTo>
                    <a:pt x="5806" y="456"/>
                  </a:lnTo>
                  <a:lnTo>
                    <a:pt x="5886" y="297"/>
                  </a:lnTo>
                  <a:lnTo>
                    <a:pt x="5925" y="258"/>
                  </a:lnTo>
                  <a:lnTo>
                    <a:pt x="5965" y="218"/>
                  </a:lnTo>
                  <a:lnTo>
                    <a:pt x="6104" y="218"/>
                  </a:lnTo>
                  <a:lnTo>
                    <a:pt x="6282" y="238"/>
                  </a:lnTo>
                  <a:lnTo>
                    <a:pt x="6837" y="317"/>
                  </a:lnTo>
                  <a:lnTo>
                    <a:pt x="7570" y="456"/>
                  </a:lnTo>
                  <a:lnTo>
                    <a:pt x="8402" y="614"/>
                  </a:lnTo>
                  <a:lnTo>
                    <a:pt x="10146" y="991"/>
                  </a:lnTo>
                  <a:lnTo>
                    <a:pt x="11532" y="1308"/>
                  </a:lnTo>
                  <a:lnTo>
                    <a:pt x="11612" y="1308"/>
                  </a:lnTo>
                  <a:lnTo>
                    <a:pt x="11651" y="1268"/>
                  </a:lnTo>
                  <a:lnTo>
                    <a:pt x="11651" y="1229"/>
                  </a:lnTo>
                  <a:lnTo>
                    <a:pt x="11671" y="1189"/>
                  </a:lnTo>
                  <a:lnTo>
                    <a:pt x="11651" y="1149"/>
                  </a:lnTo>
                  <a:lnTo>
                    <a:pt x="11612" y="1110"/>
                  </a:lnTo>
                  <a:lnTo>
                    <a:pt x="11572" y="1090"/>
                  </a:lnTo>
                  <a:lnTo>
                    <a:pt x="10562" y="852"/>
                  </a:lnTo>
                  <a:lnTo>
                    <a:pt x="8798" y="476"/>
                  </a:lnTo>
                  <a:lnTo>
                    <a:pt x="7847" y="277"/>
                  </a:lnTo>
                  <a:lnTo>
                    <a:pt x="6995" y="119"/>
                  </a:lnTo>
                  <a:lnTo>
                    <a:pt x="6321" y="20"/>
                  </a:lnTo>
                  <a:lnTo>
                    <a:pt x="60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906;p48"/>
            <p:cNvSpPr/>
            <p:nvPr/>
          </p:nvSpPr>
          <p:spPr>
            <a:xfrm>
              <a:off x="1603250" y="2287762"/>
              <a:ext cx="132702" cy="14244"/>
            </a:xfrm>
            <a:custGeom>
              <a:avLst/>
              <a:gdLst/>
              <a:ahLst/>
              <a:cxnLst/>
              <a:rect l="l" t="t" r="r" b="b"/>
              <a:pathLst>
                <a:path w="3885" h="417" extrusionOk="0">
                  <a:moveTo>
                    <a:pt x="60" y="1"/>
                  </a:moveTo>
                  <a:lnTo>
                    <a:pt x="20" y="20"/>
                  </a:lnTo>
                  <a:lnTo>
                    <a:pt x="1" y="60"/>
                  </a:lnTo>
                  <a:lnTo>
                    <a:pt x="1" y="100"/>
                  </a:lnTo>
                  <a:lnTo>
                    <a:pt x="1" y="139"/>
                  </a:lnTo>
                  <a:lnTo>
                    <a:pt x="20" y="179"/>
                  </a:lnTo>
                  <a:lnTo>
                    <a:pt x="60" y="199"/>
                  </a:lnTo>
                  <a:lnTo>
                    <a:pt x="100" y="219"/>
                  </a:lnTo>
                  <a:lnTo>
                    <a:pt x="3765" y="417"/>
                  </a:lnTo>
                  <a:lnTo>
                    <a:pt x="3805" y="397"/>
                  </a:lnTo>
                  <a:lnTo>
                    <a:pt x="3845" y="377"/>
                  </a:lnTo>
                  <a:lnTo>
                    <a:pt x="3864" y="357"/>
                  </a:lnTo>
                  <a:lnTo>
                    <a:pt x="3884" y="298"/>
                  </a:lnTo>
                  <a:lnTo>
                    <a:pt x="3864" y="258"/>
                  </a:lnTo>
                  <a:lnTo>
                    <a:pt x="3845" y="219"/>
                  </a:lnTo>
                  <a:lnTo>
                    <a:pt x="3825" y="199"/>
                  </a:lnTo>
                  <a:lnTo>
                    <a:pt x="3785" y="199"/>
                  </a:ln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907;p48"/>
            <p:cNvSpPr/>
            <p:nvPr/>
          </p:nvSpPr>
          <p:spPr>
            <a:xfrm>
              <a:off x="1377866" y="2310785"/>
              <a:ext cx="288358" cy="53491"/>
            </a:xfrm>
            <a:custGeom>
              <a:avLst/>
              <a:gdLst/>
              <a:ahLst/>
              <a:cxnLst/>
              <a:rect l="l" t="t" r="r" b="b"/>
              <a:pathLst>
                <a:path w="8442" h="1566" extrusionOk="0">
                  <a:moveTo>
                    <a:pt x="8322" y="0"/>
                  </a:moveTo>
                  <a:lnTo>
                    <a:pt x="100" y="1348"/>
                  </a:lnTo>
                  <a:lnTo>
                    <a:pt x="40" y="1367"/>
                  </a:lnTo>
                  <a:lnTo>
                    <a:pt x="21" y="1387"/>
                  </a:lnTo>
                  <a:lnTo>
                    <a:pt x="1" y="1427"/>
                  </a:lnTo>
                  <a:lnTo>
                    <a:pt x="1" y="1486"/>
                  </a:lnTo>
                  <a:lnTo>
                    <a:pt x="21" y="1526"/>
                  </a:lnTo>
                  <a:lnTo>
                    <a:pt x="40" y="1546"/>
                  </a:lnTo>
                  <a:lnTo>
                    <a:pt x="60" y="1566"/>
                  </a:lnTo>
                  <a:lnTo>
                    <a:pt x="120" y="1566"/>
                  </a:lnTo>
                  <a:lnTo>
                    <a:pt x="8362" y="238"/>
                  </a:lnTo>
                  <a:lnTo>
                    <a:pt x="8402" y="218"/>
                  </a:lnTo>
                  <a:lnTo>
                    <a:pt x="8422" y="179"/>
                  </a:lnTo>
                  <a:lnTo>
                    <a:pt x="8441" y="139"/>
                  </a:lnTo>
                  <a:lnTo>
                    <a:pt x="8441" y="99"/>
                  </a:lnTo>
                  <a:lnTo>
                    <a:pt x="8441" y="60"/>
                  </a:lnTo>
                  <a:lnTo>
                    <a:pt x="8402" y="20"/>
                  </a:lnTo>
                  <a:lnTo>
                    <a:pt x="8362" y="20"/>
                  </a:lnTo>
                  <a:lnTo>
                    <a:pt x="8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908;p48"/>
            <p:cNvSpPr/>
            <p:nvPr/>
          </p:nvSpPr>
          <p:spPr>
            <a:xfrm>
              <a:off x="1677718" y="2306037"/>
              <a:ext cx="18957" cy="9496"/>
            </a:xfrm>
            <a:custGeom>
              <a:avLst/>
              <a:gdLst/>
              <a:ahLst/>
              <a:cxnLst/>
              <a:rect l="l" t="t" r="r" b="b"/>
              <a:pathLst>
                <a:path w="555" h="278" extrusionOk="0">
                  <a:moveTo>
                    <a:pt x="436" y="1"/>
                  </a:moveTo>
                  <a:lnTo>
                    <a:pt x="79" y="60"/>
                  </a:lnTo>
                  <a:lnTo>
                    <a:pt x="40" y="80"/>
                  </a:lnTo>
                  <a:lnTo>
                    <a:pt x="20" y="100"/>
                  </a:lnTo>
                  <a:lnTo>
                    <a:pt x="0" y="139"/>
                  </a:lnTo>
                  <a:lnTo>
                    <a:pt x="0" y="179"/>
                  </a:lnTo>
                  <a:lnTo>
                    <a:pt x="0" y="219"/>
                  </a:lnTo>
                  <a:lnTo>
                    <a:pt x="40" y="258"/>
                  </a:lnTo>
                  <a:lnTo>
                    <a:pt x="60" y="278"/>
                  </a:lnTo>
                  <a:lnTo>
                    <a:pt x="119" y="278"/>
                  </a:lnTo>
                  <a:lnTo>
                    <a:pt x="476" y="219"/>
                  </a:lnTo>
                  <a:lnTo>
                    <a:pt x="515" y="199"/>
                  </a:lnTo>
                  <a:lnTo>
                    <a:pt x="535" y="179"/>
                  </a:lnTo>
                  <a:lnTo>
                    <a:pt x="555" y="139"/>
                  </a:lnTo>
                  <a:lnTo>
                    <a:pt x="555" y="100"/>
                  </a:lnTo>
                  <a:lnTo>
                    <a:pt x="535" y="60"/>
                  </a:lnTo>
                  <a:lnTo>
                    <a:pt x="515" y="20"/>
                  </a:lnTo>
                  <a:lnTo>
                    <a:pt x="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909;p48"/>
            <p:cNvSpPr/>
            <p:nvPr/>
          </p:nvSpPr>
          <p:spPr>
            <a:xfrm>
              <a:off x="1419848" y="2448857"/>
              <a:ext cx="47411" cy="22373"/>
            </a:xfrm>
            <a:custGeom>
              <a:avLst/>
              <a:gdLst/>
              <a:ahLst/>
              <a:cxnLst/>
              <a:rect l="l" t="t" r="r" b="b"/>
              <a:pathLst>
                <a:path w="1388" h="655" extrusionOk="0">
                  <a:moveTo>
                    <a:pt x="1268" y="0"/>
                  </a:moveTo>
                  <a:lnTo>
                    <a:pt x="1229" y="20"/>
                  </a:lnTo>
                  <a:lnTo>
                    <a:pt x="614" y="258"/>
                  </a:lnTo>
                  <a:lnTo>
                    <a:pt x="79" y="436"/>
                  </a:lnTo>
                  <a:lnTo>
                    <a:pt x="40" y="456"/>
                  </a:lnTo>
                  <a:lnTo>
                    <a:pt x="20" y="496"/>
                  </a:lnTo>
                  <a:lnTo>
                    <a:pt x="0" y="535"/>
                  </a:lnTo>
                  <a:lnTo>
                    <a:pt x="20" y="575"/>
                  </a:lnTo>
                  <a:lnTo>
                    <a:pt x="20" y="615"/>
                  </a:lnTo>
                  <a:lnTo>
                    <a:pt x="60" y="634"/>
                  </a:lnTo>
                  <a:lnTo>
                    <a:pt x="119" y="654"/>
                  </a:lnTo>
                  <a:lnTo>
                    <a:pt x="159" y="654"/>
                  </a:lnTo>
                  <a:lnTo>
                    <a:pt x="694" y="476"/>
                  </a:lnTo>
                  <a:lnTo>
                    <a:pt x="1308" y="218"/>
                  </a:lnTo>
                  <a:lnTo>
                    <a:pt x="1347" y="198"/>
                  </a:lnTo>
                  <a:lnTo>
                    <a:pt x="1367" y="159"/>
                  </a:lnTo>
                  <a:lnTo>
                    <a:pt x="1387" y="119"/>
                  </a:lnTo>
                  <a:lnTo>
                    <a:pt x="1367" y="80"/>
                  </a:lnTo>
                  <a:lnTo>
                    <a:pt x="1347" y="40"/>
                  </a:lnTo>
                  <a:lnTo>
                    <a:pt x="1308" y="20"/>
                  </a:lnTo>
                  <a:lnTo>
                    <a:pt x="12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10;p48"/>
            <p:cNvSpPr/>
            <p:nvPr/>
          </p:nvSpPr>
          <p:spPr>
            <a:xfrm>
              <a:off x="1484136" y="2348668"/>
              <a:ext cx="170583" cy="96837"/>
            </a:xfrm>
            <a:custGeom>
              <a:avLst/>
              <a:gdLst/>
              <a:ahLst/>
              <a:cxnLst/>
              <a:rect l="l" t="t" r="r" b="b"/>
              <a:pathLst>
                <a:path w="4994" h="2835" extrusionOk="0">
                  <a:moveTo>
                    <a:pt x="4815" y="1"/>
                  </a:moveTo>
                  <a:lnTo>
                    <a:pt x="4379" y="278"/>
                  </a:lnTo>
                  <a:lnTo>
                    <a:pt x="3270" y="932"/>
                  </a:lnTo>
                  <a:lnTo>
                    <a:pt x="2537" y="1348"/>
                  </a:lnTo>
                  <a:lnTo>
                    <a:pt x="1744" y="1784"/>
                  </a:lnTo>
                  <a:lnTo>
                    <a:pt x="912" y="2220"/>
                  </a:lnTo>
                  <a:lnTo>
                    <a:pt x="80" y="2636"/>
                  </a:lnTo>
                  <a:lnTo>
                    <a:pt x="40" y="2656"/>
                  </a:lnTo>
                  <a:lnTo>
                    <a:pt x="20" y="2696"/>
                  </a:lnTo>
                  <a:lnTo>
                    <a:pt x="0" y="2735"/>
                  </a:lnTo>
                  <a:lnTo>
                    <a:pt x="20" y="2775"/>
                  </a:lnTo>
                  <a:lnTo>
                    <a:pt x="60" y="2834"/>
                  </a:lnTo>
                  <a:lnTo>
                    <a:pt x="159" y="2834"/>
                  </a:lnTo>
                  <a:lnTo>
                    <a:pt x="1011" y="2418"/>
                  </a:lnTo>
                  <a:lnTo>
                    <a:pt x="1843" y="1982"/>
                  </a:lnTo>
                  <a:lnTo>
                    <a:pt x="2636" y="1546"/>
                  </a:lnTo>
                  <a:lnTo>
                    <a:pt x="3369" y="1130"/>
                  </a:lnTo>
                  <a:lnTo>
                    <a:pt x="4498" y="476"/>
                  </a:lnTo>
                  <a:lnTo>
                    <a:pt x="4934" y="199"/>
                  </a:lnTo>
                  <a:lnTo>
                    <a:pt x="4974" y="159"/>
                  </a:lnTo>
                  <a:lnTo>
                    <a:pt x="4994" y="120"/>
                  </a:lnTo>
                  <a:lnTo>
                    <a:pt x="4994" y="80"/>
                  </a:lnTo>
                  <a:lnTo>
                    <a:pt x="4974" y="40"/>
                  </a:lnTo>
                  <a:lnTo>
                    <a:pt x="4934" y="21"/>
                  </a:lnTo>
                  <a:lnTo>
                    <a:pt x="4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11;p48"/>
            <p:cNvSpPr/>
            <p:nvPr/>
          </p:nvSpPr>
          <p:spPr>
            <a:xfrm>
              <a:off x="2093951" y="2175412"/>
              <a:ext cx="29819" cy="63670"/>
            </a:xfrm>
            <a:custGeom>
              <a:avLst/>
              <a:gdLst/>
              <a:ahLst/>
              <a:cxnLst/>
              <a:rect l="l" t="t" r="r" b="b"/>
              <a:pathLst>
                <a:path w="873" h="1864" extrusionOk="0">
                  <a:moveTo>
                    <a:pt x="754" y="1"/>
                  </a:moveTo>
                  <a:lnTo>
                    <a:pt x="714" y="20"/>
                  </a:lnTo>
                  <a:lnTo>
                    <a:pt x="674" y="40"/>
                  </a:lnTo>
                  <a:lnTo>
                    <a:pt x="654" y="80"/>
                  </a:lnTo>
                  <a:lnTo>
                    <a:pt x="397" y="773"/>
                  </a:lnTo>
                  <a:lnTo>
                    <a:pt x="199" y="1308"/>
                  </a:lnTo>
                  <a:lnTo>
                    <a:pt x="100" y="1546"/>
                  </a:lnTo>
                  <a:lnTo>
                    <a:pt x="20" y="1705"/>
                  </a:lnTo>
                  <a:lnTo>
                    <a:pt x="1" y="1744"/>
                  </a:lnTo>
                  <a:lnTo>
                    <a:pt x="1" y="1784"/>
                  </a:lnTo>
                  <a:lnTo>
                    <a:pt x="20" y="1823"/>
                  </a:lnTo>
                  <a:lnTo>
                    <a:pt x="60" y="1843"/>
                  </a:lnTo>
                  <a:lnTo>
                    <a:pt x="100" y="1863"/>
                  </a:lnTo>
                  <a:lnTo>
                    <a:pt x="159" y="1843"/>
                  </a:lnTo>
                  <a:lnTo>
                    <a:pt x="199" y="1804"/>
                  </a:lnTo>
                  <a:lnTo>
                    <a:pt x="298" y="1645"/>
                  </a:lnTo>
                  <a:lnTo>
                    <a:pt x="397" y="1407"/>
                  </a:lnTo>
                  <a:lnTo>
                    <a:pt x="595" y="872"/>
                  </a:lnTo>
                  <a:lnTo>
                    <a:pt x="853" y="159"/>
                  </a:lnTo>
                  <a:lnTo>
                    <a:pt x="872" y="119"/>
                  </a:lnTo>
                  <a:lnTo>
                    <a:pt x="853" y="80"/>
                  </a:lnTo>
                  <a:lnTo>
                    <a:pt x="833" y="40"/>
                  </a:lnTo>
                  <a:lnTo>
                    <a:pt x="793" y="20"/>
                  </a:lnTo>
                  <a:lnTo>
                    <a:pt x="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12;p48"/>
            <p:cNvSpPr/>
            <p:nvPr/>
          </p:nvSpPr>
          <p:spPr>
            <a:xfrm>
              <a:off x="2339626" y="1916859"/>
              <a:ext cx="81944" cy="61620"/>
            </a:xfrm>
            <a:custGeom>
              <a:avLst/>
              <a:gdLst/>
              <a:ahLst/>
              <a:cxnLst/>
              <a:rect l="l" t="t" r="r" b="b"/>
              <a:pathLst>
                <a:path w="2399" h="1804" extrusionOk="0">
                  <a:moveTo>
                    <a:pt x="80" y="1"/>
                  </a:moveTo>
                  <a:lnTo>
                    <a:pt x="41" y="21"/>
                  </a:lnTo>
                  <a:lnTo>
                    <a:pt x="21" y="40"/>
                  </a:lnTo>
                  <a:lnTo>
                    <a:pt x="1" y="80"/>
                  </a:lnTo>
                  <a:lnTo>
                    <a:pt x="1" y="120"/>
                  </a:lnTo>
                  <a:lnTo>
                    <a:pt x="1" y="159"/>
                  </a:lnTo>
                  <a:lnTo>
                    <a:pt x="41" y="199"/>
                  </a:lnTo>
                  <a:lnTo>
                    <a:pt x="2220" y="1784"/>
                  </a:lnTo>
                  <a:lnTo>
                    <a:pt x="2280" y="1804"/>
                  </a:lnTo>
                  <a:lnTo>
                    <a:pt x="2339" y="1784"/>
                  </a:lnTo>
                  <a:lnTo>
                    <a:pt x="2379" y="1764"/>
                  </a:lnTo>
                  <a:lnTo>
                    <a:pt x="2398" y="1724"/>
                  </a:lnTo>
                  <a:lnTo>
                    <a:pt x="2398" y="1685"/>
                  </a:lnTo>
                  <a:lnTo>
                    <a:pt x="2379" y="1645"/>
                  </a:lnTo>
                  <a:lnTo>
                    <a:pt x="2359" y="1606"/>
                  </a:lnTo>
                  <a:lnTo>
                    <a:pt x="159" y="21"/>
                  </a:ln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13;p48"/>
            <p:cNvSpPr/>
            <p:nvPr/>
          </p:nvSpPr>
          <p:spPr>
            <a:xfrm>
              <a:off x="2379559" y="1652226"/>
              <a:ext cx="75864" cy="106298"/>
            </a:xfrm>
            <a:custGeom>
              <a:avLst/>
              <a:gdLst/>
              <a:ahLst/>
              <a:cxnLst/>
              <a:rect l="l" t="t" r="r" b="b"/>
              <a:pathLst>
                <a:path w="2221" h="3112" extrusionOk="0">
                  <a:moveTo>
                    <a:pt x="2002" y="1"/>
                  </a:moveTo>
                  <a:lnTo>
                    <a:pt x="1943" y="20"/>
                  </a:lnTo>
                  <a:lnTo>
                    <a:pt x="1745" y="100"/>
                  </a:lnTo>
                  <a:lnTo>
                    <a:pt x="1487" y="218"/>
                  </a:lnTo>
                  <a:lnTo>
                    <a:pt x="1210" y="357"/>
                  </a:lnTo>
                  <a:lnTo>
                    <a:pt x="675" y="674"/>
                  </a:lnTo>
                  <a:lnTo>
                    <a:pt x="496" y="793"/>
                  </a:lnTo>
                  <a:lnTo>
                    <a:pt x="417" y="872"/>
                  </a:lnTo>
                  <a:lnTo>
                    <a:pt x="397" y="991"/>
                  </a:lnTo>
                  <a:lnTo>
                    <a:pt x="338" y="1269"/>
                  </a:lnTo>
                  <a:lnTo>
                    <a:pt x="199" y="2022"/>
                  </a:lnTo>
                  <a:lnTo>
                    <a:pt x="1" y="3111"/>
                  </a:lnTo>
                  <a:lnTo>
                    <a:pt x="1368" y="1348"/>
                  </a:lnTo>
                  <a:lnTo>
                    <a:pt x="1705" y="1051"/>
                  </a:lnTo>
                  <a:lnTo>
                    <a:pt x="1982" y="773"/>
                  </a:lnTo>
                  <a:lnTo>
                    <a:pt x="2081" y="654"/>
                  </a:lnTo>
                  <a:lnTo>
                    <a:pt x="2161" y="535"/>
                  </a:lnTo>
                  <a:lnTo>
                    <a:pt x="2200" y="456"/>
                  </a:lnTo>
                  <a:lnTo>
                    <a:pt x="2220" y="357"/>
                  </a:lnTo>
                  <a:lnTo>
                    <a:pt x="2220" y="278"/>
                  </a:lnTo>
                  <a:lnTo>
                    <a:pt x="2220" y="218"/>
                  </a:lnTo>
                  <a:lnTo>
                    <a:pt x="2180" y="159"/>
                  </a:lnTo>
                  <a:lnTo>
                    <a:pt x="2141" y="100"/>
                  </a:lnTo>
                  <a:lnTo>
                    <a:pt x="2042" y="20"/>
                  </a:lnTo>
                  <a:lnTo>
                    <a:pt x="20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14;p48"/>
            <p:cNvSpPr/>
            <p:nvPr/>
          </p:nvSpPr>
          <p:spPr>
            <a:xfrm>
              <a:off x="2376177" y="1648844"/>
              <a:ext cx="83276" cy="113061"/>
            </a:xfrm>
            <a:custGeom>
              <a:avLst/>
              <a:gdLst/>
              <a:ahLst/>
              <a:cxnLst/>
              <a:rect l="l" t="t" r="r" b="b"/>
              <a:pathLst>
                <a:path w="2438" h="3310" extrusionOk="0">
                  <a:moveTo>
                    <a:pt x="2101" y="218"/>
                  </a:moveTo>
                  <a:lnTo>
                    <a:pt x="2180" y="298"/>
                  </a:lnTo>
                  <a:lnTo>
                    <a:pt x="2220" y="377"/>
                  </a:lnTo>
                  <a:lnTo>
                    <a:pt x="2200" y="476"/>
                  </a:lnTo>
                  <a:lnTo>
                    <a:pt x="2161" y="595"/>
                  </a:lnTo>
                  <a:lnTo>
                    <a:pt x="2101" y="674"/>
                  </a:lnTo>
                  <a:lnTo>
                    <a:pt x="2022" y="773"/>
                  </a:lnTo>
                  <a:lnTo>
                    <a:pt x="1804" y="991"/>
                  </a:lnTo>
                  <a:lnTo>
                    <a:pt x="1388" y="1348"/>
                  </a:lnTo>
                  <a:lnTo>
                    <a:pt x="1368" y="1368"/>
                  </a:lnTo>
                  <a:lnTo>
                    <a:pt x="298" y="2774"/>
                  </a:lnTo>
                  <a:lnTo>
                    <a:pt x="496" y="1645"/>
                  </a:lnTo>
                  <a:lnTo>
                    <a:pt x="615" y="1031"/>
                  </a:lnTo>
                  <a:lnTo>
                    <a:pt x="694" y="952"/>
                  </a:lnTo>
                  <a:lnTo>
                    <a:pt x="873" y="852"/>
                  </a:lnTo>
                  <a:lnTo>
                    <a:pt x="1328" y="575"/>
                  </a:lnTo>
                  <a:lnTo>
                    <a:pt x="1804" y="337"/>
                  </a:lnTo>
                  <a:lnTo>
                    <a:pt x="1982" y="258"/>
                  </a:lnTo>
                  <a:lnTo>
                    <a:pt x="2101" y="218"/>
                  </a:lnTo>
                  <a:close/>
                  <a:moveTo>
                    <a:pt x="2121" y="0"/>
                  </a:moveTo>
                  <a:lnTo>
                    <a:pt x="1982" y="20"/>
                  </a:lnTo>
                  <a:lnTo>
                    <a:pt x="1824" y="80"/>
                  </a:lnTo>
                  <a:lnTo>
                    <a:pt x="1606" y="179"/>
                  </a:lnTo>
                  <a:lnTo>
                    <a:pt x="1110" y="436"/>
                  </a:lnTo>
                  <a:lnTo>
                    <a:pt x="655" y="714"/>
                  </a:lnTo>
                  <a:lnTo>
                    <a:pt x="496" y="833"/>
                  </a:lnTo>
                  <a:lnTo>
                    <a:pt x="417" y="912"/>
                  </a:lnTo>
                  <a:lnTo>
                    <a:pt x="338" y="1229"/>
                  </a:lnTo>
                  <a:lnTo>
                    <a:pt x="239" y="1863"/>
                  </a:lnTo>
                  <a:lnTo>
                    <a:pt x="1" y="3190"/>
                  </a:lnTo>
                  <a:lnTo>
                    <a:pt x="1" y="3230"/>
                  </a:lnTo>
                  <a:lnTo>
                    <a:pt x="21" y="3250"/>
                  </a:lnTo>
                  <a:lnTo>
                    <a:pt x="41" y="3290"/>
                  </a:lnTo>
                  <a:lnTo>
                    <a:pt x="60" y="3309"/>
                  </a:lnTo>
                  <a:lnTo>
                    <a:pt x="159" y="3309"/>
                  </a:lnTo>
                  <a:lnTo>
                    <a:pt x="199" y="3270"/>
                  </a:lnTo>
                  <a:lnTo>
                    <a:pt x="1546" y="1506"/>
                  </a:lnTo>
                  <a:lnTo>
                    <a:pt x="1943" y="1169"/>
                  </a:lnTo>
                  <a:lnTo>
                    <a:pt x="2180" y="932"/>
                  </a:lnTo>
                  <a:lnTo>
                    <a:pt x="2279" y="813"/>
                  </a:lnTo>
                  <a:lnTo>
                    <a:pt x="2359" y="694"/>
                  </a:lnTo>
                  <a:lnTo>
                    <a:pt x="2418" y="575"/>
                  </a:lnTo>
                  <a:lnTo>
                    <a:pt x="2438" y="476"/>
                  </a:lnTo>
                  <a:lnTo>
                    <a:pt x="2438" y="377"/>
                  </a:lnTo>
                  <a:lnTo>
                    <a:pt x="2418" y="278"/>
                  </a:lnTo>
                  <a:lnTo>
                    <a:pt x="2379" y="199"/>
                  </a:lnTo>
                  <a:lnTo>
                    <a:pt x="2339" y="119"/>
                  </a:lnTo>
                  <a:lnTo>
                    <a:pt x="2260" y="60"/>
                  </a:lnTo>
                  <a:lnTo>
                    <a:pt x="2200" y="20"/>
                  </a:lnTo>
                  <a:lnTo>
                    <a:pt x="2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915;p48"/>
            <p:cNvSpPr/>
            <p:nvPr/>
          </p:nvSpPr>
          <p:spPr>
            <a:xfrm>
              <a:off x="2379559" y="1661039"/>
              <a:ext cx="170617" cy="261271"/>
            </a:xfrm>
            <a:custGeom>
              <a:avLst/>
              <a:gdLst/>
              <a:ahLst/>
              <a:cxnLst/>
              <a:rect l="l" t="t" r="r" b="b"/>
              <a:pathLst>
                <a:path w="4995" h="7649" extrusionOk="0">
                  <a:moveTo>
                    <a:pt x="2735" y="0"/>
                  </a:moveTo>
                  <a:lnTo>
                    <a:pt x="2656" y="60"/>
                  </a:lnTo>
                  <a:lnTo>
                    <a:pt x="2418" y="258"/>
                  </a:lnTo>
                  <a:lnTo>
                    <a:pt x="2121" y="515"/>
                  </a:lnTo>
                  <a:lnTo>
                    <a:pt x="1804" y="812"/>
                  </a:lnTo>
                  <a:lnTo>
                    <a:pt x="1249" y="1387"/>
                  </a:lnTo>
                  <a:lnTo>
                    <a:pt x="1011" y="1645"/>
                  </a:lnTo>
                  <a:lnTo>
                    <a:pt x="1" y="2853"/>
                  </a:lnTo>
                  <a:lnTo>
                    <a:pt x="120" y="6301"/>
                  </a:lnTo>
                  <a:lnTo>
                    <a:pt x="2002" y="7648"/>
                  </a:lnTo>
                  <a:lnTo>
                    <a:pt x="2280" y="7470"/>
                  </a:lnTo>
                  <a:lnTo>
                    <a:pt x="2894" y="7034"/>
                  </a:lnTo>
                  <a:lnTo>
                    <a:pt x="3607" y="6499"/>
                  </a:lnTo>
                  <a:lnTo>
                    <a:pt x="3944" y="6222"/>
                  </a:lnTo>
                  <a:lnTo>
                    <a:pt x="4201" y="6004"/>
                  </a:lnTo>
                  <a:lnTo>
                    <a:pt x="4301" y="5885"/>
                  </a:lnTo>
                  <a:lnTo>
                    <a:pt x="4400" y="5746"/>
                  </a:lnTo>
                  <a:lnTo>
                    <a:pt x="4479" y="5588"/>
                  </a:lnTo>
                  <a:lnTo>
                    <a:pt x="4578" y="5409"/>
                  </a:lnTo>
                  <a:lnTo>
                    <a:pt x="4717" y="5033"/>
                  </a:lnTo>
                  <a:lnTo>
                    <a:pt x="4836" y="4637"/>
                  </a:lnTo>
                  <a:lnTo>
                    <a:pt x="4935" y="4240"/>
                  </a:lnTo>
                  <a:lnTo>
                    <a:pt x="4974" y="3903"/>
                  </a:lnTo>
                  <a:lnTo>
                    <a:pt x="4994" y="3606"/>
                  </a:lnTo>
                  <a:lnTo>
                    <a:pt x="4974" y="3487"/>
                  </a:lnTo>
                  <a:lnTo>
                    <a:pt x="4954" y="3408"/>
                  </a:lnTo>
                  <a:lnTo>
                    <a:pt x="4855" y="3190"/>
                  </a:lnTo>
                  <a:lnTo>
                    <a:pt x="4677" y="2853"/>
                  </a:lnTo>
                  <a:lnTo>
                    <a:pt x="4221" y="2021"/>
                  </a:lnTo>
                  <a:lnTo>
                    <a:pt x="3567" y="931"/>
                  </a:lnTo>
                  <a:lnTo>
                    <a:pt x="3548" y="674"/>
                  </a:lnTo>
                  <a:lnTo>
                    <a:pt x="3528" y="476"/>
                  </a:lnTo>
                  <a:lnTo>
                    <a:pt x="3488" y="317"/>
                  </a:lnTo>
                  <a:lnTo>
                    <a:pt x="3449" y="258"/>
                  </a:lnTo>
                  <a:lnTo>
                    <a:pt x="3389" y="198"/>
                  </a:lnTo>
                  <a:lnTo>
                    <a:pt x="3231" y="99"/>
                  </a:lnTo>
                  <a:lnTo>
                    <a:pt x="3013" y="20"/>
                  </a:lnTo>
                  <a:lnTo>
                    <a:pt x="29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916;p48"/>
            <p:cNvSpPr/>
            <p:nvPr/>
          </p:nvSpPr>
          <p:spPr>
            <a:xfrm>
              <a:off x="2376177" y="1656974"/>
              <a:ext cx="177380" cy="268717"/>
            </a:xfrm>
            <a:custGeom>
              <a:avLst/>
              <a:gdLst/>
              <a:ahLst/>
              <a:cxnLst/>
              <a:rect l="l" t="t" r="r" b="b"/>
              <a:pathLst>
                <a:path w="5193" h="7867" extrusionOk="0">
                  <a:moveTo>
                    <a:pt x="2914" y="218"/>
                  </a:moveTo>
                  <a:lnTo>
                    <a:pt x="2993" y="238"/>
                  </a:lnTo>
                  <a:lnTo>
                    <a:pt x="3092" y="258"/>
                  </a:lnTo>
                  <a:lnTo>
                    <a:pt x="3270" y="317"/>
                  </a:lnTo>
                  <a:lnTo>
                    <a:pt x="3409" y="396"/>
                  </a:lnTo>
                  <a:lnTo>
                    <a:pt x="3448" y="436"/>
                  </a:lnTo>
                  <a:lnTo>
                    <a:pt x="3488" y="476"/>
                  </a:lnTo>
                  <a:lnTo>
                    <a:pt x="3508" y="575"/>
                  </a:lnTo>
                  <a:lnTo>
                    <a:pt x="3528" y="733"/>
                  </a:lnTo>
                  <a:lnTo>
                    <a:pt x="3567" y="1050"/>
                  </a:lnTo>
                  <a:lnTo>
                    <a:pt x="3587" y="1110"/>
                  </a:lnTo>
                  <a:lnTo>
                    <a:pt x="4221" y="2200"/>
                  </a:lnTo>
                  <a:lnTo>
                    <a:pt x="4677" y="3032"/>
                  </a:lnTo>
                  <a:lnTo>
                    <a:pt x="4855" y="3349"/>
                  </a:lnTo>
                  <a:lnTo>
                    <a:pt x="4954" y="3567"/>
                  </a:lnTo>
                  <a:lnTo>
                    <a:pt x="4974" y="3646"/>
                  </a:lnTo>
                  <a:lnTo>
                    <a:pt x="4974" y="3745"/>
                  </a:lnTo>
                  <a:lnTo>
                    <a:pt x="4974" y="4022"/>
                  </a:lnTo>
                  <a:lnTo>
                    <a:pt x="4915" y="4359"/>
                  </a:lnTo>
                  <a:lnTo>
                    <a:pt x="4835" y="4736"/>
                  </a:lnTo>
                  <a:lnTo>
                    <a:pt x="4717" y="5112"/>
                  </a:lnTo>
                  <a:lnTo>
                    <a:pt x="4578" y="5469"/>
                  </a:lnTo>
                  <a:lnTo>
                    <a:pt x="4499" y="5647"/>
                  </a:lnTo>
                  <a:lnTo>
                    <a:pt x="4400" y="5806"/>
                  </a:lnTo>
                  <a:lnTo>
                    <a:pt x="4320" y="5925"/>
                  </a:lnTo>
                  <a:lnTo>
                    <a:pt x="4221" y="6043"/>
                  </a:lnTo>
                  <a:lnTo>
                    <a:pt x="4003" y="6242"/>
                  </a:lnTo>
                  <a:lnTo>
                    <a:pt x="3726" y="6459"/>
                  </a:lnTo>
                  <a:lnTo>
                    <a:pt x="3092" y="6935"/>
                  </a:lnTo>
                  <a:lnTo>
                    <a:pt x="2497" y="7371"/>
                  </a:lnTo>
                  <a:lnTo>
                    <a:pt x="2101" y="7629"/>
                  </a:lnTo>
                  <a:lnTo>
                    <a:pt x="338" y="6360"/>
                  </a:lnTo>
                  <a:lnTo>
                    <a:pt x="219" y="3012"/>
                  </a:lnTo>
                  <a:lnTo>
                    <a:pt x="1190" y="1843"/>
                  </a:lnTo>
                  <a:lnTo>
                    <a:pt x="1744" y="1268"/>
                  </a:lnTo>
                  <a:lnTo>
                    <a:pt x="2260" y="753"/>
                  </a:lnTo>
                  <a:lnTo>
                    <a:pt x="2676" y="377"/>
                  </a:lnTo>
                  <a:lnTo>
                    <a:pt x="2814" y="278"/>
                  </a:lnTo>
                  <a:lnTo>
                    <a:pt x="2914" y="218"/>
                  </a:lnTo>
                  <a:close/>
                  <a:moveTo>
                    <a:pt x="2914" y="0"/>
                  </a:moveTo>
                  <a:lnTo>
                    <a:pt x="2854" y="20"/>
                  </a:lnTo>
                  <a:lnTo>
                    <a:pt x="2775" y="60"/>
                  </a:lnTo>
                  <a:lnTo>
                    <a:pt x="2557" y="198"/>
                  </a:lnTo>
                  <a:lnTo>
                    <a:pt x="2319" y="396"/>
                  </a:lnTo>
                  <a:lnTo>
                    <a:pt x="2042" y="654"/>
                  </a:lnTo>
                  <a:lnTo>
                    <a:pt x="1487" y="1209"/>
                  </a:lnTo>
                  <a:lnTo>
                    <a:pt x="1031" y="1684"/>
                  </a:lnTo>
                  <a:lnTo>
                    <a:pt x="21" y="2893"/>
                  </a:lnTo>
                  <a:lnTo>
                    <a:pt x="1" y="2933"/>
                  </a:lnTo>
                  <a:lnTo>
                    <a:pt x="1" y="2972"/>
                  </a:lnTo>
                  <a:lnTo>
                    <a:pt x="120" y="6440"/>
                  </a:lnTo>
                  <a:lnTo>
                    <a:pt x="120" y="6479"/>
                  </a:lnTo>
                  <a:lnTo>
                    <a:pt x="159" y="6519"/>
                  </a:lnTo>
                  <a:lnTo>
                    <a:pt x="2042" y="7846"/>
                  </a:lnTo>
                  <a:lnTo>
                    <a:pt x="2101" y="7866"/>
                  </a:lnTo>
                  <a:lnTo>
                    <a:pt x="2161" y="7866"/>
                  </a:lnTo>
                  <a:lnTo>
                    <a:pt x="2458" y="7648"/>
                  </a:lnTo>
                  <a:lnTo>
                    <a:pt x="3092" y="7212"/>
                  </a:lnTo>
                  <a:lnTo>
                    <a:pt x="3805" y="6677"/>
                  </a:lnTo>
                  <a:lnTo>
                    <a:pt x="4122" y="6420"/>
                  </a:lnTo>
                  <a:lnTo>
                    <a:pt x="4380" y="6202"/>
                  </a:lnTo>
                  <a:lnTo>
                    <a:pt x="4479" y="6083"/>
                  </a:lnTo>
                  <a:lnTo>
                    <a:pt x="4578" y="5925"/>
                  </a:lnTo>
                  <a:lnTo>
                    <a:pt x="4677" y="5766"/>
                  </a:lnTo>
                  <a:lnTo>
                    <a:pt x="4756" y="5588"/>
                  </a:lnTo>
                  <a:lnTo>
                    <a:pt x="4915" y="5211"/>
                  </a:lnTo>
                  <a:lnTo>
                    <a:pt x="5053" y="4795"/>
                  </a:lnTo>
                  <a:lnTo>
                    <a:pt x="5133" y="4379"/>
                  </a:lnTo>
                  <a:lnTo>
                    <a:pt x="5192" y="4022"/>
                  </a:lnTo>
                  <a:lnTo>
                    <a:pt x="5192" y="3705"/>
                  </a:lnTo>
                  <a:lnTo>
                    <a:pt x="5192" y="3587"/>
                  </a:lnTo>
                  <a:lnTo>
                    <a:pt x="5152" y="3487"/>
                  </a:lnTo>
                  <a:lnTo>
                    <a:pt x="5073" y="3289"/>
                  </a:lnTo>
                  <a:lnTo>
                    <a:pt x="4915" y="2972"/>
                  </a:lnTo>
                  <a:lnTo>
                    <a:pt x="4479" y="2200"/>
                  </a:lnTo>
                  <a:lnTo>
                    <a:pt x="3785" y="1011"/>
                  </a:lnTo>
                  <a:lnTo>
                    <a:pt x="3746" y="714"/>
                  </a:lnTo>
                  <a:lnTo>
                    <a:pt x="3726" y="535"/>
                  </a:lnTo>
                  <a:lnTo>
                    <a:pt x="3686" y="396"/>
                  </a:lnTo>
                  <a:lnTo>
                    <a:pt x="3647" y="317"/>
                  </a:lnTo>
                  <a:lnTo>
                    <a:pt x="3567" y="238"/>
                  </a:lnTo>
                  <a:lnTo>
                    <a:pt x="3468" y="179"/>
                  </a:lnTo>
                  <a:lnTo>
                    <a:pt x="3369" y="119"/>
                  </a:lnTo>
                  <a:lnTo>
                    <a:pt x="3250" y="60"/>
                  </a:lnTo>
                  <a:lnTo>
                    <a:pt x="3131" y="40"/>
                  </a:lnTo>
                  <a:lnTo>
                    <a:pt x="30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917;p48"/>
            <p:cNvSpPr/>
            <p:nvPr/>
          </p:nvSpPr>
          <p:spPr>
            <a:xfrm>
              <a:off x="2341676" y="1668486"/>
              <a:ext cx="120508" cy="43995"/>
            </a:xfrm>
            <a:custGeom>
              <a:avLst/>
              <a:gdLst/>
              <a:ahLst/>
              <a:cxnLst/>
              <a:rect l="l" t="t" r="r" b="b"/>
              <a:pathLst>
                <a:path w="3528" h="1288" extrusionOk="0">
                  <a:moveTo>
                    <a:pt x="3527" y="0"/>
                  </a:moveTo>
                  <a:lnTo>
                    <a:pt x="317" y="555"/>
                  </a:lnTo>
                  <a:lnTo>
                    <a:pt x="238" y="594"/>
                  </a:lnTo>
                  <a:lnTo>
                    <a:pt x="159" y="634"/>
                  </a:lnTo>
                  <a:lnTo>
                    <a:pt x="99" y="694"/>
                  </a:lnTo>
                  <a:lnTo>
                    <a:pt x="40" y="753"/>
                  </a:lnTo>
                  <a:lnTo>
                    <a:pt x="20" y="832"/>
                  </a:lnTo>
                  <a:lnTo>
                    <a:pt x="0" y="911"/>
                  </a:lnTo>
                  <a:lnTo>
                    <a:pt x="0" y="991"/>
                  </a:lnTo>
                  <a:lnTo>
                    <a:pt x="40" y="1070"/>
                  </a:lnTo>
                  <a:lnTo>
                    <a:pt x="99" y="1189"/>
                  </a:lnTo>
                  <a:lnTo>
                    <a:pt x="199" y="1248"/>
                  </a:lnTo>
                  <a:lnTo>
                    <a:pt x="317" y="1288"/>
                  </a:lnTo>
                  <a:lnTo>
                    <a:pt x="456" y="1288"/>
                  </a:lnTo>
                  <a:lnTo>
                    <a:pt x="2655" y="812"/>
                  </a:lnTo>
                  <a:lnTo>
                    <a:pt x="35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918;p48"/>
            <p:cNvSpPr/>
            <p:nvPr/>
          </p:nvSpPr>
          <p:spPr>
            <a:xfrm>
              <a:off x="2338294" y="1665070"/>
              <a:ext cx="127954" cy="51475"/>
            </a:xfrm>
            <a:custGeom>
              <a:avLst/>
              <a:gdLst/>
              <a:ahLst/>
              <a:cxnLst/>
              <a:rect l="l" t="t" r="r" b="b"/>
              <a:pathLst>
                <a:path w="3746" h="1507" extrusionOk="0">
                  <a:moveTo>
                    <a:pt x="3270" y="278"/>
                  </a:moveTo>
                  <a:lnTo>
                    <a:pt x="2695" y="794"/>
                  </a:lnTo>
                  <a:lnTo>
                    <a:pt x="535" y="1289"/>
                  </a:lnTo>
                  <a:lnTo>
                    <a:pt x="436" y="1289"/>
                  </a:lnTo>
                  <a:lnTo>
                    <a:pt x="357" y="1269"/>
                  </a:lnTo>
                  <a:lnTo>
                    <a:pt x="278" y="1210"/>
                  </a:lnTo>
                  <a:lnTo>
                    <a:pt x="238" y="1130"/>
                  </a:lnTo>
                  <a:lnTo>
                    <a:pt x="218" y="1071"/>
                  </a:lnTo>
                  <a:lnTo>
                    <a:pt x="218" y="1011"/>
                  </a:lnTo>
                  <a:lnTo>
                    <a:pt x="218" y="952"/>
                  </a:lnTo>
                  <a:lnTo>
                    <a:pt x="238" y="912"/>
                  </a:lnTo>
                  <a:lnTo>
                    <a:pt x="278" y="853"/>
                  </a:lnTo>
                  <a:lnTo>
                    <a:pt x="317" y="813"/>
                  </a:lnTo>
                  <a:lnTo>
                    <a:pt x="377" y="794"/>
                  </a:lnTo>
                  <a:lnTo>
                    <a:pt x="436" y="774"/>
                  </a:lnTo>
                  <a:lnTo>
                    <a:pt x="3270" y="278"/>
                  </a:lnTo>
                  <a:close/>
                  <a:moveTo>
                    <a:pt x="3606" y="1"/>
                  </a:moveTo>
                  <a:lnTo>
                    <a:pt x="397" y="556"/>
                  </a:lnTo>
                  <a:lnTo>
                    <a:pt x="278" y="576"/>
                  </a:lnTo>
                  <a:lnTo>
                    <a:pt x="198" y="635"/>
                  </a:lnTo>
                  <a:lnTo>
                    <a:pt x="119" y="714"/>
                  </a:lnTo>
                  <a:lnTo>
                    <a:pt x="60" y="794"/>
                  </a:lnTo>
                  <a:lnTo>
                    <a:pt x="0" y="893"/>
                  </a:lnTo>
                  <a:lnTo>
                    <a:pt x="0" y="1011"/>
                  </a:lnTo>
                  <a:lnTo>
                    <a:pt x="0" y="1111"/>
                  </a:lnTo>
                  <a:lnTo>
                    <a:pt x="40" y="1210"/>
                  </a:lnTo>
                  <a:lnTo>
                    <a:pt x="99" y="1348"/>
                  </a:lnTo>
                  <a:lnTo>
                    <a:pt x="218" y="1428"/>
                  </a:lnTo>
                  <a:lnTo>
                    <a:pt x="337" y="1487"/>
                  </a:lnTo>
                  <a:lnTo>
                    <a:pt x="476" y="1507"/>
                  </a:lnTo>
                  <a:lnTo>
                    <a:pt x="575" y="1507"/>
                  </a:lnTo>
                  <a:lnTo>
                    <a:pt x="2774" y="1011"/>
                  </a:lnTo>
                  <a:lnTo>
                    <a:pt x="2834" y="992"/>
                  </a:lnTo>
                  <a:lnTo>
                    <a:pt x="3705" y="199"/>
                  </a:lnTo>
                  <a:lnTo>
                    <a:pt x="3745" y="140"/>
                  </a:lnTo>
                  <a:lnTo>
                    <a:pt x="3725" y="60"/>
                  </a:lnTo>
                  <a:lnTo>
                    <a:pt x="3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919;p48"/>
            <p:cNvSpPr/>
            <p:nvPr/>
          </p:nvSpPr>
          <p:spPr>
            <a:xfrm>
              <a:off x="1046212" y="1335466"/>
              <a:ext cx="532686" cy="285659"/>
            </a:xfrm>
            <a:custGeom>
              <a:avLst/>
              <a:gdLst/>
              <a:ahLst/>
              <a:cxnLst/>
              <a:rect l="l" t="t" r="r" b="b"/>
              <a:pathLst>
                <a:path w="15595" h="8363" extrusionOk="0">
                  <a:moveTo>
                    <a:pt x="1665" y="1"/>
                  </a:moveTo>
                  <a:lnTo>
                    <a:pt x="1487" y="40"/>
                  </a:lnTo>
                  <a:lnTo>
                    <a:pt x="1309" y="80"/>
                  </a:lnTo>
                  <a:lnTo>
                    <a:pt x="1130" y="139"/>
                  </a:lnTo>
                  <a:lnTo>
                    <a:pt x="972" y="219"/>
                  </a:lnTo>
                  <a:lnTo>
                    <a:pt x="813" y="318"/>
                  </a:lnTo>
                  <a:lnTo>
                    <a:pt x="675" y="417"/>
                  </a:lnTo>
                  <a:lnTo>
                    <a:pt x="556" y="536"/>
                  </a:lnTo>
                  <a:lnTo>
                    <a:pt x="437" y="674"/>
                  </a:lnTo>
                  <a:lnTo>
                    <a:pt x="318" y="813"/>
                  </a:lnTo>
                  <a:lnTo>
                    <a:pt x="239" y="972"/>
                  </a:lnTo>
                  <a:lnTo>
                    <a:pt x="160" y="1130"/>
                  </a:lnTo>
                  <a:lnTo>
                    <a:pt x="100" y="1308"/>
                  </a:lnTo>
                  <a:lnTo>
                    <a:pt x="41" y="1467"/>
                  </a:lnTo>
                  <a:lnTo>
                    <a:pt x="21" y="1665"/>
                  </a:lnTo>
                  <a:lnTo>
                    <a:pt x="1" y="1843"/>
                  </a:lnTo>
                  <a:lnTo>
                    <a:pt x="1" y="6519"/>
                  </a:lnTo>
                  <a:lnTo>
                    <a:pt x="21" y="6698"/>
                  </a:lnTo>
                  <a:lnTo>
                    <a:pt x="41" y="6896"/>
                  </a:lnTo>
                  <a:lnTo>
                    <a:pt x="100" y="7074"/>
                  </a:lnTo>
                  <a:lnTo>
                    <a:pt x="160" y="7233"/>
                  </a:lnTo>
                  <a:lnTo>
                    <a:pt x="239" y="7391"/>
                  </a:lnTo>
                  <a:lnTo>
                    <a:pt x="318" y="7550"/>
                  </a:lnTo>
                  <a:lnTo>
                    <a:pt x="437" y="7688"/>
                  </a:lnTo>
                  <a:lnTo>
                    <a:pt x="556" y="7827"/>
                  </a:lnTo>
                  <a:lnTo>
                    <a:pt x="675" y="7946"/>
                  </a:lnTo>
                  <a:lnTo>
                    <a:pt x="813" y="8045"/>
                  </a:lnTo>
                  <a:lnTo>
                    <a:pt x="972" y="8144"/>
                  </a:lnTo>
                  <a:lnTo>
                    <a:pt x="1130" y="8223"/>
                  </a:lnTo>
                  <a:lnTo>
                    <a:pt x="1309" y="8283"/>
                  </a:lnTo>
                  <a:lnTo>
                    <a:pt x="1487" y="8322"/>
                  </a:lnTo>
                  <a:lnTo>
                    <a:pt x="1665" y="8362"/>
                  </a:lnTo>
                  <a:lnTo>
                    <a:pt x="11731" y="8362"/>
                  </a:lnTo>
                  <a:lnTo>
                    <a:pt x="11909" y="8322"/>
                  </a:lnTo>
                  <a:lnTo>
                    <a:pt x="12087" y="8283"/>
                  </a:lnTo>
                  <a:lnTo>
                    <a:pt x="12246" y="8223"/>
                  </a:lnTo>
                  <a:lnTo>
                    <a:pt x="12404" y="8144"/>
                  </a:lnTo>
                  <a:lnTo>
                    <a:pt x="12563" y="8045"/>
                  </a:lnTo>
                  <a:lnTo>
                    <a:pt x="12702" y="7946"/>
                  </a:lnTo>
                  <a:lnTo>
                    <a:pt x="12840" y="7827"/>
                  </a:lnTo>
                  <a:lnTo>
                    <a:pt x="12959" y="7688"/>
                  </a:lnTo>
                  <a:lnTo>
                    <a:pt x="13058" y="7550"/>
                  </a:lnTo>
                  <a:lnTo>
                    <a:pt x="13157" y="7391"/>
                  </a:lnTo>
                  <a:lnTo>
                    <a:pt x="13237" y="7233"/>
                  </a:lnTo>
                  <a:lnTo>
                    <a:pt x="13296" y="7074"/>
                  </a:lnTo>
                  <a:lnTo>
                    <a:pt x="13336" y="6896"/>
                  </a:lnTo>
                  <a:lnTo>
                    <a:pt x="13375" y="6698"/>
                  </a:lnTo>
                  <a:lnTo>
                    <a:pt x="13375" y="6519"/>
                  </a:lnTo>
                  <a:lnTo>
                    <a:pt x="13375" y="6361"/>
                  </a:lnTo>
                  <a:lnTo>
                    <a:pt x="15594" y="7391"/>
                  </a:lnTo>
                  <a:lnTo>
                    <a:pt x="13375" y="4558"/>
                  </a:lnTo>
                  <a:lnTo>
                    <a:pt x="13375" y="1843"/>
                  </a:lnTo>
                  <a:lnTo>
                    <a:pt x="13375" y="1665"/>
                  </a:lnTo>
                  <a:lnTo>
                    <a:pt x="13336" y="1467"/>
                  </a:lnTo>
                  <a:lnTo>
                    <a:pt x="13296" y="1308"/>
                  </a:lnTo>
                  <a:lnTo>
                    <a:pt x="13237" y="1130"/>
                  </a:lnTo>
                  <a:lnTo>
                    <a:pt x="13157" y="972"/>
                  </a:lnTo>
                  <a:lnTo>
                    <a:pt x="13058" y="813"/>
                  </a:lnTo>
                  <a:lnTo>
                    <a:pt x="12959" y="674"/>
                  </a:lnTo>
                  <a:lnTo>
                    <a:pt x="12840" y="536"/>
                  </a:lnTo>
                  <a:lnTo>
                    <a:pt x="12702" y="417"/>
                  </a:lnTo>
                  <a:lnTo>
                    <a:pt x="12563" y="318"/>
                  </a:lnTo>
                  <a:lnTo>
                    <a:pt x="12404" y="219"/>
                  </a:lnTo>
                  <a:lnTo>
                    <a:pt x="12246" y="139"/>
                  </a:lnTo>
                  <a:lnTo>
                    <a:pt x="12087" y="80"/>
                  </a:lnTo>
                  <a:lnTo>
                    <a:pt x="11909" y="40"/>
                  </a:lnTo>
                  <a:lnTo>
                    <a:pt x="11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920;p48"/>
            <p:cNvSpPr/>
            <p:nvPr/>
          </p:nvSpPr>
          <p:spPr>
            <a:xfrm>
              <a:off x="1042830" y="1331401"/>
              <a:ext cx="540133" cy="293755"/>
            </a:xfrm>
            <a:custGeom>
              <a:avLst/>
              <a:gdLst/>
              <a:ahLst/>
              <a:cxnLst/>
              <a:rect l="l" t="t" r="r" b="b"/>
              <a:pathLst>
                <a:path w="15813" h="8600" extrusionOk="0">
                  <a:moveTo>
                    <a:pt x="11810" y="239"/>
                  </a:moveTo>
                  <a:lnTo>
                    <a:pt x="11988" y="258"/>
                  </a:lnTo>
                  <a:lnTo>
                    <a:pt x="12147" y="318"/>
                  </a:lnTo>
                  <a:lnTo>
                    <a:pt x="12305" y="357"/>
                  </a:lnTo>
                  <a:lnTo>
                    <a:pt x="12464" y="437"/>
                  </a:lnTo>
                  <a:lnTo>
                    <a:pt x="12602" y="536"/>
                  </a:lnTo>
                  <a:lnTo>
                    <a:pt x="12741" y="635"/>
                  </a:lnTo>
                  <a:lnTo>
                    <a:pt x="12860" y="734"/>
                  </a:lnTo>
                  <a:lnTo>
                    <a:pt x="12979" y="873"/>
                  </a:lnTo>
                  <a:lnTo>
                    <a:pt x="13078" y="991"/>
                  </a:lnTo>
                  <a:lnTo>
                    <a:pt x="13157" y="1150"/>
                  </a:lnTo>
                  <a:lnTo>
                    <a:pt x="13236" y="1289"/>
                  </a:lnTo>
                  <a:lnTo>
                    <a:pt x="13296" y="1447"/>
                  </a:lnTo>
                  <a:lnTo>
                    <a:pt x="13336" y="1626"/>
                  </a:lnTo>
                  <a:lnTo>
                    <a:pt x="13355" y="1784"/>
                  </a:lnTo>
                  <a:lnTo>
                    <a:pt x="13375" y="1962"/>
                  </a:lnTo>
                  <a:lnTo>
                    <a:pt x="13375" y="4677"/>
                  </a:lnTo>
                  <a:lnTo>
                    <a:pt x="13375" y="4716"/>
                  </a:lnTo>
                  <a:lnTo>
                    <a:pt x="13395" y="4756"/>
                  </a:lnTo>
                  <a:lnTo>
                    <a:pt x="15317" y="7213"/>
                  </a:lnTo>
                  <a:lnTo>
                    <a:pt x="15317" y="7213"/>
                  </a:lnTo>
                  <a:lnTo>
                    <a:pt x="13534" y="6381"/>
                  </a:lnTo>
                  <a:lnTo>
                    <a:pt x="13415" y="6381"/>
                  </a:lnTo>
                  <a:lnTo>
                    <a:pt x="13375" y="6440"/>
                  </a:lnTo>
                  <a:lnTo>
                    <a:pt x="13375" y="6480"/>
                  </a:lnTo>
                  <a:lnTo>
                    <a:pt x="13375" y="6638"/>
                  </a:lnTo>
                  <a:lnTo>
                    <a:pt x="13355" y="6817"/>
                  </a:lnTo>
                  <a:lnTo>
                    <a:pt x="13336" y="6975"/>
                  </a:lnTo>
                  <a:lnTo>
                    <a:pt x="13296" y="7154"/>
                  </a:lnTo>
                  <a:lnTo>
                    <a:pt x="13236" y="7312"/>
                  </a:lnTo>
                  <a:lnTo>
                    <a:pt x="13157" y="7471"/>
                  </a:lnTo>
                  <a:lnTo>
                    <a:pt x="13078" y="7609"/>
                  </a:lnTo>
                  <a:lnTo>
                    <a:pt x="12979" y="7748"/>
                  </a:lnTo>
                  <a:lnTo>
                    <a:pt x="12860" y="7867"/>
                  </a:lnTo>
                  <a:lnTo>
                    <a:pt x="12741" y="7966"/>
                  </a:lnTo>
                  <a:lnTo>
                    <a:pt x="12602" y="8065"/>
                  </a:lnTo>
                  <a:lnTo>
                    <a:pt x="12464" y="8164"/>
                  </a:lnTo>
                  <a:lnTo>
                    <a:pt x="12305" y="8243"/>
                  </a:lnTo>
                  <a:lnTo>
                    <a:pt x="12147" y="8303"/>
                  </a:lnTo>
                  <a:lnTo>
                    <a:pt x="11988" y="8342"/>
                  </a:lnTo>
                  <a:lnTo>
                    <a:pt x="11810" y="8362"/>
                  </a:lnTo>
                  <a:lnTo>
                    <a:pt x="1784" y="8362"/>
                  </a:lnTo>
                  <a:lnTo>
                    <a:pt x="1606" y="8342"/>
                  </a:lnTo>
                  <a:lnTo>
                    <a:pt x="1447" y="8303"/>
                  </a:lnTo>
                  <a:lnTo>
                    <a:pt x="1269" y="8243"/>
                  </a:lnTo>
                  <a:lnTo>
                    <a:pt x="1130" y="8164"/>
                  </a:lnTo>
                  <a:lnTo>
                    <a:pt x="992" y="8065"/>
                  </a:lnTo>
                  <a:lnTo>
                    <a:pt x="853" y="7966"/>
                  </a:lnTo>
                  <a:lnTo>
                    <a:pt x="734" y="7867"/>
                  </a:lnTo>
                  <a:lnTo>
                    <a:pt x="615" y="7748"/>
                  </a:lnTo>
                  <a:lnTo>
                    <a:pt x="516" y="7609"/>
                  </a:lnTo>
                  <a:lnTo>
                    <a:pt x="437" y="7471"/>
                  </a:lnTo>
                  <a:lnTo>
                    <a:pt x="358" y="7312"/>
                  </a:lnTo>
                  <a:lnTo>
                    <a:pt x="298" y="7154"/>
                  </a:lnTo>
                  <a:lnTo>
                    <a:pt x="259" y="6975"/>
                  </a:lnTo>
                  <a:lnTo>
                    <a:pt x="219" y="6817"/>
                  </a:lnTo>
                  <a:lnTo>
                    <a:pt x="219" y="6638"/>
                  </a:lnTo>
                  <a:lnTo>
                    <a:pt x="219" y="1962"/>
                  </a:lnTo>
                  <a:lnTo>
                    <a:pt x="219" y="1784"/>
                  </a:lnTo>
                  <a:lnTo>
                    <a:pt x="259" y="1626"/>
                  </a:lnTo>
                  <a:lnTo>
                    <a:pt x="298" y="1447"/>
                  </a:lnTo>
                  <a:lnTo>
                    <a:pt x="358" y="1289"/>
                  </a:lnTo>
                  <a:lnTo>
                    <a:pt x="437" y="1150"/>
                  </a:lnTo>
                  <a:lnTo>
                    <a:pt x="516" y="991"/>
                  </a:lnTo>
                  <a:lnTo>
                    <a:pt x="615" y="873"/>
                  </a:lnTo>
                  <a:lnTo>
                    <a:pt x="734" y="734"/>
                  </a:lnTo>
                  <a:lnTo>
                    <a:pt x="853" y="635"/>
                  </a:lnTo>
                  <a:lnTo>
                    <a:pt x="992" y="536"/>
                  </a:lnTo>
                  <a:lnTo>
                    <a:pt x="1130" y="437"/>
                  </a:lnTo>
                  <a:lnTo>
                    <a:pt x="1269" y="357"/>
                  </a:lnTo>
                  <a:lnTo>
                    <a:pt x="1447" y="318"/>
                  </a:lnTo>
                  <a:lnTo>
                    <a:pt x="1606" y="258"/>
                  </a:lnTo>
                  <a:lnTo>
                    <a:pt x="1784" y="239"/>
                  </a:lnTo>
                  <a:close/>
                  <a:moveTo>
                    <a:pt x="1962" y="1"/>
                  </a:moveTo>
                  <a:lnTo>
                    <a:pt x="1745" y="21"/>
                  </a:lnTo>
                  <a:lnTo>
                    <a:pt x="1566" y="40"/>
                  </a:lnTo>
                  <a:lnTo>
                    <a:pt x="1368" y="100"/>
                  </a:lnTo>
                  <a:lnTo>
                    <a:pt x="1190" y="159"/>
                  </a:lnTo>
                  <a:lnTo>
                    <a:pt x="1011" y="239"/>
                  </a:lnTo>
                  <a:lnTo>
                    <a:pt x="853" y="338"/>
                  </a:lnTo>
                  <a:lnTo>
                    <a:pt x="714" y="457"/>
                  </a:lnTo>
                  <a:lnTo>
                    <a:pt x="576" y="575"/>
                  </a:lnTo>
                  <a:lnTo>
                    <a:pt x="437" y="714"/>
                  </a:lnTo>
                  <a:lnTo>
                    <a:pt x="338" y="873"/>
                  </a:lnTo>
                  <a:lnTo>
                    <a:pt x="239" y="1031"/>
                  </a:lnTo>
                  <a:lnTo>
                    <a:pt x="140" y="1209"/>
                  </a:lnTo>
                  <a:lnTo>
                    <a:pt x="80" y="1388"/>
                  </a:lnTo>
                  <a:lnTo>
                    <a:pt x="41" y="1566"/>
                  </a:lnTo>
                  <a:lnTo>
                    <a:pt x="1" y="1764"/>
                  </a:lnTo>
                  <a:lnTo>
                    <a:pt x="1" y="1962"/>
                  </a:lnTo>
                  <a:lnTo>
                    <a:pt x="1" y="6638"/>
                  </a:lnTo>
                  <a:lnTo>
                    <a:pt x="1" y="6837"/>
                  </a:lnTo>
                  <a:lnTo>
                    <a:pt x="41" y="7035"/>
                  </a:lnTo>
                  <a:lnTo>
                    <a:pt x="80" y="7213"/>
                  </a:lnTo>
                  <a:lnTo>
                    <a:pt x="140" y="7391"/>
                  </a:lnTo>
                  <a:lnTo>
                    <a:pt x="239" y="7570"/>
                  </a:lnTo>
                  <a:lnTo>
                    <a:pt x="338" y="7728"/>
                  </a:lnTo>
                  <a:lnTo>
                    <a:pt x="437" y="7887"/>
                  </a:lnTo>
                  <a:lnTo>
                    <a:pt x="576" y="8025"/>
                  </a:lnTo>
                  <a:lnTo>
                    <a:pt x="714" y="8144"/>
                  </a:lnTo>
                  <a:lnTo>
                    <a:pt x="853" y="8263"/>
                  </a:lnTo>
                  <a:lnTo>
                    <a:pt x="1011" y="8362"/>
                  </a:lnTo>
                  <a:lnTo>
                    <a:pt x="1190" y="8441"/>
                  </a:lnTo>
                  <a:lnTo>
                    <a:pt x="1368" y="8501"/>
                  </a:lnTo>
                  <a:lnTo>
                    <a:pt x="1566" y="8560"/>
                  </a:lnTo>
                  <a:lnTo>
                    <a:pt x="1745" y="8580"/>
                  </a:lnTo>
                  <a:lnTo>
                    <a:pt x="1962" y="8600"/>
                  </a:lnTo>
                  <a:lnTo>
                    <a:pt x="11632" y="8600"/>
                  </a:lnTo>
                  <a:lnTo>
                    <a:pt x="11830" y="8580"/>
                  </a:lnTo>
                  <a:lnTo>
                    <a:pt x="12028" y="8560"/>
                  </a:lnTo>
                  <a:lnTo>
                    <a:pt x="12206" y="8501"/>
                  </a:lnTo>
                  <a:lnTo>
                    <a:pt x="12384" y="8441"/>
                  </a:lnTo>
                  <a:lnTo>
                    <a:pt x="12563" y="8362"/>
                  </a:lnTo>
                  <a:lnTo>
                    <a:pt x="12721" y="8263"/>
                  </a:lnTo>
                  <a:lnTo>
                    <a:pt x="12860" y="8144"/>
                  </a:lnTo>
                  <a:lnTo>
                    <a:pt x="12999" y="8025"/>
                  </a:lnTo>
                  <a:lnTo>
                    <a:pt x="13137" y="7887"/>
                  </a:lnTo>
                  <a:lnTo>
                    <a:pt x="13256" y="7748"/>
                  </a:lnTo>
                  <a:lnTo>
                    <a:pt x="13355" y="7589"/>
                  </a:lnTo>
                  <a:lnTo>
                    <a:pt x="13435" y="7411"/>
                  </a:lnTo>
                  <a:lnTo>
                    <a:pt x="13494" y="7233"/>
                  </a:lnTo>
                  <a:lnTo>
                    <a:pt x="13553" y="7054"/>
                  </a:lnTo>
                  <a:lnTo>
                    <a:pt x="13573" y="6856"/>
                  </a:lnTo>
                  <a:lnTo>
                    <a:pt x="13593" y="6658"/>
                  </a:lnTo>
                  <a:lnTo>
                    <a:pt x="15654" y="7609"/>
                  </a:lnTo>
                  <a:lnTo>
                    <a:pt x="15713" y="7609"/>
                  </a:lnTo>
                  <a:lnTo>
                    <a:pt x="15753" y="7589"/>
                  </a:lnTo>
                  <a:lnTo>
                    <a:pt x="15773" y="7570"/>
                  </a:lnTo>
                  <a:lnTo>
                    <a:pt x="15792" y="7550"/>
                  </a:lnTo>
                  <a:lnTo>
                    <a:pt x="15812" y="7510"/>
                  </a:lnTo>
                  <a:lnTo>
                    <a:pt x="15792" y="7471"/>
                  </a:lnTo>
                  <a:lnTo>
                    <a:pt x="15773" y="7431"/>
                  </a:lnTo>
                  <a:lnTo>
                    <a:pt x="13593" y="4637"/>
                  </a:lnTo>
                  <a:lnTo>
                    <a:pt x="13593" y="1962"/>
                  </a:lnTo>
                  <a:lnTo>
                    <a:pt x="13573" y="1764"/>
                  </a:lnTo>
                  <a:lnTo>
                    <a:pt x="13553" y="1566"/>
                  </a:lnTo>
                  <a:lnTo>
                    <a:pt x="13494" y="1388"/>
                  </a:lnTo>
                  <a:lnTo>
                    <a:pt x="13435" y="1209"/>
                  </a:lnTo>
                  <a:lnTo>
                    <a:pt x="13355" y="1031"/>
                  </a:lnTo>
                  <a:lnTo>
                    <a:pt x="13256" y="873"/>
                  </a:lnTo>
                  <a:lnTo>
                    <a:pt x="13137" y="714"/>
                  </a:lnTo>
                  <a:lnTo>
                    <a:pt x="13019" y="575"/>
                  </a:lnTo>
                  <a:lnTo>
                    <a:pt x="12880" y="457"/>
                  </a:lnTo>
                  <a:lnTo>
                    <a:pt x="12721" y="338"/>
                  </a:lnTo>
                  <a:lnTo>
                    <a:pt x="12563" y="239"/>
                  </a:lnTo>
                  <a:lnTo>
                    <a:pt x="12384" y="159"/>
                  </a:lnTo>
                  <a:lnTo>
                    <a:pt x="12206" y="100"/>
                  </a:lnTo>
                  <a:lnTo>
                    <a:pt x="12028" y="40"/>
                  </a:lnTo>
                  <a:lnTo>
                    <a:pt x="11830" y="21"/>
                  </a:lnTo>
                  <a:lnTo>
                    <a:pt x="11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921;p48"/>
            <p:cNvSpPr/>
            <p:nvPr/>
          </p:nvSpPr>
          <p:spPr>
            <a:xfrm>
              <a:off x="1156547" y="1457313"/>
              <a:ext cx="41331" cy="41296"/>
            </a:xfrm>
            <a:custGeom>
              <a:avLst/>
              <a:gdLst/>
              <a:ahLst/>
              <a:cxnLst/>
              <a:rect l="l" t="t" r="r" b="b"/>
              <a:pathLst>
                <a:path w="1210" h="1209" extrusionOk="0">
                  <a:moveTo>
                    <a:pt x="615" y="0"/>
                  </a:moveTo>
                  <a:lnTo>
                    <a:pt x="476" y="20"/>
                  </a:lnTo>
                  <a:lnTo>
                    <a:pt x="377" y="40"/>
                  </a:lnTo>
                  <a:lnTo>
                    <a:pt x="278" y="99"/>
                  </a:lnTo>
                  <a:lnTo>
                    <a:pt x="179" y="178"/>
                  </a:lnTo>
                  <a:lnTo>
                    <a:pt x="100" y="258"/>
                  </a:lnTo>
                  <a:lnTo>
                    <a:pt x="40" y="377"/>
                  </a:lnTo>
                  <a:lnTo>
                    <a:pt x="20" y="476"/>
                  </a:lnTo>
                  <a:lnTo>
                    <a:pt x="1" y="614"/>
                  </a:lnTo>
                  <a:lnTo>
                    <a:pt x="20" y="733"/>
                  </a:lnTo>
                  <a:lnTo>
                    <a:pt x="40" y="832"/>
                  </a:lnTo>
                  <a:lnTo>
                    <a:pt x="100" y="951"/>
                  </a:lnTo>
                  <a:lnTo>
                    <a:pt x="179" y="1030"/>
                  </a:lnTo>
                  <a:lnTo>
                    <a:pt x="278" y="1110"/>
                  </a:lnTo>
                  <a:lnTo>
                    <a:pt x="377" y="1169"/>
                  </a:lnTo>
                  <a:lnTo>
                    <a:pt x="476" y="1189"/>
                  </a:lnTo>
                  <a:lnTo>
                    <a:pt x="615" y="1209"/>
                  </a:lnTo>
                  <a:lnTo>
                    <a:pt x="734" y="1189"/>
                  </a:lnTo>
                  <a:lnTo>
                    <a:pt x="833" y="1169"/>
                  </a:lnTo>
                  <a:lnTo>
                    <a:pt x="952" y="1110"/>
                  </a:lnTo>
                  <a:lnTo>
                    <a:pt x="1031" y="1030"/>
                  </a:lnTo>
                  <a:lnTo>
                    <a:pt x="1110" y="951"/>
                  </a:lnTo>
                  <a:lnTo>
                    <a:pt x="1170" y="832"/>
                  </a:lnTo>
                  <a:lnTo>
                    <a:pt x="1189" y="733"/>
                  </a:lnTo>
                  <a:lnTo>
                    <a:pt x="1209" y="614"/>
                  </a:lnTo>
                  <a:lnTo>
                    <a:pt x="1189" y="476"/>
                  </a:lnTo>
                  <a:lnTo>
                    <a:pt x="1170" y="377"/>
                  </a:lnTo>
                  <a:lnTo>
                    <a:pt x="1110" y="258"/>
                  </a:lnTo>
                  <a:lnTo>
                    <a:pt x="1031" y="178"/>
                  </a:lnTo>
                  <a:lnTo>
                    <a:pt x="952" y="99"/>
                  </a:lnTo>
                  <a:lnTo>
                    <a:pt x="833" y="40"/>
                  </a:lnTo>
                  <a:lnTo>
                    <a:pt x="734" y="20"/>
                  </a:lnTo>
                  <a:lnTo>
                    <a:pt x="61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922;p48"/>
            <p:cNvSpPr/>
            <p:nvPr/>
          </p:nvSpPr>
          <p:spPr>
            <a:xfrm>
              <a:off x="1253321" y="1457313"/>
              <a:ext cx="41331" cy="41296"/>
            </a:xfrm>
            <a:custGeom>
              <a:avLst/>
              <a:gdLst/>
              <a:ahLst/>
              <a:cxnLst/>
              <a:rect l="l" t="t" r="r" b="b"/>
              <a:pathLst>
                <a:path w="1210" h="1209" extrusionOk="0">
                  <a:moveTo>
                    <a:pt x="615" y="0"/>
                  </a:moveTo>
                  <a:lnTo>
                    <a:pt x="496" y="20"/>
                  </a:lnTo>
                  <a:lnTo>
                    <a:pt x="377" y="40"/>
                  </a:lnTo>
                  <a:lnTo>
                    <a:pt x="278" y="99"/>
                  </a:lnTo>
                  <a:lnTo>
                    <a:pt x="179" y="178"/>
                  </a:lnTo>
                  <a:lnTo>
                    <a:pt x="100" y="258"/>
                  </a:lnTo>
                  <a:lnTo>
                    <a:pt x="60" y="377"/>
                  </a:lnTo>
                  <a:lnTo>
                    <a:pt x="21" y="476"/>
                  </a:lnTo>
                  <a:lnTo>
                    <a:pt x="1" y="614"/>
                  </a:lnTo>
                  <a:lnTo>
                    <a:pt x="21" y="733"/>
                  </a:lnTo>
                  <a:lnTo>
                    <a:pt x="60" y="832"/>
                  </a:lnTo>
                  <a:lnTo>
                    <a:pt x="100" y="951"/>
                  </a:lnTo>
                  <a:lnTo>
                    <a:pt x="179" y="1030"/>
                  </a:lnTo>
                  <a:lnTo>
                    <a:pt x="278" y="1110"/>
                  </a:lnTo>
                  <a:lnTo>
                    <a:pt x="377" y="1169"/>
                  </a:lnTo>
                  <a:lnTo>
                    <a:pt x="496" y="1189"/>
                  </a:lnTo>
                  <a:lnTo>
                    <a:pt x="615" y="1209"/>
                  </a:lnTo>
                  <a:lnTo>
                    <a:pt x="734" y="1189"/>
                  </a:lnTo>
                  <a:lnTo>
                    <a:pt x="853" y="1169"/>
                  </a:lnTo>
                  <a:lnTo>
                    <a:pt x="952" y="1110"/>
                  </a:lnTo>
                  <a:lnTo>
                    <a:pt x="1031" y="1030"/>
                  </a:lnTo>
                  <a:lnTo>
                    <a:pt x="1111" y="951"/>
                  </a:lnTo>
                  <a:lnTo>
                    <a:pt x="1170" y="832"/>
                  </a:lnTo>
                  <a:lnTo>
                    <a:pt x="1210" y="733"/>
                  </a:lnTo>
                  <a:lnTo>
                    <a:pt x="1210" y="614"/>
                  </a:lnTo>
                  <a:lnTo>
                    <a:pt x="1210" y="476"/>
                  </a:lnTo>
                  <a:lnTo>
                    <a:pt x="1170" y="377"/>
                  </a:lnTo>
                  <a:lnTo>
                    <a:pt x="1111" y="258"/>
                  </a:lnTo>
                  <a:lnTo>
                    <a:pt x="1031" y="178"/>
                  </a:lnTo>
                  <a:lnTo>
                    <a:pt x="952" y="99"/>
                  </a:lnTo>
                  <a:lnTo>
                    <a:pt x="853" y="40"/>
                  </a:lnTo>
                  <a:lnTo>
                    <a:pt x="734" y="20"/>
                  </a:lnTo>
                  <a:lnTo>
                    <a:pt x="61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923;p48"/>
            <p:cNvSpPr/>
            <p:nvPr/>
          </p:nvSpPr>
          <p:spPr>
            <a:xfrm>
              <a:off x="1350129" y="1457313"/>
              <a:ext cx="41296" cy="41296"/>
            </a:xfrm>
            <a:custGeom>
              <a:avLst/>
              <a:gdLst/>
              <a:ahLst/>
              <a:cxnLst/>
              <a:rect l="l" t="t" r="r" b="b"/>
              <a:pathLst>
                <a:path w="1209" h="1209" extrusionOk="0">
                  <a:moveTo>
                    <a:pt x="615" y="0"/>
                  </a:moveTo>
                  <a:lnTo>
                    <a:pt x="496" y="20"/>
                  </a:lnTo>
                  <a:lnTo>
                    <a:pt x="377" y="40"/>
                  </a:lnTo>
                  <a:lnTo>
                    <a:pt x="278" y="99"/>
                  </a:lnTo>
                  <a:lnTo>
                    <a:pt x="179" y="178"/>
                  </a:lnTo>
                  <a:lnTo>
                    <a:pt x="119" y="258"/>
                  </a:lnTo>
                  <a:lnTo>
                    <a:pt x="60" y="377"/>
                  </a:lnTo>
                  <a:lnTo>
                    <a:pt x="20" y="476"/>
                  </a:lnTo>
                  <a:lnTo>
                    <a:pt x="0" y="614"/>
                  </a:lnTo>
                  <a:lnTo>
                    <a:pt x="20" y="733"/>
                  </a:lnTo>
                  <a:lnTo>
                    <a:pt x="60" y="832"/>
                  </a:lnTo>
                  <a:lnTo>
                    <a:pt x="119" y="951"/>
                  </a:lnTo>
                  <a:lnTo>
                    <a:pt x="179" y="1030"/>
                  </a:lnTo>
                  <a:lnTo>
                    <a:pt x="278" y="1110"/>
                  </a:lnTo>
                  <a:lnTo>
                    <a:pt x="377" y="1169"/>
                  </a:lnTo>
                  <a:lnTo>
                    <a:pt x="496" y="1189"/>
                  </a:lnTo>
                  <a:lnTo>
                    <a:pt x="615" y="1209"/>
                  </a:lnTo>
                  <a:lnTo>
                    <a:pt x="733" y="1189"/>
                  </a:lnTo>
                  <a:lnTo>
                    <a:pt x="852" y="1169"/>
                  </a:lnTo>
                  <a:lnTo>
                    <a:pt x="951" y="1110"/>
                  </a:lnTo>
                  <a:lnTo>
                    <a:pt x="1031" y="1030"/>
                  </a:lnTo>
                  <a:lnTo>
                    <a:pt x="1110" y="951"/>
                  </a:lnTo>
                  <a:lnTo>
                    <a:pt x="1169" y="832"/>
                  </a:lnTo>
                  <a:lnTo>
                    <a:pt x="1209" y="733"/>
                  </a:lnTo>
                  <a:lnTo>
                    <a:pt x="1209" y="614"/>
                  </a:lnTo>
                  <a:lnTo>
                    <a:pt x="1209" y="476"/>
                  </a:lnTo>
                  <a:lnTo>
                    <a:pt x="1169" y="377"/>
                  </a:lnTo>
                  <a:lnTo>
                    <a:pt x="1110" y="258"/>
                  </a:lnTo>
                  <a:lnTo>
                    <a:pt x="1031" y="178"/>
                  </a:lnTo>
                  <a:lnTo>
                    <a:pt x="951" y="99"/>
                  </a:lnTo>
                  <a:lnTo>
                    <a:pt x="852" y="40"/>
                  </a:lnTo>
                  <a:lnTo>
                    <a:pt x="733" y="20"/>
                  </a:lnTo>
                  <a:lnTo>
                    <a:pt x="615"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Rectangle 147"/>
          <p:cNvSpPr/>
          <p:nvPr/>
        </p:nvSpPr>
        <p:spPr>
          <a:xfrm>
            <a:off x="2198188" y="4322970"/>
            <a:ext cx="2143536" cy="584775"/>
          </a:xfrm>
          <a:prstGeom prst="rect">
            <a:avLst/>
          </a:prstGeom>
        </p:spPr>
        <p:txBody>
          <a:bodyPr wrap="none">
            <a:spAutoFit/>
          </a:bodyPr>
          <a:lstStyle/>
          <a:p>
            <a:r>
              <a:rPr lang="vi-VN" sz="3200" dirty="0">
                <a:solidFill>
                  <a:srgbClr val="0070C0"/>
                </a:solidFill>
              </a:rPr>
              <a:t>3. Kết luận</a:t>
            </a:r>
            <a:endParaRPr lang="en-US" sz="3200" dirty="0"/>
          </a:p>
        </p:txBody>
      </p:sp>
    </p:spTree>
    <p:extLst>
      <p:ext uri="{BB962C8B-B14F-4D97-AF65-F5344CB8AC3E}">
        <p14:creationId xmlns:p14="http://schemas.microsoft.com/office/powerpoint/2010/main" val="16372340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8">
                                            <p:txEl>
                                              <p:pRg st="0" end="0"/>
                                            </p:txEl>
                                          </p:spTgt>
                                        </p:tgtEl>
                                        <p:attrNameLst>
                                          <p:attrName>style.visibility</p:attrName>
                                        </p:attrNameLst>
                                      </p:cBhvr>
                                      <p:to>
                                        <p:strVal val="visible"/>
                                      </p:to>
                                    </p:set>
                                    <p:animEffect transition="in" filter="barn(inVertical)">
                                      <p:cBhvr>
                                        <p:cTn id="22" dur="500"/>
                                        <p:tgtEl>
                                          <p:spTgt spid="14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arn(inVertical)">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881" y="2457923"/>
            <a:ext cx="9299641" cy="1258043"/>
          </a:xfrm>
        </p:spPr>
        <p:txBody>
          <a:bodyPr>
            <a:noAutofit/>
          </a:bodyPr>
          <a:lstStyle/>
          <a:p>
            <a:pPr marL="0" indent="0" algn="ctr">
              <a:buNone/>
            </a:pPr>
            <a:r>
              <a:rPr lang="vi-VN" sz="7200" dirty="0" smtClean="0">
                <a:solidFill>
                  <a:srgbClr val="FF0000"/>
                </a:solidFill>
              </a:rPr>
              <a:t>1.Sơ đồ tổng quát</a:t>
            </a:r>
            <a:endParaRPr lang="en-US" sz="7200" dirty="0">
              <a:solidFill>
                <a:srgbClr val="FF0000"/>
              </a:solidFill>
            </a:endParaRPr>
          </a:p>
        </p:txBody>
      </p:sp>
    </p:spTree>
    <p:extLst>
      <p:ext uri="{BB962C8B-B14F-4D97-AF65-F5344CB8AC3E}">
        <p14:creationId xmlns:p14="http://schemas.microsoft.com/office/powerpoint/2010/main" val="29027193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383199" y="415925"/>
            <a:ext cx="4411980" cy="368300"/>
          </a:xfrm>
          <a:prstGeom prst="rect">
            <a:avLst/>
          </a:prstGeom>
          <a:noFill/>
        </p:spPr>
        <p:txBody>
          <a:bodyPr wrap="square" rtlCol="0">
            <a:spAutoFit/>
          </a:bodyPr>
          <a:lstStyle/>
          <a:p>
            <a:pPr algn="ctr"/>
            <a:r>
              <a:rPr lang="vi-VN" b="1" dirty="0" smtClean="0">
                <a:solidFill>
                  <a:srgbClr val="FF0000"/>
                </a:solidFill>
                <a:latin typeface="Times New Roman" panose="02020603050405020304" pitchFamily="18" charset="0"/>
                <a:cs typeface="Times New Roman" panose="02020603050405020304" pitchFamily="18" charset="0"/>
              </a:rPr>
              <a:t>1.1</a:t>
            </a:r>
            <a:r>
              <a:rPr lang="en-US" b="1" dirty="0" err="1" smtClean="0">
                <a:solidFill>
                  <a:srgbClr val="FF0000"/>
                </a:solidFill>
                <a:latin typeface="Times New Roman" panose="02020603050405020304" pitchFamily="18" charset="0"/>
                <a:cs typeface="Times New Roman" panose="02020603050405020304" pitchFamily="18" charset="0"/>
              </a:rPr>
              <a:t>Sơ</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đồ</a:t>
            </a:r>
            <a:r>
              <a:rPr lang="en-US" b="1" dirty="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Tổng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quát</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218628" y="1004887"/>
            <a:ext cx="9096375" cy="5305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55240" y="466725"/>
            <a:ext cx="7232015" cy="398780"/>
          </a:xfrm>
          <a:prstGeom prst="rect">
            <a:avLst/>
          </a:prstGeom>
          <a:noFill/>
        </p:spPr>
        <p:txBody>
          <a:bodyPr wrap="square" rtlCol="0">
            <a:spAutoFit/>
          </a:bodyPr>
          <a:lstStyle/>
          <a:p>
            <a:pPr algn="ctr"/>
            <a:r>
              <a:rPr lang="vi-VN" sz="2000" b="1" dirty="0" smtClean="0">
                <a:solidFill>
                  <a:srgbClr val="FF0000"/>
                </a:solidFill>
                <a:latin typeface="Times New Roman" panose="02020603050405020304" pitchFamily="18" charset="0"/>
                <a:cs typeface="Times New Roman" panose="02020603050405020304" pitchFamily="18" charset="0"/>
              </a:rPr>
              <a:t>1.2</a:t>
            </a:r>
            <a:r>
              <a:rPr lang="en-US" sz="2000" b="1" dirty="0" err="1" smtClean="0">
                <a:solidFill>
                  <a:srgbClr val="FF0000"/>
                </a:solidFill>
                <a:latin typeface="Times New Roman" panose="02020603050405020304" pitchFamily="18" charset="0"/>
                <a:cs typeface="Times New Roman" panose="02020603050405020304" pitchFamily="18" charset="0"/>
              </a:rPr>
              <a:t>Sơ</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đồ</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quan</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hệ</a:t>
            </a:r>
            <a:r>
              <a:rPr lang="en-US" sz="2000" b="1" dirty="0">
                <a:solidFill>
                  <a:srgbClr val="FF0000"/>
                </a:solidFill>
                <a:latin typeface="Times New Roman" panose="02020603050405020304" pitchFamily="18" charset="0"/>
                <a:cs typeface="Times New Roman" panose="02020603050405020304" pitchFamily="18" charset="0"/>
              </a:rPr>
              <a:t> </a:t>
            </a:r>
          </a:p>
        </p:txBody>
      </p:sp>
      <p:pic>
        <p:nvPicPr>
          <p:cNvPr id="3" name="Content Placeholder 2"/>
          <p:cNvPicPr>
            <a:picLocks noGrp="1" noChangeAspect="1"/>
          </p:cNvPicPr>
          <p:nvPr>
            <p:ph idx="1"/>
          </p:nvPr>
        </p:nvPicPr>
        <p:blipFill>
          <a:blip r:embed="rId2"/>
          <a:stretch>
            <a:fillRect/>
          </a:stretch>
        </p:blipFill>
        <p:spPr>
          <a:xfrm>
            <a:off x="810209" y="1334860"/>
            <a:ext cx="10515600" cy="39146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866</Words>
  <Application>Microsoft Office PowerPoint</Application>
  <PresentationFormat>Widescreen</PresentationFormat>
  <Paragraphs>63</Paragraphs>
  <Slides>21</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vt:lpstr>
      <vt:lpstr>Times New Roman</vt:lpstr>
      <vt:lpstr>Office Theme</vt:lpstr>
      <vt:lpstr>PowerPoint Presentation</vt:lpstr>
      <vt:lpstr>ĐỒ ÁN CƠ SỞ NGÀNH</vt:lpstr>
      <vt:lpstr>Lời mở đầu</vt:lpstr>
      <vt:lpstr>Mô tả thuật toán</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Giao diện thêm món ăn</vt:lpstr>
      <vt:lpstr>Giao diện chi tiết món ăn</vt:lpstr>
      <vt:lpstr>PowerPoint Presentation</vt:lpstr>
      <vt:lpstr>PowerPoint Presentation</vt:lpstr>
      <vt:lpstr>Giao diện bàn ăn</vt:lpstr>
      <vt:lpstr>3.Kết luận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Les'tStar</cp:lastModifiedBy>
  <cp:revision>41</cp:revision>
  <dcterms:created xsi:type="dcterms:W3CDTF">2022-07-25T12:04:00Z</dcterms:created>
  <dcterms:modified xsi:type="dcterms:W3CDTF">2022-07-27T13:29:39Z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2683DAA5D7524E9AAFFFF9AD4BAA65B5</vt:lpwstr>
  </property>
  <property fmtid="{D5CDD505-2E9C-101B-9397-08002B2CF9AE}" pid="3" name="KSOProductBuildVer">
    <vt:lpwstr>1033-11.2.0.11191</vt:lpwstr>
  </property>
</Properties>
</file>