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9"/>
  </p:notesMasterIdLst>
  <p:sldIdLst>
    <p:sldId id="256" r:id="rId2"/>
    <p:sldId id="259" r:id="rId3"/>
    <p:sldId id="257" r:id="rId4"/>
    <p:sldId id="258" r:id="rId5"/>
    <p:sldId id="261" r:id="rId6"/>
    <p:sldId id="260" r:id="rId7"/>
    <p:sldId id="292" r:id="rId8"/>
    <p:sldId id="263" r:id="rId9"/>
    <p:sldId id="264" r:id="rId10"/>
    <p:sldId id="265" r:id="rId11"/>
    <p:sldId id="293" r:id="rId12"/>
    <p:sldId id="266" r:id="rId13"/>
    <p:sldId id="267" r:id="rId14"/>
    <p:sldId id="268" r:id="rId15"/>
    <p:sldId id="294" r:id="rId16"/>
    <p:sldId id="295" r:id="rId17"/>
    <p:sldId id="273"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Fredoka One" panose="02000000000000000000" pitchFamily="2" charset="0"/>
      <p:regular r:id="rId24"/>
    </p:embeddedFont>
    <p:embeddedFont>
      <p:font typeface="Orbitron" panose="020B0604020202020204" charset="0"/>
      <p:regular r:id="rId25"/>
      <p:bold r:id="rId26"/>
    </p:embeddedFont>
    <p:embeddedFont>
      <p:font typeface="Palanquin Dark" panose="020B0604020202020204" charset="0"/>
      <p:regular r:id="rId27"/>
      <p:bold r:id="rId28"/>
    </p:embeddedFont>
    <p:embeddedFont>
      <p:font typeface="Palatino Linotype" panose="02040502050505030304" pitchFamily="18" charset="0"/>
      <p:regular r:id="rId29"/>
      <p:bold r:id="rId30"/>
      <p:italic r:id="rId31"/>
      <p:boldItalic r:id="rId32"/>
    </p:embeddedFont>
    <p:embeddedFont>
      <p:font typeface="Roboto" panose="02000000000000000000" pitchFamily="2" charset="0"/>
      <p:regular r:id="rId33"/>
      <p:bold r:id="rId34"/>
      <p:italic r:id="rId35"/>
      <p:boldItalic r:id="rId36"/>
    </p:embeddedFont>
    <p:embeddedFont>
      <p:font typeface="Roboto Condensed Light" panose="02000000000000000000" pitchFamily="2"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D4B420-F733-47E1-91A2-B8564138E27F}">
  <a:tblStyle styleId="{1AD4B420-F733-47E1-91A2-B8564138E2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138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presProps" Target="presProps.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094396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887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10facb75130_0_1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10facb75130_0_1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089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4259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0facb75130_0_1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10facb75130_0_1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1934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10facb75130_0_1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10facb75130_0_1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035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10facb75130_0_1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10facb75130_0_1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186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6982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10facb75130_0_10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3" name="Google Shape;1113;g10facb75130_0_10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464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c6ac5e8787_1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c6ac5e8787_1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304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22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c6ac5e8787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c6ac5e8787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5018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671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c6ac5e878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c6ac5e878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084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2427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0facb75130_0_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0facb75130_0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309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10facb75130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10facb75130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626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01322" y="-611430"/>
            <a:ext cx="4544211" cy="4516379"/>
            <a:chOff x="-1901322" y="-611430"/>
            <a:chExt cx="4544211" cy="4516379"/>
          </a:xfrm>
        </p:grpSpPr>
        <p:sp>
          <p:nvSpPr>
            <p:cNvPr id="10" name="Google Shape;10;p2"/>
            <p:cNvSpPr/>
            <p:nvPr/>
          </p:nvSpPr>
          <p:spPr>
            <a:xfrm>
              <a:off x="-1901322" y="1923004"/>
              <a:ext cx="2552990" cy="1507257"/>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29521" y="-366300"/>
              <a:ext cx="3031815" cy="2004573"/>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841214" y="348501"/>
              <a:ext cx="801675" cy="397824"/>
              <a:chOff x="1622300" y="2291700"/>
              <a:chExt cx="118800" cy="58950"/>
            </a:xfrm>
          </p:grpSpPr>
          <p:sp>
            <p:nvSpPr>
              <p:cNvPr id="13" name="Google Shape;13;p2"/>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484614" y="-611430"/>
              <a:ext cx="3127481" cy="4516379"/>
              <a:chOff x="278245" y="-184325"/>
              <a:chExt cx="2358228" cy="3405504"/>
            </a:xfrm>
          </p:grpSpPr>
          <p:grpSp>
            <p:nvGrpSpPr>
              <p:cNvPr id="22" name="Google Shape;22;p2"/>
              <p:cNvGrpSpPr/>
              <p:nvPr/>
            </p:nvGrpSpPr>
            <p:grpSpPr>
              <a:xfrm>
                <a:off x="278245" y="-184325"/>
                <a:ext cx="2358228" cy="3336759"/>
                <a:chOff x="1181475" y="2041825"/>
                <a:chExt cx="620325" cy="877725"/>
              </a:xfrm>
            </p:grpSpPr>
            <p:sp>
              <p:nvSpPr>
                <p:cNvPr id="23" name="Google Shape;23;p2"/>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634700" y="-1073869"/>
            <a:ext cx="7542166" cy="7636641"/>
            <a:chOff x="5482300" y="-1150069"/>
            <a:chExt cx="7542166" cy="7636641"/>
          </a:xfrm>
        </p:grpSpPr>
        <p:sp>
          <p:nvSpPr>
            <p:cNvPr id="30" name="Google Shape;30;p2"/>
            <p:cNvSpPr/>
            <p:nvPr/>
          </p:nvSpPr>
          <p:spPr>
            <a:xfrm rot="10800000" flipH="1">
              <a:off x="6369828" y="-1150069"/>
              <a:ext cx="6654639" cy="7636641"/>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rot="10800000" flipH="1">
              <a:off x="6016263" y="1621720"/>
              <a:ext cx="2553081" cy="3705670"/>
              <a:chOff x="6769513" y="299393"/>
              <a:chExt cx="1308620" cy="1899525"/>
            </a:xfrm>
          </p:grpSpPr>
          <p:sp>
            <p:nvSpPr>
              <p:cNvPr id="32" name="Google Shape;32;p2"/>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flipH="1">
              <a:off x="5482300" y="4423789"/>
              <a:ext cx="827314" cy="410158"/>
              <a:chOff x="5989375" y="1843575"/>
              <a:chExt cx="136525" cy="67675"/>
            </a:xfrm>
          </p:grpSpPr>
          <p:sp>
            <p:nvSpPr>
              <p:cNvPr id="40" name="Google Shape;40;p2"/>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rot="10800000" flipH="1">
              <a:off x="7424539" y="4645063"/>
              <a:ext cx="727773" cy="727773"/>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dk2"/>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txBox="1">
            <a:spLocks noGrp="1"/>
          </p:cNvSpPr>
          <p:nvPr>
            <p:ph type="ctrTitle"/>
          </p:nvPr>
        </p:nvSpPr>
        <p:spPr>
          <a:xfrm>
            <a:off x="1296163" y="1263600"/>
            <a:ext cx="6551700" cy="21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4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96138" y="3416400"/>
            <a:ext cx="6551700" cy="46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18_1_1">
    <p:spTree>
      <p:nvGrpSpPr>
        <p:cNvPr id="1" name="Shape 399"/>
        <p:cNvGrpSpPr/>
        <p:nvPr/>
      </p:nvGrpSpPr>
      <p:grpSpPr>
        <a:xfrm>
          <a:off x="0" y="0"/>
          <a:ext cx="0" cy="0"/>
          <a:chOff x="0" y="0"/>
          <a:chExt cx="0" cy="0"/>
        </a:xfrm>
      </p:grpSpPr>
      <p:sp>
        <p:nvSpPr>
          <p:cNvPr id="400" name="Google Shape;400;p14"/>
          <p:cNvSpPr txBox="1">
            <a:spLocks noGrp="1"/>
          </p:cNvSpPr>
          <p:nvPr>
            <p:ph type="title"/>
          </p:nvPr>
        </p:nvSpPr>
        <p:spPr>
          <a:xfrm>
            <a:off x="4587168" y="3394725"/>
            <a:ext cx="3621000" cy="4023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2200"/>
            </a:lvl1pPr>
            <a:lvl2pPr lvl="1" algn="l" rtl="0">
              <a:spcBef>
                <a:spcPts val="0"/>
              </a:spcBef>
              <a:spcAft>
                <a:spcPts val="0"/>
              </a:spcAft>
              <a:buNone/>
              <a:defRPr sz="2200"/>
            </a:lvl2pPr>
            <a:lvl3pPr lvl="2" algn="l" rtl="0">
              <a:spcBef>
                <a:spcPts val="0"/>
              </a:spcBef>
              <a:spcAft>
                <a:spcPts val="0"/>
              </a:spcAft>
              <a:buNone/>
              <a:defRPr sz="2200"/>
            </a:lvl3pPr>
            <a:lvl4pPr lvl="3" algn="l" rtl="0">
              <a:spcBef>
                <a:spcPts val="0"/>
              </a:spcBef>
              <a:spcAft>
                <a:spcPts val="0"/>
              </a:spcAft>
              <a:buNone/>
              <a:defRPr sz="2200"/>
            </a:lvl4pPr>
            <a:lvl5pPr lvl="4" algn="l" rtl="0">
              <a:spcBef>
                <a:spcPts val="0"/>
              </a:spcBef>
              <a:spcAft>
                <a:spcPts val="0"/>
              </a:spcAft>
              <a:buNone/>
              <a:defRPr sz="2200"/>
            </a:lvl5pPr>
            <a:lvl6pPr lvl="5" algn="l" rtl="0">
              <a:spcBef>
                <a:spcPts val="0"/>
              </a:spcBef>
              <a:spcAft>
                <a:spcPts val="0"/>
              </a:spcAft>
              <a:buNone/>
              <a:defRPr sz="2200"/>
            </a:lvl6pPr>
            <a:lvl7pPr lvl="6" algn="l" rtl="0">
              <a:spcBef>
                <a:spcPts val="0"/>
              </a:spcBef>
              <a:spcAft>
                <a:spcPts val="0"/>
              </a:spcAft>
              <a:buNone/>
              <a:defRPr sz="2200"/>
            </a:lvl7pPr>
            <a:lvl8pPr lvl="7" algn="l" rtl="0">
              <a:spcBef>
                <a:spcPts val="0"/>
              </a:spcBef>
              <a:spcAft>
                <a:spcPts val="0"/>
              </a:spcAft>
              <a:buNone/>
              <a:defRPr sz="2200"/>
            </a:lvl8pPr>
            <a:lvl9pPr lvl="8" algn="l" rtl="0">
              <a:spcBef>
                <a:spcPts val="0"/>
              </a:spcBef>
              <a:spcAft>
                <a:spcPts val="0"/>
              </a:spcAft>
              <a:buNone/>
              <a:defRPr sz="2200"/>
            </a:lvl9pPr>
          </a:lstStyle>
          <a:p>
            <a:endParaRPr/>
          </a:p>
        </p:txBody>
      </p:sp>
      <p:sp>
        <p:nvSpPr>
          <p:cNvPr id="401" name="Google Shape;401;p14"/>
          <p:cNvSpPr txBox="1">
            <a:spLocks noGrp="1"/>
          </p:cNvSpPr>
          <p:nvPr>
            <p:ph type="subTitle" idx="1"/>
          </p:nvPr>
        </p:nvSpPr>
        <p:spPr>
          <a:xfrm>
            <a:off x="4587168" y="1310750"/>
            <a:ext cx="3621000" cy="1936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402" name="Google Shape;402;p14"/>
          <p:cNvSpPr/>
          <p:nvPr/>
        </p:nvSpPr>
        <p:spPr>
          <a:xfrm rot="10800000" flipH="1">
            <a:off x="-2805872" y="-337401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14"/>
          <p:cNvGrpSpPr/>
          <p:nvPr/>
        </p:nvGrpSpPr>
        <p:grpSpPr>
          <a:xfrm>
            <a:off x="6484849" y="3631196"/>
            <a:ext cx="3213277" cy="3529318"/>
            <a:chOff x="6484849" y="3631196"/>
            <a:chExt cx="3213277" cy="3529318"/>
          </a:xfrm>
        </p:grpSpPr>
        <p:sp>
          <p:nvSpPr>
            <p:cNvPr id="404" name="Google Shape;404;p14"/>
            <p:cNvSpPr/>
            <p:nvPr/>
          </p:nvSpPr>
          <p:spPr>
            <a:xfrm>
              <a:off x="7145128" y="3944492"/>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14"/>
            <p:cNvGrpSpPr/>
            <p:nvPr/>
          </p:nvGrpSpPr>
          <p:grpSpPr>
            <a:xfrm rot="10800000" flipH="1">
              <a:off x="6484849" y="3631196"/>
              <a:ext cx="2431677" cy="3529318"/>
              <a:chOff x="6769513" y="299393"/>
              <a:chExt cx="1308620" cy="1899525"/>
            </a:xfrm>
          </p:grpSpPr>
          <p:sp>
            <p:nvSpPr>
              <p:cNvPr id="406" name="Google Shape;406;p14"/>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4"/>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4"/>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4"/>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4"/>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2" name="Google Shape;412;p14"/>
          <p:cNvGrpSpPr/>
          <p:nvPr/>
        </p:nvGrpSpPr>
        <p:grpSpPr>
          <a:xfrm>
            <a:off x="7545816" y="-192997"/>
            <a:ext cx="2586938" cy="1464987"/>
            <a:chOff x="7545816" y="-192997"/>
            <a:chExt cx="2586938" cy="1464987"/>
          </a:xfrm>
        </p:grpSpPr>
        <p:sp>
          <p:nvSpPr>
            <p:cNvPr id="413" name="Google Shape;413;p14"/>
            <p:cNvSpPr/>
            <p:nvPr/>
          </p:nvSpPr>
          <p:spPr>
            <a:xfrm rot="5400000" flipH="1">
              <a:off x="8106792" y="-753973"/>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14"/>
            <p:cNvGrpSpPr/>
            <p:nvPr/>
          </p:nvGrpSpPr>
          <p:grpSpPr>
            <a:xfrm>
              <a:off x="7545825" y="435764"/>
              <a:ext cx="827314" cy="410158"/>
              <a:chOff x="5989375" y="1843575"/>
              <a:chExt cx="136525" cy="67675"/>
            </a:xfrm>
          </p:grpSpPr>
          <p:sp>
            <p:nvSpPr>
              <p:cNvPr id="415" name="Google Shape;415;p14"/>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2_2_1">
    <p:spTree>
      <p:nvGrpSpPr>
        <p:cNvPr id="1" name="Shape 423"/>
        <p:cNvGrpSpPr/>
        <p:nvPr/>
      </p:nvGrpSpPr>
      <p:grpSpPr>
        <a:xfrm>
          <a:off x="0" y="0"/>
          <a:ext cx="0" cy="0"/>
          <a:chOff x="0" y="0"/>
          <a:chExt cx="0" cy="0"/>
        </a:xfrm>
      </p:grpSpPr>
      <p:grpSp>
        <p:nvGrpSpPr>
          <p:cNvPr id="424" name="Google Shape;424;p15"/>
          <p:cNvGrpSpPr/>
          <p:nvPr/>
        </p:nvGrpSpPr>
        <p:grpSpPr>
          <a:xfrm>
            <a:off x="-655997" y="3837819"/>
            <a:ext cx="4859943" cy="2698431"/>
            <a:chOff x="-788304" y="3837819"/>
            <a:chExt cx="4859943" cy="2698431"/>
          </a:xfrm>
        </p:grpSpPr>
        <p:sp>
          <p:nvSpPr>
            <p:cNvPr id="425" name="Google Shape;425;p15"/>
            <p:cNvSpPr/>
            <p:nvPr/>
          </p:nvSpPr>
          <p:spPr>
            <a:xfrm flipH="1">
              <a:off x="-788304" y="4174967"/>
              <a:ext cx="2494083" cy="1471900"/>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5"/>
            <p:cNvGrpSpPr/>
            <p:nvPr/>
          </p:nvGrpSpPr>
          <p:grpSpPr>
            <a:xfrm flipH="1">
              <a:off x="1320304" y="4461358"/>
              <a:ext cx="647437" cy="321825"/>
              <a:chOff x="7990044" y="3252744"/>
              <a:chExt cx="516874" cy="256925"/>
            </a:xfrm>
          </p:grpSpPr>
          <p:sp>
            <p:nvSpPr>
              <p:cNvPr id="427" name="Google Shape;427;p15"/>
              <p:cNvSpPr/>
              <p:nvPr/>
            </p:nvSpPr>
            <p:spPr>
              <a:xfrm>
                <a:off x="8208922" y="3431894"/>
                <a:ext cx="78111" cy="77775"/>
              </a:xfrm>
              <a:custGeom>
                <a:avLst/>
                <a:gdLst/>
                <a:ahLst/>
                <a:cxnLst/>
                <a:rect l="l" t="t" r="r" b="b"/>
                <a:pathLst>
                  <a:path w="930" h="926" extrusionOk="0">
                    <a:moveTo>
                      <a:pt x="129" y="1"/>
                    </a:moveTo>
                    <a:lnTo>
                      <a:pt x="1" y="125"/>
                    </a:lnTo>
                    <a:lnTo>
                      <a:pt x="801" y="926"/>
                    </a:lnTo>
                    <a:lnTo>
                      <a:pt x="929" y="798"/>
                    </a:lnTo>
                    <a:lnTo>
                      <a:pt x="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8208922" y="3431558"/>
                <a:ext cx="77775" cy="77775"/>
              </a:xfrm>
              <a:custGeom>
                <a:avLst/>
                <a:gdLst/>
                <a:ahLst/>
                <a:cxnLst/>
                <a:rect l="l" t="t" r="r" b="b"/>
                <a:pathLst>
                  <a:path w="926" h="926" extrusionOk="0">
                    <a:moveTo>
                      <a:pt x="801" y="1"/>
                    </a:moveTo>
                    <a:lnTo>
                      <a:pt x="1" y="798"/>
                    </a:lnTo>
                    <a:lnTo>
                      <a:pt x="125" y="926"/>
                    </a:lnTo>
                    <a:lnTo>
                      <a:pt x="925" y="125"/>
                    </a:lnTo>
                    <a:lnTo>
                      <a:pt x="8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7990044" y="3431894"/>
                <a:ext cx="78111" cy="77775"/>
              </a:xfrm>
              <a:custGeom>
                <a:avLst/>
                <a:gdLst/>
                <a:ahLst/>
                <a:cxnLst/>
                <a:rect l="l" t="t" r="r" b="b"/>
                <a:pathLst>
                  <a:path w="930" h="926" extrusionOk="0">
                    <a:moveTo>
                      <a:pt x="129" y="1"/>
                    </a:moveTo>
                    <a:lnTo>
                      <a:pt x="1" y="125"/>
                    </a:lnTo>
                    <a:lnTo>
                      <a:pt x="801" y="926"/>
                    </a:lnTo>
                    <a:lnTo>
                      <a:pt x="930" y="798"/>
                    </a:lnTo>
                    <a:lnTo>
                      <a:pt x="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7990044" y="3431558"/>
                <a:ext cx="77775" cy="77775"/>
              </a:xfrm>
              <a:custGeom>
                <a:avLst/>
                <a:gdLst/>
                <a:ahLst/>
                <a:cxnLst/>
                <a:rect l="l" t="t" r="r" b="b"/>
                <a:pathLst>
                  <a:path w="926" h="926" extrusionOk="0">
                    <a:moveTo>
                      <a:pt x="801" y="1"/>
                    </a:moveTo>
                    <a:lnTo>
                      <a:pt x="1" y="798"/>
                    </a:lnTo>
                    <a:lnTo>
                      <a:pt x="129" y="926"/>
                    </a:lnTo>
                    <a:lnTo>
                      <a:pt x="926" y="125"/>
                    </a:lnTo>
                    <a:lnTo>
                      <a:pt x="8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a:off x="8428808"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a:off x="8429144" y="3253080"/>
                <a:ext cx="77775" cy="78111"/>
              </a:xfrm>
              <a:custGeom>
                <a:avLst/>
                <a:gdLst/>
                <a:ahLst/>
                <a:cxnLst/>
                <a:rect l="l" t="t" r="r" b="b"/>
                <a:pathLst>
                  <a:path w="926" h="930" extrusionOk="0">
                    <a:moveTo>
                      <a:pt x="797" y="0"/>
                    </a:moveTo>
                    <a:lnTo>
                      <a:pt x="1" y="801"/>
                    </a:lnTo>
                    <a:lnTo>
                      <a:pt x="125" y="929"/>
                    </a:lnTo>
                    <a:lnTo>
                      <a:pt x="925" y="129"/>
                    </a:lnTo>
                    <a:lnTo>
                      <a:pt x="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a:off x="8209930"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a:off x="8210266" y="3253080"/>
                <a:ext cx="77775" cy="78111"/>
              </a:xfrm>
              <a:custGeom>
                <a:avLst/>
                <a:gdLst/>
                <a:ahLst/>
                <a:cxnLst/>
                <a:rect l="l" t="t" r="r" b="b"/>
                <a:pathLst>
                  <a:path w="926" h="930" extrusionOk="0">
                    <a:moveTo>
                      <a:pt x="801" y="0"/>
                    </a:moveTo>
                    <a:lnTo>
                      <a:pt x="1" y="801"/>
                    </a:lnTo>
                    <a:lnTo>
                      <a:pt x="125" y="929"/>
                    </a:lnTo>
                    <a:lnTo>
                      <a:pt x="925" y="129"/>
                    </a:lnTo>
                    <a:lnTo>
                      <a:pt x="8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15"/>
            <p:cNvGrpSpPr/>
            <p:nvPr/>
          </p:nvGrpSpPr>
          <p:grpSpPr>
            <a:xfrm rot="5400000">
              <a:off x="813121" y="3277732"/>
              <a:ext cx="2698431" cy="3818605"/>
              <a:chOff x="7726148" y="777978"/>
              <a:chExt cx="2698431" cy="3818605"/>
            </a:xfrm>
          </p:grpSpPr>
          <p:sp>
            <p:nvSpPr>
              <p:cNvPr id="436" name="Google Shape;436;p15"/>
              <p:cNvSpPr/>
              <p:nvPr/>
            </p:nvSpPr>
            <p:spPr>
              <a:xfrm>
                <a:off x="7726148" y="4468667"/>
                <a:ext cx="148998" cy="127917"/>
              </a:xfrm>
              <a:custGeom>
                <a:avLst/>
                <a:gdLst/>
                <a:ahLst/>
                <a:cxnLst/>
                <a:rect l="l" t="t" r="r" b="b"/>
                <a:pathLst>
                  <a:path w="1774" h="1523" extrusionOk="0">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a:off x="9887546" y="2617023"/>
                <a:ext cx="520234" cy="519814"/>
              </a:xfrm>
              <a:custGeom>
                <a:avLst/>
                <a:gdLst/>
                <a:ahLst/>
                <a:cxnLst/>
                <a:rect l="l" t="t" r="r" b="b"/>
                <a:pathLst>
                  <a:path w="6194" h="6189" extrusionOk="0">
                    <a:moveTo>
                      <a:pt x="4428" y="0"/>
                    </a:moveTo>
                    <a:lnTo>
                      <a:pt x="2214" y="2214"/>
                    </a:lnTo>
                    <a:lnTo>
                      <a:pt x="1" y="4427"/>
                    </a:lnTo>
                    <a:lnTo>
                      <a:pt x="1" y="6188"/>
                    </a:lnTo>
                    <a:lnTo>
                      <a:pt x="3095" y="3094"/>
                    </a:lnTo>
                    <a:lnTo>
                      <a:pt x="6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a:off x="7813245" y="777978"/>
                <a:ext cx="2611333" cy="3736295"/>
              </a:xfrm>
              <a:custGeom>
                <a:avLst/>
                <a:gdLst/>
                <a:ahLst/>
                <a:cxnLst/>
                <a:rect l="l" t="t" r="r" b="b"/>
                <a:pathLst>
                  <a:path w="31091" h="44485" extrusionOk="0">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9" name="Google Shape;439;p15"/>
          <p:cNvGrpSpPr/>
          <p:nvPr/>
        </p:nvGrpSpPr>
        <p:grpSpPr>
          <a:xfrm flipH="1">
            <a:off x="5745066" y="-1801575"/>
            <a:ext cx="4054931" cy="3690696"/>
            <a:chOff x="-626842" y="-1801575"/>
            <a:chExt cx="4054931" cy="3690696"/>
          </a:xfrm>
        </p:grpSpPr>
        <p:sp>
          <p:nvSpPr>
            <p:cNvPr id="440" name="Google Shape;440;p15"/>
            <p:cNvSpPr/>
            <p:nvPr/>
          </p:nvSpPr>
          <p:spPr>
            <a:xfrm>
              <a:off x="-626842" y="-190870"/>
              <a:ext cx="2698418" cy="1592456"/>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15"/>
            <p:cNvGrpSpPr/>
            <p:nvPr/>
          </p:nvGrpSpPr>
          <p:grpSpPr>
            <a:xfrm rot="10800000">
              <a:off x="388735" y="-1801575"/>
              <a:ext cx="3039353" cy="3203144"/>
              <a:chOff x="7797455" y="1505164"/>
              <a:chExt cx="3773251" cy="3976591"/>
            </a:xfrm>
          </p:grpSpPr>
          <p:sp>
            <p:nvSpPr>
              <p:cNvPr id="442" name="Google Shape;442;p15"/>
              <p:cNvSpPr/>
              <p:nvPr/>
            </p:nvSpPr>
            <p:spPr>
              <a:xfrm>
                <a:off x="8507171" y="4423732"/>
                <a:ext cx="375603" cy="375939"/>
              </a:xfrm>
              <a:custGeom>
                <a:avLst/>
                <a:gdLst/>
                <a:ahLst/>
                <a:cxnLst/>
                <a:rect l="l" t="t" r="r" b="b"/>
                <a:pathLst>
                  <a:path w="4472" h="4476" extrusionOk="0">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a:off x="7797455" y="5326373"/>
                <a:ext cx="181250" cy="155382"/>
              </a:xfrm>
              <a:custGeom>
                <a:avLst/>
                <a:gdLst/>
                <a:ahLst/>
                <a:cxnLst/>
                <a:rect l="l" t="t" r="r" b="b"/>
                <a:pathLst>
                  <a:path w="2158" h="1850" extrusionOk="0">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a:off x="11389036" y="1505164"/>
                <a:ext cx="181670" cy="155382"/>
              </a:xfrm>
              <a:custGeom>
                <a:avLst/>
                <a:gdLst/>
                <a:ahLst/>
                <a:cxnLst/>
                <a:rect l="l" t="t" r="r" b="b"/>
                <a:pathLst>
                  <a:path w="2163" h="1850" extrusionOk="0">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7919157" y="1639968"/>
                <a:ext cx="3594352" cy="3738983"/>
              </a:xfrm>
              <a:custGeom>
                <a:avLst/>
                <a:gdLst/>
                <a:ahLst/>
                <a:cxnLst/>
                <a:rect l="l" t="t" r="r" b="b"/>
                <a:pathLst>
                  <a:path w="42795" h="44517" extrusionOk="0">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15"/>
            <p:cNvGrpSpPr/>
            <p:nvPr/>
          </p:nvGrpSpPr>
          <p:grpSpPr>
            <a:xfrm>
              <a:off x="331330" y="1630180"/>
              <a:ext cx="258605" cy="258941"/>
              <a:chOff x="8925357" y="2817675"/>
              <a:chExt cx="258605" cy="258941"/>
            </a:xfrm>
          </p:grpSpPr>
          <p:sp>
            <p:nvSpPr>
              <p:cNvPr id="447" name="Google Shape;447;p15"/>
              <p:cNvSpPr/>
              <p:nvPr/>
            </p:nvSpPr>
            <p:spPr>
              <a:xfrm>
                <a:off x="9033956" y="2817675"/>
                <a:ext cx="41155" cy="258941"/>
              </a:xfrm>
              <a:custGeom>
                <a:avLst/>
                <a:gdLst/>
                <a:ahLst/>
                <a:cxnLst/>
                <a:rect l="l" t="t" r="r" b="b"/>
                <a:pathLst>
                  <a:path w="490" h="3083" extrusionOk="0">
                    <a:moveTo>
                      <a:pt x="1" y="1"/>
                    </a:moveTo>
                    <a:lnTo>
                      <a:pt x="1" y="3083"/>
                    </a:lnTo>
                    <a:lnTo>
                      <a:pt x="489" y="3083"/>
                    </a:lnTo>
                    <a:lnTo>
                      <a:pt x="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8925357" y="2926610"/>
                <a:ext cx="258605" cy="41155"/>
              </a:xfrm>
              <a:custGeom>
                <a:avLst/>
                <a:gdLst/>
                <a:ahLst/>
                <a:cxnLst/>
                <a:rect l="l" t="t" r="r" b="b"/>
                <a:pathLst>
                  <a:path w="3079" h="490" extrusionOk="0">
                    <a:moveTo>
                      <a:pt x="1" y="1"/>
                    </a:moveTo>
                    <a:lnTo>
                      <a:pt x="1" y="489"/>
                    </a:lnTo>
                    <a:lnTo>
                      <a:pt x="3079" y="489"/>
                    </a:lnTo>
                    <a:lnTo>
                      <a:pt x="3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9" name="Google Shape;449;p15"/>
          <p:cNvSpPr txBox="1">
            <a:spLocks noGrp="1"/>
          </p:cNvSpPr>
          <p:nvPr>
            <p:ph type="title" hasCustomPrompt="1"/>
          </p:nvPr>
        </p:nvSpPr>
        <p:spPr>
          <a:xfrm>
            <a:off x="1478734"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0" name="Google Shape;450;p15"/>
          <p:cNvSpPr txBox="1">
            <a:spLocks noGrp="1"/>
          </p:cNvSpPr>
          <p:nvPr>
            <p:ph type="subTitle" idx="1"/>
          </p:nvPr>
        </p:nvSpPr>
        <p:spPr>
          <a:xfrm>
            <a:off x="777784" y="2601579"/>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51" name="Google Shape;451;p15"/>
          <p:cNvSpPr txBox="1">
            <a:spLocks noGrp="1"/>
          </p:cNvSpPr>
          <p:nvPr>
            <p:ph type="subTitle" idx="2"/>
          </p:nvPr>
        </p:nvSpPr>
        <p:spPr>
          <a:xfrm>
            <a:off x="777784" y="2972979"/>
            <a:ext cx="2287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52" name="Google Shape;452;p15"/>
          <p:cNvSpPr txBox="1">
            <a:spLocks noGrp="1"/>
          </p:cNvSpPr>
          <p:nvPr>
            <p:ph type="title" idx="3" hasCustomPrompt="1"/>
          </p:nvPr>
        </p:nvSpPr>
        <p:spPr>
          <a:xfrm>
            <a:off x="4129048"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3" name="Google Shape;453;p15"/>
          <p:cNvSpPr txBox="1">
            <a:spLocks noGrp="1"/>
          </p:cNvSpPr>
          <p:nvPr>
            <p:ph type="subTitle" idx="4"/>
          </p:nvPr>
        </p:nvSpPr>
        <p:spPr>
          <a:xfrm>
            <a:off x="3428103" y="2601579"/>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54" name="Google Shape;454;p15"/>
          <p:cNvSpPr txBox="1">
            <a:spLocks noGrp="1"/>
          </p:cNvSpPr>
          <p:nvPr>
            <p:ph type="subTitle" idx="5"/>
          </p:nvPr>
        </p:nvSpPr>
        <p:spPr>
          <a:xfrm>
            <a:off x="3428103" y="2972979"/>
            <a:ext cx="2287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55" name="Google Shape;455;p15"/>
          <p:cNvSpPr txBox="1">
            <a:spLocks noGrp="1"/>
          </p:cNvSpPr>
          <p:nvPr>
            <p:ph type="title" idx="6" hasCustomPrompt="1"/>
          </p:nvPr>
        </p:nvSpPr>
        <p:spPr>
          <a:xfrm>
            <a:off x="6779363"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6" name="Google Shape;456;p15"/>
          <p:cNvSpPr txBox="1">
            <a:spLocks noGrp="1"/>
          </p:cNvSpPr>
          <p:nvPr>
            <p:ph type="subTitle" idx="7"/>
          </p:nvPr>
        </p:nvSpPr>
        <p:spPr>
          <a:xfrm>
            <a:off x="6078416" y="2601579"/>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57" name="Google Shape;457;p15"/>
          <p:cNvSpPr txBox="1">
            <a:spLocks noGrp="1"/>
          </p:cNvSpPr>
          <p:nvPr>
            <p:ph type="subTitle" idx="8"/>
          </p:nvPr>
        </p:nvSpPr>
        <p:spPr>
          <a:xfrm>
            <a:off x="6078416" y="2972979"/>
            <a:ext cx="2287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58" name="Google Shape;458;p15"/>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20">
    <p:spTree>
      <p:nvGrpSpPr>
        <p:cNvPr id="1" name="Shape 676"/>
        <p:cNvGrpSpPr/>
        <p:nvPr/>
      </p:nvGrpSpPr>
      <p:grpSpPr>
        <a:xfrm>
          <a:off x="0" y="0"/>
          <a:ext cx="0" cy="0"/>
          <a:chOff x="0" y="0"/>
          <a:chExt cx="0" cy="0"/>
        </a:xfrm>
      </p:grpSpPr>
      <p:grpSp>
        <p:nvGrpSpPr>
          <p:cNvPr id="677" name="Google Shape;677;p22"/>
          <p:cNvGrpSpPr/>
          <p:nvPr/>
        </p:nvGrpSpPr>
        <p:grpSpPr>
          <a:xfrm>
            <a:off x="6637249" y="3517397"/>
            <a:ext cx="3213277" cy="3529318"/>
            <a:chOff x="6484849" y="3631196"/>
            <a:chExt cx="3213277" cy="3529318"/>
          </a:xfrm>
        </p:grpSpPr>
        <p:sp>
          <p:nvSpPr>
            <p:cNvPr id="678" name="Google Shape;678;p22"/>
            <p:cNvSpPr/>
            <p:nvPr/>
          </p:nvSpPr>
          <p:spPr>
            <a:xfrm>
              <a:off x="7145128" y="4325492"/>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22"/>
            <p:cNvGrpSpPr/>
            <p:nvPr/>
          </p:nvGrpSpPr>
          <p:grpSpPr>
            <a:xfrm rot="10800000" flipH="1">
              <a:off x="6484849" y="3631196"/>
              <a:ext cx="2431677" cy="3529318"/>
              <a:chOff x="6769513" y="299393"/>
              <a:chExt cx="1308620" cy="1899525"/>
            </a:xfrm>
          </p:grpSpPr>
          <p:sp>
            <p:nvSpPr>
              <p:cNvPr id="680" name="Google Shape;680;p22"/>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6" name="Google Shape;686;p22"/>
          <p:cNvGrpSpPr/>
          <p:nvPr/>
        </p:nvGrpSpPr>
        <p:grpSpPr>
          <a:xfrm>
            <a:off x="-2910022" y="-3831210"/>
            <a:ext cx="6654696" cy="7636707"/>
            <a:chOff x="-2910022" y="-3831210"/>
            <a:chExt cx="6654696" cy="7636707"/>
          </a:xfrm>
        </p:grpSpPr>
        <p:sp>
          <p:nvSpPr>
            <p:cNvPr id="687" name="Google Shape;687;p22"/>
            <p:cNvSpPr/>
            <p:nvPr/>
          </p:nvSpPr>
          <p:spPr>
            <a:xfrm rot="10800000" flipH="1">
              <a:off x="-2910022" y="-383121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8" name="Google Shape;688;p22"/>
            <p:cNvGrpSpPr/>
            <p:nvPr/>
          </p:nvGrpSpPr>
          <p:grpSpPr>
            <a:xfrm flipH="1">
              <a:off x="-831771" y="-192647"/>
              <a:ext cx="2586938" cy="1464987"/>
              <a:chOff x="7545816" y="-192997"/>
              <a:chExt cx="2586938" cy="1464987"/>
            </a:xfrm>
          </p:grpSpPr>
          <p:sp>
            <p:nvSpPr>
              <p:cNvPr id="689" name="Google Shape;689;p22"/>
              <p:cNvSpPr/>
              <p:nvPr/>
            </p:nvSpPr>
            <p:spPr>
              <a:xfrm rot="5400000" flipH="1">
                <a:off x="8106792" y="-753973"/>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0" name="Google Shape;690;p22"/>
              <p:cNvGrpSpPr/>
              <p:nvPr/>
            </p:nvGrpSpPr>
            <p:grpSpPr>
              <a:xfrm>
                <a:off x="7545825" y="435764"/>
                <a:ext cx="827314" cy="410158"/>
                <a:chOff x="5989375" y="1843575"/>
                <a:chExt cx="136525" cy="67675"/>
              </a:xfrm>
            </p:grpSpPr>
            <p:sp>
              <p:nvSpPr>
                <p:cNvPr id="691" name="Google Shape;691;p22"/>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2"/>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2"/>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2"/>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99" name="Google Shape;699;p22"/>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2"/>
              </a:buClr>
              <a:buSzPts val="3000"/>
              <a:buNone/>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20_1">
    <p:spTree>
      <p:nvGrpSpPr>
        <p:cNvPr id="1" name="Shape 700"/>
        <p:cNvGrpSpPr/>
        <p:nvPr/>
      </p:nvGrpSpPr>
      <p:grpSpPr>
        <a:xfrm>
          <a:off x="0" y="0"/>
          <a:ext cx="0" cy="0"/>
          <a:chOff x="0" y="0"/>
          <a:chExt cx="0" cy="0"/>
        </a:xfrm>
      </p:grpSpPr>
      <p:sp>
        <p:nvSpPr>
          <p:cNvPr id="701" name="Google Shape;701;p23"/>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grpSp>
        <p:nvGrpSpPr>
          <p:cNvPr id="702" name="Google Shape;702;p23"/>
          <p:cNvGrpSpPr/>
          <p:nvPr/>
        </p:nvGrpSpPr>
        <p:grpSpPr>
          <a:xfrm rot="10800000" flipH="1">
            <a:off x="8002875" y="-893617"/>
            <a:ext cx="1599393" cy="2188720"/>
            <a:chOff x="8051125" y="4018221"/>
            <a:chExt cx="1599393" cy="2188720"/>
          </a:xfrm>
        </p:grpSpPr>
        <p:sp>
          <p:nvSpPr>
            <p:cNvPr id="703" name="Google Shape;703;p23"/>
            <p:cNvSpPr/>
            <p:nvPr/>
          </p:nvSpPr>
          <p:spPr>
            <a:xfrm>
              <a:off x="8051125" y="4157250"/>
              <a:ext cx="1311339" cy="1311189"/>
            </a:xfrm>
            <a:custGeom>
              <a:avLst/>
              <a:gdLst/>
              <a:ahLst/>
              <a:cxnLst/>
              <a:rect l="l" t="t" r="r" b="b"/>
              <a:pathLst>
                <a:path w="8763" h="8762" extrusionOk="0">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23"/>
            <p:cNvGrpSpPr/>
            <p:nvPr/>
          </p:nvGrpSpPr>
          <p:grpSpPr>
            <a:xfrm>
              <a:off x="8421632" y="4018221"/>
              <a:ext cx="1228886" cy="2188720"/>
              <a:chOff x="8389396" y="1055350"/>
              <a:chExt cx="1228886" cy="2188720"/>
            </a:xfrm>
          </p:grpSpPr>
          <p:sp>
            <p:nvSpPr>
              <p:cNvPr id="705" name="Google Shape;705;p23"/>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3"/>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7" name="Google Shape;707;p23"/>
          <p:cNvGrpSpPr/>
          <p:nvPr/>
        </p:nvGrpSpPr>
        <p:grpSpPr>
          <a:xfrm>
            <a:off x="-2361718" y="1128115"/>
            <a:ext cx="6322114" cy="7255046"/>
            <a:chOff x="-2361718" y="747115"/>
            <a:chExt cx="6322114" cy="7255046"/>
          </a:xfrm>
        </p:grpSpPr>
        <p:grpSp>
          <p:nvGrpSpPr>
            <p:cNvPr id="708" name="Google Shape;708;p23"/>
            <p:cNvGrpSpPr/>
            <p:nvPr/>
          </p:nvGrpSpPr>
          <p:grpSpPr>
            <a:xfrm rot="10800000">
              <a:off x="-2361718" y="747115"/>
              <a:ext cx="6322114" cy="7255046"/>
              <a:chOff x="-2504900" y="1005827"/>
              <a:chExt cx="6322114" cy="7255046"/>
            </a:xfrm>
          </p:grpSpPr>
          <p:sp>
            <p:nvSpPr>
              <p:cNvPr id="709" name="Google Shape;709;p23"/>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3"/>
              <p:cNvSpPr/>
              <p:nvPr/>
            </p:nvSpPr>
            <p:spPr>
              <a:xfrm>
                <a:off x="498666" y="3857823"/>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23"/>
            <p:cNvGrpSpPr/>
            <p:nvPr/>
          </p:nvGrpSpPr>
          <p:grpSpPr>
            <a:xfrm rot="-5400000" flipH="1">
              <a:off x="413271" y="3223016"/>
              <a:ext cx="618213" cy="306426"/>
              <a:chOff x="5989375" y="1843575"/>
              <a:chExt cx="136525" cy="67675"/>
            </a:xfrm>
          </p:grpSpPr>
          <p:sp>
            <p:nvSpPr>
              <p:cNvPr id="712" name="Google Shape;712;p23"/>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3"/>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3"/>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3"/>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777"/>
        <p:cNvGrpSpPr/>
        <p:nvPr/>
      </p:nvGrpSpPr>
      <p:grpSpPr>
        <a:xfrm>
          <a:off x="0" y="0"/>
          <a:ext cx="0" cy="0"/>
          <a:chOff x="0" y="0"/>
          <a:chExt cx="0" cy="0"/>
        </a:xfrm>
      </p:grpSpPr>
      <p:grpSp>
        <p:nvGrpSpPr>
          <p:cNvPr id="778" name="Google Shape;778;p25"/>
          <p:cNvGrpSpPr/>
          <p:nvPr/>
        </p:nvGrpSpPr>
        <p:grpSpPr>
          <a:xfrm>
            <a:off x="-1296571" y="-620648"/>
            <a:ext cx="3482238" cy="4516379"/>
            <a:chOff x="-1296571" y="-620648"/>
            <a:chExt cx="3482238" cy="4516379"/>
          </a:xfrm>
        </p:grpSpPr>
        <p:sp>
          <p:nvSpPr>
            <p:cNvPr id="779" name="Google Shape;779;p25"/>
            <p:cNvSpPr/>
            <p:nvPr/>
          </p:nvSpPr>
          <p:spPr>
            <a:xfrm>
              <a:off x="-1296571" y="0"/>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25"/>
            <p:cNvGrpSpPr/>
            <p:nvPr/>
          </p:nvGrpSpPr>
          <p:grpSpPr>
            <a:xfrm>
              <a:off x="-941814" y="-620648"/>
              <a:ext cx="3127481" cy="4516379"/>
              <a:chOff x="278245" y="-184325"/>
              <a:chExt cx="2358228" cy="3405504"/>
            </a:xfrm>
          </p:grpSpPr>
          <p:grpSp>
            <p:nvGrpSpPr>
              <p:cNvPr id="781" name="Google Shape;781;p25"/>
              <p:cNvGrpSpPr/>
              <p:nvPr/>
            </p:nvGrpSpPr>
            <p:grpSpPr>
              <a:xfrm>
                <a:off x="278245" y="-184325"/>
                <a:ext cx="2358228" cy="3336759"/>
                <a:chOff x="1181475" y="2041825"/>
                <a:chExt cx="620325" cy="877725"/>
              </a:xfrm>
            </p:grpSpPr>
            <p:sp>
              <p:nvSpPr>
                <p:cNvPr id="782" name="Google Shape;782;p25"/>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5"/>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8" name="Google Shape;788;p25"/>
          <p:cNvGrpSpPr/>
          <p:nvPr/>
        </p:nvGrpSpPr>
        <p:grpSpPr>
          <a:xfrm>
            <a:off x="5245253" y="-441860"/>
            <a:ext cx="6654696" cy="9380356"/>
            <a:chOff x="5245253" y="-441860"/>
            <a:chExt cx="6654696" cy="9380356"/>
          </a:xfrm>
        </p:grpSpPr>
        <p:sp>
          <p:nvSpPr>
            <p:cNvPr id="789" name="Google Shape;789;p25"/>
            <p:cNvSpPr/>
            <p:nvPr/>
          </p:nvSpPr>
          <p:spPr>
            <a:xfrm rot="10800000" flipH="1">
              <a:off x="5245253" y="130179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25"/>
            <p:cNvGrpSpPr/>
            <p:nvPr/>
          </p:nvGrpSpPr>
          <p:grpSpPr>
            <a:xfrm flipH="1">
              <a:off x="8418770" y="-441860"/>
              <a:ext cx="2708843" cy="3931638"/>
              <a:chOff x="6769513" y="299393"/>
              <a:chExt cx="1308620" cy="1899525"/>
            </a:xfrm>
          </p:grpSpPr>
          <p:sp>
            <p:nvSpPr>
              <p:cNvPr id="791" name="Google Shape;791;p25"/>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5"/>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rot="10800000" flipH="1">
              <a:off x="8796218" y="3575323"/>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accent3"/>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799"/>
        <p:cNvGrpSpPr/>
        <p:nvPr/>
      </p:nvGrpSpPr>
      <p:grpSpPr>
        <a:xfrm>
          <a:off x="0" y="0"/>
          <a:ext cx="0" cy="0"/>
          <a:chOff x="0" y="0"/>
          <a:chExt cx="0" cy="0"/>
        </a:xfrm>
      </p:grpSpPr>
      <p:grpSp>
        <p:nvGrpSpPr>
          <p:cNvPr id="800" name="Google Shape;800;p26"/>
          <p:cNvGrpSpPr/>
          <p:nvPr/>
        </p:nvGrpSpPr>
        <p:grpSpPr>
          <a:xfrm rot="10800000" flipH="1">
            <a:off x="8002875" y="-893617"/>
            <a:ext cx="1599393" cy="2188720"/>
            <a:chOff x="8051125" y="4018221"/>
            <a:chExt cx="1599393" cy="2188720"/>
          </a:xfrm>
        </p:grpSpPr>
        <p:sp>
          <p:nvSpPr>
            <p:cNvPr id="801" name="Google Shape;801;p26"/>
            <p:cNvSpPr/>
            <p:nvPr/>
          </p:nvSpPr>
          <p:spPr>
            <a:xfrm>
              <a:off x="8051125" y="4157250"/>
              <a:ext cx="1311339" cy="1311189"/>
            </a:xfrm>
            <a:custGeom>
              <a:avLst/>
              <a:gdLst/>
              <a:ahLst/>
              <a:cxnLst/>
              <a:rect l="l" t="t" r="r" b="b"/>
              <a:pathLst>
                <a:path w="8763" h="8762" extrusionOk="0">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6"/>
            <p:cNvGrpSpPr/>
            <p:nvPr/>
          </p:nvGrpSpPr>
          <p:grpSpPr>
            <a:xfrm>
              <a:off x="8421632" y="4018221"/>
              <a:ext cx="1228886" cy="2188720"/>
              <a:chOff x="8389396" y="1055350"/>
              <a:chExt cx="1228886" cy="2188720"/>
            </a:xfrm>
          </p:grpSpPr>
          <p:sp>
            <p:nvSpPr>
              <p:cNvPr id="803" name="Google Shape;803;p26"/>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26"/>
          <p:cNvGrpSpPr/>
          <p:nvPr/>
        </p:nvGrpSpPr>
        <p:grpSpPr>
          <a:xfrm>
            <a:off x="-2361718" y="1128115"/>
            <a:ext cx="6322114" cy="7255046"/>
            <a:chOff x="-2361718" y="747115"/>
            <a:chExt cx="6322114" cy="7255046"/>
          </a:xfrm>
        </p:grpSpPr>
        <p:grpSp>
          <p:nvGrpSpPr>
            <p:cNvPr id="806" name="Google Shape;806;p26"/>
            <p:cNvGrpSpPr/>
            <p:nvPr/>
          </p:nvGrpSpPr>
          <p:grpSpPr>
            <a:xfrm rot="10800000">
              <a:off x="-2361718" y="747115"/>
              <a:ext cx="6322114" cy="7255046"/>
              <a:chOff x="-2504900" y="1005827"/>
              <a:chExt cx="6322114" cy="7255046"/>
            </a:xfrm>
          </p:grpSpPr>
          <p:sp>
            <p:nvSpPr>
              <p:cNvPr id="807" name="Google Shape;807;p26"/>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498666" y="3857823"/>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26"/>
            <p:cNvGrpSpPr/>
            <p:nvPr/>
          </p:nvGrpSpPr>
          <p:grpSpPr>
            <a:xfrm rot="-5400000" flipH="1">
              <a:off x="413271" y="3223016"/>
              <a:ext cx="618213" cy="306426"/>
              <a:chOff x="5989375" y="1843575"/>
              <a:chExt cx="136525" cy="67675"/>
            </a:xfrm>
          </p:grpSpPr>
          <p:sp>
            <p:nvSpPr>
              <p:cNvPr id="810" name="Google Shape;810;p26"/>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grpSp>
        <p:nvGrpSpPr>
          <p:cNvPr id="52" name="Google Shape;52;p3"/>
          <p:cNvGrpSpPr/>
          <p:nvPr/>
        </p:nvGrpSpPr>
        <p:grpSpPr>
          <a:xfrm>
            <a:off x="-1373076" y="-1209900"/>
            <a:ext cx="11890152" cy="7563299"/>
            <a:chOff x="-1373076" y="-1366629"/>
            <a:chExt cx="11890152" cy="7563299"/>
          </a:xfrm>
        </p:grpSpPr>
        <p:sp>
          <p:nvSpPr>
            <p:cNvPr id="53" name="Google Shape;53;p3"/>
            <p:cNvSpPr/>
            <p:nvPr/>
          </p:nvSpPr>
          <p:spPr>
            <a:xfrm flipH="1">
              <a:off x="7225808" y="-184949"/>
              <a:ext cx="2698418" cy="1592456"/>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3"/>
            <p:cNvGrpSpPr/>
            <p:nvPr/>
          </p:nvGrpSpPr>
          <p:grpSpPr>
            <a:xfrm>
              <a:off x="5467203" y="316173"/>
              <a:ext cx="5049873" cy="5880497"/>
              <a:chOff x="5462123" y="316173"/>
              <a:chExt cx="5049873" cy="5880497"/>
            </a:xfrm>
          </p:grpSpPr>
          <p:sp>
            <p:nvSpPr>
              <p:cNvPr id="55" name="Google Shape;55;p3"/>
              <p:cNvSpPr/>
              <p:nvPr/>
            </p:nvSpPr>
            <p:spPr>
              <a:xfrm>
                <a:off x="6129588" y="3610364"/>
                <a:ext cx="4382407" cy="2586307"/>
              </a:xfrm>
              <a:custGeom>
                <a:avLst/>
                <a:gdLst/>
                <a:ahLst/>
                <a:cxnLst/>
                <a:rect l="l" t="t" r="r" b="b"/>
                <a:pathLst>
                  <a:path w="22289" h="13154" extrusionOk="0">
                    <a:moveTo>
                      <a:pt x="17041" y="1"/>
                    </a:moveTo>
                    <a:lnTo>
                      <a:pt x="12718" y="4324"/>
                    </a:lnTo>
                    <a:lnTo>
                      <a:pt x="8779" y="4324"/>
                    </a:lnTo>
                    <a:lnTo>
                      <a:pt x="1" y="13102"/>
                    </a:lnTo>
                    <a:lnTo>
                      <a:pt x="8231" y="13154"/>
                    </a:lnTo>
                    <a:lnTo>
                      <a:pt x="10773" y="10612"/>
                    </a:lnTo>
                    <a:lnTo>
                      <a:pt x="11677" y="10612"/>
                    </a:lnTo>
                    <a:lnTo>
                      <a:pt x="22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3"/>
              <p:cNvGrpSpPr/>
              <p:nvPr/>
            </p:nvGrpSpPr>
            <p:grpSpPr>
              <a:xfrm>
                <a:off x="5462123" y="316173"/>
                <a:ext cx="3851865" cy="5347559"/>
                <a:chOff x="4825133" y="589757"/>
                <a:chExt cx="3851865" cy="5347559"/>
              </a:xfrm>
            </p:grpSpPr>
            <p:sp>
              <p:nvSpPr>
                <p:cNvPr id="57" name="Google Shape;57;p3"/>
                <p:cNvSpPr/>
                <p:nvPr/>
              </p:nvSpPr>
              <p:spPr>
                <a:xfrm>
                  <a:off x="4908115" y="679122"/>
                  <a:ext cx="3676746" cy="5123054"/>
                </a:xfrm>
                <a:custGeom>
                  <a:avLst/>
                  <a:gdLst/>
                  <a:ahLst/>
                  <a:cxnLst/>
                  <a:rect l="l" t="t" r="r" b="b"/>
                  <a:pathLst>
                    <a:path w="43776" h="60996" extrusionOk="0">
                      <a:moveTo>
                        <a:pt x="43432" y="1"/>
                      </a:moveTo>
                      <a:lnTo>
                        <a:pt x="33665" y="9768"/>
                      </a:lnTo>
                      <a:lnTo>
                        <a:pt x="33665" y="36891"/>
                      </a:lnTo>
                      <a:lnTo>
                        <a:pt x="20804" y="49752"/>
                      </a:lnTo>
                      <a:lnTo>
                        <a:pt x="1" y="49752"/>
                      </a:lnTo>
                      <a:lnTo>
                        <a:pt x="1" y="60996"/>
                      </a:lnTo>
                      <a:lnTo>
                        <a:pt x="489" y="60996"/>
                      </a:lnTo>
                      <a:lnTo>
                        <a:pt x="489" y="50240"/>
                      </a:lnTo>
                      <a:lnTo>
                        <a:pt x="21004" y="50240"/>
                      </a:lnTo>
                      <a:lnTo>
                        <a:pt x="21076" y="50168"/>
                      </a:lnTo>
                      <a:lnTo>
                        <a:pt x="34153" y="37091"/>
                      </a:lnTo>
                      <a:lnTo>
                        <a:pt x="34153" y="9972"/>
                      </a:lnTo>
                      <a:lnTo>
                        <a:pt x="43776" y="345"/>
                      </a:lnTo>
                      <a:lnTo>
                        <a:pt x="434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907161" y="4010501"/>
                  <a:ext cx="633201" cy="633201"/>
                </a:xfrm>
                <a:custGeom>
                  <a:avLst/>
                  <a:gdLst/>
                  <a:ahLst/>
                  <a:cxnLst/>
                  <a:rect l="l" t="t" r="r" b="b"/>
                  <a:pathLst>
                    <a:path w="7539" h="7539" extrusionOk="0">
                      <a:moveTo>
                        <a:pt x="5389" y="1"/>
                      </a:moveTo>
                      <a:lnTo>
                        <a:pt x="2695" y="2699"/>
                      </a:lnTo>
                      <a:lnTo>
                        <a:pt x="1" y="5393"/>
                      </a:lnTo>
                      <a:lnTo>
                        <a:pt x="1" y="7538"/>
                      </a:lnTo>
                      <a:lnTo>
                        <a:pt x="3767" y="3771"/>
                      </a:lnTo>
                      <a:lnTo>
                        <a:pt x="7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825133" y="5781599"/>
                  <a:ext cx="181250" cy="155717"/>
                </a:xfrm>
                <a:custGeom>
                  <a:avLst/>
                  <a:gdLst/>
                  <a:ahLst/>
                  <a:cxnLst/>
                  <a:rect l="l" t="t" r="r" b="b"/>
                  <a:pathLst>
                    <a:path w="2158" h="1854" extrusionOk="0">
                      <a:moveTo>
                        <a:pt x="1231" y="490"/>
                      </a:moveTo>
                      <a:cubicBezTo>
                        <a:pt x="1455" y="490"/>
                        <a:pt x="1669" y="663"/>
                        <a:pt x="1669" y="925"/>
                      </a:cubicBezTo>
                      <a:cubicBezTo>
                        <a:pt x="1669" y="1165"/>
                        <a:pt x="1477" y="1362"/>
                        <a:pt x="1237" y="1362"/>
                      </a:cubicBezTo>
                      <a:cubicBezTo>
                        <a:pt x="845" y="1362"/>
                        <a:pt x="653" y="893"/>
                        <a:pt x="925" y="617"/>
                      </a:cubicBezTo>
                      <a:cubicBezTo>
                        <a:pt x="1014" y="529"/>
                        <a:pt x="1124" y="490"/>
                        <a:pt x="1231" y="490"/>
                      </a:cubicBezTo>
                      <a:close/>
                      <a:moveTo>
                        <a:pt x="1237" y="1"/>
                      </a:moveTo>
                      <a:cubicBezTo>
                        <a:pt x="413" y="1"/>
                        <a:pt x="0" y="997"/>
                        <a:pt x="581" y="1582"/>
                      </a:cubicBezTo>
                      <a:cubicBezTo>
                        <a:pt x="769" y="1769"/>
                        <a:pt x="1001" y="1853"/>
                        <a:pt x="1227" y="1853"/>
                      </a:cubicBezTo>
                      <a:cubicBezTo>
                        <a:pt x="1703" y="1853"/>
                        <a:pt x="2158" y="1484"/>
                        <a:pt x="2158" y="925"/>
                      </a:cubicBezTo>
                      <a:cubicBezTo>
                        <a:pt x="2158" y="417"/>
                        <a:pt x="1745" y="5"/>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495412" y="589757"/>
                  <a:ext cx="181586" cy="155298"/>
                </a:xfrm>
                <a:custGeom>
                  <a:avLst/>
                  <a:gdLst/>
                  <a:ahLst/>
                  <a:cxnLst/>
                  <a:rect l="l" t="t" r="r" b="b"/>
                  <a:pathLst>
                    <a:path w="2162" h="1849" extrusionOk="0">
                      <a:moveTo>
                        <a:pt x="1233" y="485"/>
                      </a:moveTo>
                      <a:cubicBezTo>
                        <a:pt x="1457" y="485"/>
                        <a:pt x="1673" y="658"/>
                        <a:pt x="1673" y="921"/>
                      </a:cubicBezTo>
                      <a:cubicBezTo>
                        <a:pt x="1673" y="1165"/>
                        <a:pt x="1477" y="1357"/>
                        <a:pt x="1237" y="1357"/>
                      </a:cubicBezTo>
                      <a:cubicBezTo>
                        <a:pt x="849" y="1357"/>
                        <a:pt x="653" y="889"/>
                        <a:pt x="929" y="613"/>
                      </a:cubicBezTo>
                      <a:cubicBezTo>
                        <a:pt x="1017" y="525"/>
                        <a:pt x="1126" y="485"/>
                        <a:pt x="1233" y="485"/>
                      </a:cubicBezTo>
                      <a:close/>
                      <a:moveTo>
                        <a:pt x="1237" y="0"/>
                      </a:moveTo>
                      <a:cubicBezTo>
                        <a:pt x="412" y="0"/>
                        <a:pt x="0" y="993"/>
                        <a:pt x="585" y="1577"/>
                      </a:cubicBezTo>
                      <a:cubicBezTo>
                        <a:pt x="772" y="1765"/>
                        <a:pt x="1003" y="1849"/>
                        <a:pt x="1229" y="1849"/>
                      </a:cubicBezTo>
                      <a:cubicBezTo>
                        <a:pt x="1705" y="1849"/>
                        <a:pt x="2162" y="1479"/>
                        <a:pt x="2162" y="921"/>
                      </a:cubicBezTo>
                      <a:cubicBezTo>
                        <a:pt x="2158" y="412"/>
                        <a:pt x="1745" y="0"/>
                        <a:pt x="1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4922981" y="4878622"/>
                  <a:ext cx="948499" cy="556770"/>
                </a:xfrm>
                <a:custGeom>
                  <a:avLst/>
                  <a:gdLst/>
                  <a:ahLst/>
                  <a:cxnLst/>
                  <a:rect l="l" t="t" r="r" b="b"/>
                  <a:pathLst>
                    <a:path w="11293" h="6629" extrusionOk="0">
                      <a:moveTo>
                        <a:pt x="11152" y="0"/>
                      </a:moveTo>
                      <a:lnTo>
                        <a:pt x="8026" y="3126"/>
                      </a:lnTo>
                      <a:lnTo>
                        <a:pt x="3362" y="3126"/>
                      </a:lnTo>
                      <a:lnTo>
                        <a:pt x="0" y="6493"/>
                      </a:lnTo>
                      <a:lnTo>
                        <a:pt x="140" y="6629"/>
                      </a:lnTo>
                      <a:lnTo>
                        <a:pt x="3447" y="3322"/>
                      </a:lnTo>
                      <a:lnTo>
                        <a:pt x="8106" y="3322"/>
                      </a:lnTo>
                      <a:lnTo>
                        <a:pt x="11292" y="136"/>
                      </a:lnTo>
                      <a:lnTo>
                        <a:pt x="11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 name="Google Shape;62;p3"/>
            <p:cNvSpPr/>
            <p:nvPr/>
          </p:nvSpPr>
          <p:spPr>
            <a:xfrm flipH="1">
              <a:off x="-880479" y="4202588"/>
              <a:ext cx="2494083" cy="1471900"/>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311941" y="-578758"/>
              <a:ext cx="4078254" cy="2696967"/>
            </a:xfrm>
            <a:custGeom>
              <a:avLst/>
              <a:gdLst/>
              <a:ahLst/>
              <a:cxnLst/>
              <a:rect l="l" t="t" r="r" b="b"/>
              <a:pathLst>
                <a:path w="31143" h="20595" extrusionOk="0">
                  <a:moveTo>
                    <a:pt x="21964" y="0"/>
                  </a:moveTo>
                  <a:lnTo>
                    <a:pt x="14323" y="7641"/>
                  </a:lnTo>
                  <a:lnTo>
                    <a:pt x="11457" y="7641"/>
                  </a:lnTo>
                  <a:lnTo>
                    <a:pt x="5905" y="13193"/>
                  </a:lnTo>
                  <a:lnTo>
                    <a:pt x="5905" y="14690"/>
                  </a:lnTo>
                  <a:lnTo>
                    <a:pt x="1" y="20595"/>
                  </a:lnTo>
                  <a:lnTo>
                    <a:pt x="8835" y="20595"/>
                  </a:lnTo>
                  <a:lnTo>
                    <a:pt x="18254" y="11176"/>
                  </a:lnTo>
                  <a:lnTo>
                    <a:pt x="22441" y="11176"/>
                  </a:lnTo>
                  <a:lnTo>
                    <a:pt x="27768" y="5848"/>
                  </a:lnTo>
                  <a:lnTo>
                    <a:pt x="27768" y="3374"/>
                  </a:lnTo>
                  <a:lnTo>
                    <a:pt x="311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3"/>
            <p:cNvGrpSpPr/>
            <p:nvPr/>
          </p:nvGrpSpPr>
          <p:grpSpPr>
            <a:xfrm flipH="1">
              <a:off x="1274215" y="4295411"/>
              <a:ext cx="647437" cy="321825"/>
              <a:chOff x="7990044" y="3252744"/>
              <a:chExt cx="516874" cy="256925"/>
            </a:xfrm>
          </p:grpSpPr>
          <p:sp>
            <p:nvSpPr>
              <p:cNvPr id="65" name="Google Shape;65;p3"/>
              <p:cNvSpPr/>
              <p:nvPr/>
            </p:nvSpPr>
            <p:spPr>
              <a:xfrm>
                <a:off x="8208922" y="3431894"/>
                <a:ext cx="78111" cy="77775"/>
              </a:xfrm>
              <a:custGeom>
                <a:avLst/>
                <a:gdLst/>
                <a:ahLst/>
                <a:cxnLst/>
                <a:rect l="l" t="t" r="r" b="b"/>
                <a:pathLst>
                  <a:path w="930" h="926" extrusionOk="0">
                    <a:moveTo>
                      <a:pt x="129" y="1"/>
                    </a:moveTo>
                    <a:lnTo>
                      <a:pt x="1" y="125"/>
                    </a:lnTo>
                    <a:lnTo>
                      <a:pt x="801" y="926"/>
                    </a:lnTo>
                    <a:lnTo>
                      <a:pt x="929"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208922" y="3431558"/>
                <a:ext cx="77775" cy="77775"/>
              </a:xfrm>
              <a:custGeom>
                <a:avLst/>
                <a:gdLst/>
                <a:ahLst/>
                <a:cxnLst/>
                <a:rect l="l" t="t" r="r" b="b"/>
                <a:pathLst>
                  <a:path w="926" h="926" extrusionOk="0">
                    <a:moveTo>
                      <a:pt x="801" y="1"/>
                    </a:moveTo>
                    <a:lnTo>
                      <a:pt x="1" y="798"/>
                    </a:lnTo>
                    <a:lnTo>
                      <a:pt x="125" y="926"/>
                    </a:lnTo>
                    <a:lnTo>
                      <a:pt x="925"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990044" y="3431894"/>
                <a:ext cx="78111" cy="77775"/>
              </a:xfrm>
              <a:custGeom>
                <a:avLst/>
                <a:gdLst/>
                <a:ahLst/>
                <a:cxnLst/>
                <a:rect l="l" t="t" r="r" b="b"/>
                <a:pathLst>
                  <a:path w="930" h="926" extrusionOk="0">
                    <a:moveTo>
                      <a:pt x="129" y="1"/>
                    </a:moveTo>
                    <a:lnTo>
                      <a:pt x="1" y="125"/>
                    </a:lnTo>
                    <a:lnTo>
                      <a:pt x="801" y="926"/>
                    </a:lnTo>
                    <a:lnTo>
                      <a:pt x="930"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990044" y="3431558"/>
                <a:ext cx="77775" cy="77775"/>
              </a:xfrm>
              <a:custGeom>
                <a:avLst/>
                <a:gdLst/>
                <a:ahLst/>
                <a:cxnLst/>
                <a:rect l="l" t="t" r="r" b="b"/>
                <a:pathLst>
                  <a:path w="926" h="926" extrusionOk="0">
                    <a:moveTo>
                      <a:pt x="801" y="1"/>
                    </a:moveTo>
                    <a:lnTo>
                      <a:pt x="1" y="798"/>
                    </a:lnTo>
                    <a:lnTo>
                      <a:pt x="129" y="926"/>
                    </a:lnTo>
                    <a:lnTo>
                      <a:pt x="926"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428808"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429144" y="3253080"/>
                <a:ext cx="77775" cy="78111"/>
              </a:xfrm>
              <a:custGeom>
                <a:avLst/>
                <a:gdLst/>
                <a:ahLst/>
                <a:cxnLst/>
                <a:rect l="l" t="t" r="r" b="b"/>
                <a:pathLst>
                  <a:path w="926" h="930" extrusionOk="0">
                    <a:moveTo>
                      <a:pt x="797" y="0"/>
                    </a:moveTo>
                    <a:lnTo>
                      <a:pt x="1" y="801"/>
                    </a:lnTo>
                    <a:lnTo>
                      <a:pt x="125" y="929"/>
                    </a:lnTo>
                    <a:lnTo>
                      <a:pt x="925" y="129"/>
                    </a:lnTo>
                    <a:lnTo>
                      <a:pt x="7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209930"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210266" y="3253080"/>
                <a:ext cx="77775" cy="78111"/>
              </a:xfrm>
              <a:custGeom>
                <a:avLst/>
                <a:gdLst/>
                <a:ahLst/>
                <a:cxnLst/>
                <a:rect l="l" t="t" r="r" b="b"/>
                <a:pathLst>
                  <a:path w="926" h="930" extrusionOk="0">
                    <a:moveTo>
                      <a:pt x="801" y="0"/>
                    </a:moveTo>
                    <a:lnTo>
                      <a:pt x="1" y="801"/>
                    </a:lnTo>
                    <a:lnTo>
                      <a:pt x="125" y="929"/>
                    </a:lnTo>
                    <a:lnTo>
                      <a:pt x="925" y="129"/>
                    </a:lnTo>
                    <a:lnTo>
                      <a:pt x="8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3"/>
            <p:cNvGrpSpPr/>
            <p:nvPr/>
          </p:nvGrpSpPr>
          <p:grpSpPr>
            <a:xfrm>
              <a:off x="175385" y="-1366629"/>
              <a:ext cx="3039353" cy="3203144"/>
              <a:chOff x="7797455" y="1505164"/>
              <a:chExt cx="3773251" cy="3976591"/>
            </a:xfrm>
          </p:grpSpPr>
          <p:sp>
            <p:nvSpPr>
              <p:cNvPr id="74" name="Google Shape;74;p3"/>
              <p:cNvSpPr/>
              <p:nvPr/>
            </p:nvSpPr>
            <p:spPr>
              <a:xfrm>
                <a:off x="11404490" y="1966101"/>
                <a:ext cx="75759" cy="531321"/>
              </a:xfrm>
              <a:custGeom>
                <a:avLst/>
                <a:gdLst/>
                <a:ahLst/>
                <a:cxnLst/>
                <a:rect l="l" t="t" r="r" b="b"/>
                <a:pathLst>
                  <a:path w="902" h="6326" extrusionOk="0">
                    <a:moveTo>
                      <a:pt x="901" y="1"/>
                    </a:moveTo>
                    <a:lnTo>
                      <a:pt x="1" y="901"/>
                    </a:lnTo>
                    <a:lnTo>
                      <a:pt x="1" y="3163"/>
                    </a:lnTo>
                    <a:lnTo>
                      <a:pt x="1" y="5424"/>
                    </a:lnTo>
                    <a:lnTo>
                      <a:pt x="901" y="6325"/>
                    </a:lnTo>
                    <a:lnTo>
                      <a:pt x="901" y="3163"/>
                    </a:lnTo>
                    <a:lnTo>
                      <a:pt x="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507171" y="4423732"/>
                <a:ext cx="375603" cy="375939"/>
              </a:xfrm>
              <a:custGeom>
                <a:avLst/>
                <a:gdLst/>
                <a:ahLst/>
                <a:cxnLst/>
                <a:rect l="l" t="t" r="r" b="b"/>
                <a:pathLst>
                  <a:path w="4472" h="4476" extrusionOk="0">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797455" y="5326373"/>
                <a:ext cx="181250" cy="155382"/>
              </a:xfrm>
              <a:custGeom>
                <a:avLst/>
                <a:gdLst/>
                <a:ahLst/>
                <a:cxnLst/>
                <a:rect l="l" t="t" r="r" b="b"/>
                <a:pathLst>
                  <a:path w="2158" h="1850" extrusionOk="0">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1389036" y="1505164"/>
                <a:ext cx="181670" cy="155382"/>
              </a:xfrm>
              <a:custGeom>
                <a:avLst/>
                <a:gdLst/>
                <a:ahLst/>
                <a:cxnLst/>
                <a:rect l="l" t="t" r="r" b="b"/>
                <a:pathLst>
                  <a:path w="2163" h="1850" extrusionOk="0">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919157" y="1639968"/>
                <a:ext cx="3594352" cy="3738983"/>
              </a:xfrm>
              <a:custGeom>
                <a:avLst/>
                <a:gdLst/>
                <a:ahLst/>
                <a:cxnLst/>
                <a:rect l="l" t="t" r="r" b="b"/>
                <a:pathLst>
                  <a:path w="42795" h="44517" extrusionOk="0">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208640" y="2996574"/>
                <a:ext cx="956898" cy="954546"/>
              </a:xfrm>
              <a:custGeom>
                <a:avLst/>
                <a:gdLst/>
                <a:ahLst/>
                <a:cxnLst/>
                <a:rect l="l" t="t" r="r" b="b"/>
                <a:pathLst>
                  <a:path w="11393" h="11365" extrusionOk="0">
                    <a:moveTo>
                      <a:pt x="11196" y="0"/>
                    </a:moveTo>
                    <a:lnTo>
                      <a:pt x="11196" y="5008"/>
                    </a:lnTo>
                    <a:lnTo>
                      <a:pt x="5036" y="11168"/>
                    </a:lnTo>
                    <a:lnTo>
                      <a:pt x="1" y="11168"/>
                    </a:lnTo>
                    <a:lnTo>
                      <a:pt x="1" y="11364"/>
                    </a:lnTo>
                    <a:lnTo>
                      <a:pt x="5120" y="11364"/>
                    </a:lnTo>
                    <a:lnTo>
                      <a:pt x="11393" y="5088"/>
                    </a:lnTo>
                    <a:lnTo>
                      <a:pt x="11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373076" y="1927074"/>
              <a:ext cx="2698431" cy="3917462"/>
              <a:chOff x="7726148" y="679122"/>
              <a:chExt cx="2698431" cy="3917462"/>
            </a:xfrm>
          </p:grpSpPr>
          <p:sp>
            <p:nvSpPr>
              <p:cNvPr id="81" name="Google Shape;81;p3"/>
              <p:cNvSpPr/>
              <p:nvPr/>
            </p:nvSpPr>
            <p:spPr>
              <a:xfrm>
                <a:off x="7726148" y="4468667"/>
                <a:ext cx="148998" cy="127917"/>
              </a:xfrm>
              <a:custGeom>
                <a:avLst/>
                <a:gdLst/>
                <a:ahLst/>
                <a:cxnLst/>
                <a:rect l="l" t="t" r="r" b="b"/>
                <a:pathLst>
                  <a:path w="1774" h="1523" extrusionOk="0">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9887546" y="2617023"/>
                <a:ext cx="520234" cy="519814"/>
              </a:xfrm>
              <a:custGeom>
                <a:avLst/>
                <a:gdLst/>
                <a:ahLst/>
                <a:cxnLst/>
                <a:rect l="l" t="t" r="r" b="b"/>
                <a:pathLst>
                  <a:path w="6194" h="6189" extrusionOk="0">
                    <a:moveTo>
                      <a:pt x="4428" y="0"/>
                    </a:moveTo>
                    <a:lnTo>
                      <a:pt x="2214" y="2214"/>
                    </a:lnTo>
                    <a:lnTo>
                      <a:pt x="1" y="4427"/>
                    </a:lnTo>
                    <a:lnTo>
                      <a:pt x="1" y="6188"/>
                    </a:lnTo>
                    <a:lnTo>
                      <a:pt x="3095" y="3094"/>
                    </a:lnTo>
                    <a:lnTo>
                      <a:pt x="6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0228462" y="679122"/>
                <a:ext cx="148998" cy="127833"/>
              </a:xfrm>
              <a:custGeom>
                <a:avLst/>
                <a:gdLst/>
                <a:ahLst/>
                <a:cxnLst/>
                <a:rect l="l" t="t" r="r" b="b"/>
                <a:pathLst>
                  <a:path w="1774" h="1522" extrusionOk="0">
                    <a:moveTo>
                      <a:pt x="761" y="401"/>
                    </a:moveTo>
                    <a:cubicBezTo>
                      <a:pt x="1082" y="401"/>
                      <a:pt x="1238" y="789"/>
                      <a:pt x="1013" y="1014"/>
                    </a:cubicBezTo>
                    <a:cubicBezTo>
                      <a:pt x="941" y="1086"/>
                      <a:pt x="851" y="1119"/>
                      <a:pt x="763" y="1119"/>
                    </a:cubicBezTo>
                    <a:cubicBezTo>
                      <a:pt x="580" y="1119"/>
                      <a:pt x="405" y="978"/>
                      <a:pt x="405" y="761"/>
                    </a:cubicBezTo>
                    <a:cubicBezTo>
                      <a:pt x="405" y="565"/>
                      <a:pt x="565" y="405"/>
                      <a:pt x="761" y="401"/>
                    </a:cubicBezTo>
                    <a:close/>
                    <a:moveTo>
                      <a:pt x="767" y="0"/>
                    </a:moveTo>
                    <a:cubicBezTo>
                      <a:pt x="376" y="0"/>
                      <a:pt x="1" y="304"/>
                      <a:pt x="1" y="761"/>
                    </a:cubicBezTo>
                    <a:cubicBezTo>
                      <a:pt x="1" y="1182"/>
                      <a:pt x="341" y="1518"/>
                      <a:pt x="761" y="1522"/>
                    </a:cubicBezTo>
                    <a:cubicBezTo>
                      <a:pt x="1438" y="1522"/>
                      <a:pt x="1774" y="701"/>
                      <a:pt x="1298" y="225"/>
                    </a:cubicBezTo>
                    <a:cubicBezTo>
                      <a:pt x="1144" y="70"/>
                      <a:pt x="953" y="0"/>
                      <a:pt x="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813245" y="777978"/>
                <a:ext cx="2611333" cy="3736295"/>
              </a:xfrm>
              <a:custGeom>
                <a:avLst/>
                <a:gdLst/>
                <a:ahLst/>
                <a:cxnLst/>
                <a:rect l="l" t="t" r="r" b="b"/>
                <a:pathLst>
                  <a:path w="31091" h="44485" extrusionOk="0">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9020853" y="1998017"/>
                <a:ext cx="1057770" cy="1611852"/>
              </a:xfrm>
              <a:custGeom>
                <a:avLst/>
                <a:gdLst/>
                <a:ahLst/>
                <a:cxnLst/>
                <a:rect l="l" t="t" r="r" b="b"/>
                <a:pathLst>
                  <a:path w="12594" h="19191" extrusionOk="0">
                    <a:moveTo>
                      <a:pt x="12481" y="1"/>
                    </a:moveTo>
                    <a:lnTo>
                      <a:pt x="7066" y="5417"/>
                    </a:lnTo>
                    <a:lnTo>
                      <a:pt x="7066" y="12017"/>
                    </a:lnTo>
                    <a:lnTo>
                      <a:pt x="1" y="19078"/>
                    </a:lnTo>
                    <a:lnTo>
                      <a:pt x="117" y="19190"/>
                    </a:lnTo>
                    <a:lnTo>
                      <a:pt x="7226" y="12081"/>
                    </a:lnTo>
                    <a:lnTo>
                      <a:pt x="7226" y="5485"/>
                    </a:lnTo>
                    <a:lnTo>
                      <a:pt x="12593" y="113"/>
                    </a:lnTo>
                    <a:lnTo>
                      <a:pt x="12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9805572" y="1401268"/>
                <a:ext cx="562817" cy="889370"/>
              </a:xfrm>
              <a:custGeom>
                <a:avLst/>
                <a:gdLst/>
                <a:ahLst/>
                <a:cxnLst/>
                <a:rect l="l" t="t" r="r" b="b"/>
                <a:pathLst>
                  <a:path w="6701" h="10589" extrusionOk="0">
                    <a:moveTo>
                      <a:pt x="112" y="1"/>
                    </a:moveTo>
                    <a:lnTo>
                      <a:pt x="0" y="117"/>
                    </a:lnTo>
                    <a:lnTo>
                      <a:pt x="6541" y="6658"/>
                    </a:lnTo>
                    <a:lnTo>
                      <a:pt x="6541" y="10588"/>
                    </a:lnTo>
                    <a:lnTo>
                      <a:pt x="6701" y="10588"/>
                    </a:lnTo>
                    <a:lnTo>
                      <a:pt x="6701" y="6590"/>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562194" y="410025"/>
              <a:ext cx="258605" cy="258941"/>
              <a:chOff x="8925357" y="2817675"/>
              <a:chExt cx="258605" cy="258941"/>
            </a:xfrm>
          </p:grpSpPr>
          <p:sp>
            <p:nvSpPr>
              <p:cNvPr id="88" name="Google Shape;88;p3"/>
              <p:cNvSpPr/>
              <p:nvPr/>
            </p:nvSpPr>
            <p:spPr>
              <a:xfrm>
                <a:off x="9033956" y="2817675"/>
                <a:ext cx="41155" cy="258941"/>
              </a:xfrm>
              <a:custGeom>
                <a:avLst/>
                <a:gdLst/>
                <a:ahLst/>
                <a:cxnLst/>
                <a:rect l="l" t="t" r="r" b="b"/>
                <a:pathLst>
                  <a:path w="490" h="3083" extrusionOk="0">
                    <a:moveTo>
                      <a:pt x="1" y="1"/>
                    </a:moveTo>
                    <a:lnTo>
                      <a:pt x="1" y="3083"/>
                    </a:lnTo>
                    <a:lnTo>
                      <a:pt x="489" y="3083"/>
                    </a:lnTo>
                    <a:lnTo>
                      <a:pt x="4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925357" y="2926610"/>
                <a:ext cx="258605" cy="41155"/>
              </a:xfrm>
              <a:custGeom>
                <a:avLst/>
                <a:gdLst/>
                <a:ahLst/>
                <a:cxnLst/>
                <a:rect l="l" t="t" r="r" b="b"/>
                <a:pathLst>
                  <a:path w="3079" h="490" extrusionOk="0">
                    <a:moveTo>
                      <a:pt x="1" y="1"/>
                    </a:moveTo>
                    <a:lnTo>
                      <a:pt x="1" y="489"/>
                    </a:lnTo>
                    <a:lnTo>
                      <a:pt x="3079" y="489"/>
                    </a:lnTo>
                    <a:lnTo>
                      <a:pt x="30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rot="5400000">
              <a:off x="8467489" y="2523161"/>
              <a:ext cx="556854" cy="97176"/>
              <a:chOff x="8351789" y="4872911"/>
              <a:chExt cx="556854" cy="97176"/>
            </a:xfrm>
          </p:grpSpPr>
          <p:sp>
            <p:nvSpPr>
              <p:cNvPr id="91" name="Google Shape;91;p3"/>
              <p:cNvSpPr/>
              <p:nvPr/>
            </p:nvSpPr>
            <p:spPr>
              <a:xfrm>
                <a:off x="8351789" y="4872911"/>
                <a:ext cx="137324" cy="97176"/>
              </a:xfrm>
              <a:custGeom>
                <a:avLst/>
                <a:gdLst/>
                <a:ahLst/>
                <a:cxnLst/>
                <a:rect l="l" t="t" r="r" b="b"/>
                <a:pathLst>
                  <a:path w="1635" h="1157" extrusionOk="0">
                    <a:moveTo>
                      <a:pt x="1" y="0"/>
                    </a:moveTo>
                    <a:lnTo>
                      <a:pt x="954" y="1157"/>
                    </a:lnTo>
                    <a:lnTo>
                      <a:pt x="1634" y="1157"/>
                    </a:lnTo>
                    <a:lnTo>
                      <a:pt x="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456357" y="4872911"/>
                <a:ext cx="137576" cy="97176"/>
              </a:xfrm>
              <a:custGeom>
                <a:avLst/>
                <a:gdLst/>
                <a:ahLst/>
                <a:cxnLst/>
                <a:rect l="l" t="t" r="r" b="b"/>
                <a:pathLst>
                  <a:path w="1638" h="1157" extrusionOk="0">
                    <a:moveTo>
                      <a:pt x="1" y="0"/>
                    </a:moveTo>
                    <a:lnTo>
                      <a:pt x="958"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561260"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666164"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771067" y="4872911"/>
                <a:ext cx="137576" cy="97176"/>
              </a:xfrm>
              <a:custGeom>
                <a:avLst/>
                <a:gdLst/>
                <a:ahLst/>
                <a:cxnLst/>
                <a:rect l="l" t="t" r="r" b="b"/>
                <a:pathLst>
                  <a:path w="1638" h="1157" extrusionOk="0">
                    <a:moveTo>
                      <a:pt x="0"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3"/>
            <p:cNvSpPr/>
            <p:nvPr/>
          </p:nvSpPr>
          <p:spPr>
            <a:xfrm>
              <a:off x="7306875" y="4600447"/>
              <a:ext cx="2229499" cy="657745"/>
            </a:xfrm>
            <a:custGeom>
              <a:avLst/>
              <a:gdLst/>
              <a:ahLst/>
              <a:cxnLst/>
              <a:rect l="l" t="t" r="r" b="b"/>
              <a:pathLst>
                <a:path w="21985" h="6486" extrusionOk="0">
                  <a:moveTo>
                    <a:pt x="21784" y="1"/>
                  </a:moveTo>
                  <a:lnTo>
                    <a:pt x="19442" y="2342"/>
                  </a:lnTo>
                  <a:lnTo>
                    <a:pt x="3943" y="2342"/>
                  </a:lnTo>
                  <a:lnTo>
                    <a:pt x="0" y="6285"/>
                  </a:lnTo>
                  <a:lnTo>
                    <a:pt x="201" y="6485"/>
                  </a:lnTo>
                  <a:lnTo>
                    <a:pt x="4059" y="2626"/>
                  </a:lnTo>
                  <a:lnTo>
                    <a:pt x="19558" y="2626"/>
                  </a:lnTo>
                  <a:lnTo>
                    <a:pt x="21984" y="201"/>
                  </a:lnTo>
                  <a:lnTo>
                    <a:pt x="217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7658071" y="-461281"/>
              <a:ext cx="1325446" cy="1878100"/>
            </a:xfrm>
            <a:custGeom>
              <a:avLst/>
              <a:gdLst/>
              <a:ahLst/>
              <a:cxnLst/>
              <a:rect l="l" t="t" r="r" b="b"/>
              <a:pathLst>
                <a:path w="15781" h="22361" extrusionOk="0">
                  <a:moveTo>
                    <a:pt x="15640" y="0"/>
                  </a:moveTo>
                  <a:lnTo>
                    <a:pt x="9404" y="6237"/>
                  </a:lnTo>
                  <a:lnTo>
                    <a:pt x="9404" y="12821"/>
                  </a:lnTo>
                  <a:lnTo>
                    <a:pt x="1" y="22224"/>
                  </a:lnTo>
                  <a:lnTo>
                    <a:pt x="141" y="22360"/>
                  </a:lnTo>
                  <a:lnTo>
                    <a:pt x="9600" y="12902"/>
                  </a:lnTo>
                  <a:lnTo>
                    <a:pt x="9600" y="6317"/>
                  </a:lnTo>
                  <a:lnTo>
                    <a:pt x="15780" y="137"/>
                  </a:lnTo>
                  <a:lnTo>
                    <a:pt x="15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3"/>
          <p:cNvSpPr txBox="1">
            <a:spLocks noGrp="1"/>
          </p:cNvSpPr>
          <p:nvPr>
            <p:ph type="title"/>
          </p:nvPr>
        </p:nvSpPr>
        <p:spPr>
          <a:xfrm>
            <a:off x="1320300" y="2096633"/>
            <a:ext cx="6503400" cy="105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99" name="Google Shape;99;p3"/>
          <p:cNvSpPr txBox="1">
            <a:spLocks noGrp="1"/>
          </p:cNvSpPr>
          <p:nvPr>
            <p:ph type="title" idx="2" hasCustomPrompt="1"/>
          </p:nvPr>
        </p:nvSpPr>
        <p:spPr>
          <a:xfrm>
            <a:off x="3915450" y="1163052"/>
            <a:ext cx="1313100" cy="77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00" name="Google Shape;100;p3"/>
          <p:cNvSpPr txBox="1">
            <a:spLocks noGrp="1"/>
          </p:cNvSpPr>
          <p:nvPr>
            <p:ph type="subTitle" idx="1"/>
          </p:nvPr>
        </p:nvSpPr>
        <p:spPr>
          <a:xfrm>
            <a:off x="3052350" y="3267278"/>
            <a:ext cx="3039300" cy="69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1"/>
        <p:cNvGrpSpPr/>
        <p:nvPr/>
      </p:nvGrpSpPr>
      <p:grpSpPr>
        <a:xfrm>
          <a:off x="0" y="0"/>
          <a:ext cx="0" cy="0"/>
          <a:chOff x="0" y="0"/>
          <a:chExt cx="0" cy="0"/>
        </a:xfrm>
      </p:grpSpPr>
      <p:grpSp>
        <p:nvGrpSpPr>
          <p:cNvPr id="102" name="Google Shape;102;p4"/>
          <p:cNvGrpSpPr/>
          <p:nvPr/>
        </p:nvGrpSpPr>
        <p:grpSpPr>
          <a:xfrm>
            <a:off x="-859697" y="-661345"/>
            <a:ext cx="2552998" cy="2062932"/>
            <a:chOff x="-859697" y="-661345"/>
            <a:chExt cx="2552998" cy="2062932"/>
          </a:xfrm>
        </p:grpSpPr>
        <p:sp>
          <p:nvSpPr>
            <p:cNvPr id="103" name="Google Shape;103;p4"/>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4"/>
          <p:cNvGrpSpPr/>
          <p:nvPr/>
        </p:nvGrpSpPr>
        <p:grpSpPr>
          <a:xfrm>
            <a:off x="7218415" y="1051567"/>
            <a:ext cx="3942356" cy="4639226"/>
            <a:chOff x="7276179" y="1051567"/>
            <a:chExt cx="3942356" cy="4639226"/>
          </a:xfrm>
        </p:grpSpPr>
        <p:sp>
          <p:nvSpPr>
            <p:cNvPr id="106" name="Google Shape;106;p4"/>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4"/>
            <p:cNvGrpSpPr/>
            <p:nvPr/>
          </p:nvGrpSpPr>
          <p:grpSpPr>
            <a:xfrm>
              <a:off x="8615789" y="1051567"/>
              <a:ext cx="2602747" cy="3802366"/>
              <a:chOff x="278245" y="-112475"/>
              <a:chExt cx="2281910" cy="3333654"/>
            </a:xfrm>
          </p:grpSpPr>
          <p:grpSp>
            <p:nvGrpSpPr>
              <p:cNvPr id="108" name="Google Shape;108;p4"/>
              <p:cNvGrpSpPr/>
              <p:nvPr/>
            </p:nvGrpSpPr>
            <p:grpSpPr>
              <a:xfrm>
                <a:off x="278245" y="-112475"/>
                <a:ext cx="2281910" cy="3264909"/>
                <a:chOff x="1181475" y="2060725"/>
                <a:chExt cx="600250" cy="858825"/>
              </a:xfrm>
            </p:grpSpPr>
            <p:sp>
              <p:nvSpPr>
                <p:cNvPr id="109" name="Google Shape;109;p4"/>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4"/>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 name="Google Shape;112;p4"/>
          <p:cNvSpPr txBox="1">
            <a:spLocks noGrp="1"/>
          </p:cNvSpPr>
          <p:nvPr>
            <p:ph type="body" idx="1"/>
          </p:nvPr>
        </p:nvSpPr>
        <p:spPr>
          <a:xfrm>
            <a:off x="720000" y="1098950"/>
            <a:ext cx="7704000" cy="35097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dk2"/>
              </a:buClr>
              <a:buSzPts val="1200"/>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113" name="Google Shape;113;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4"/>
        <p:cNvGrpSpPr/>
        <p:nvPr/>
      </p:nvGrpSpPr>
      <p:grpSpPr>
        <a:xfrm>
          <a:off x="0" y="0"/>
          <a:ext cx="0" cy="0"/>
          <a:chOff x="0" y="0"/>
          <a:chExt cx="0" cy="0"/>
        </a:xfrm>
      </p:grpSpPr>
      <p:grpSp>
        <p:nvGrpSpPr>
          <p:cNvPr id="115" name="Google Shape;115;p5"/>
          <p:cNvGrpSpPr/>
          <p:nvPr/>
        </p:nvGrpSpPr>
        <p:grpSpPr>
          <a:xfrm>
            <a:off x="5368428" y="-2371849"/>
            <a:ext cx="7166740" cy="6435526"/>
            <a:chOff x="5368428" y="-2371849"/>
            <a:chExt cx="7166740" cy="6435526"/>
          </a:xfrm>
        </p:grpSpPr>
        <p:sp>
          <p:nvSpPr>
            <p:cNvPr id="116" name="Google Shape;116;p5"/>
            <p:cNvSpPr/>
            <p:nvPr/>
          </p:nvSpPr>
          <p:spPr>
            <a:xfrm>
              <a:off x="5368428" y="-2371849"/>
              <a:ext cx="7166740" cy="6435526"/>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5"/>
            <p:cNvGrpSpPr/>
            <p:nvPr/>
          </p:nvGrpSpPr>
          <p:grpSpPr>
            <a:xfrm rot="-5400000" flipH="1">
              <a:off x="8268109" y="1815891"/>
              <a:ext cx="618213" cy="306426"/>
              <a:chOff x="5989375" y="1843575"/>
              <a:chExt cx="136525" cy="67675"/>
            </a:xfrm>
          </p:grpSpPr>
          <p:sp>
            <p:nvSpPr>
              <p:cNvPr id="118" name="Google Shape;118;p5"/>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5"/>
            <p:cNvGrpSpPr/>
            <p:nvPr/>
          </p:nvGrpSpPr>
          <p:grpSpPr>
            <a:xfrm>
              <a:off x="8375532" y="539146"/>
              <a:ext cx="1228886" cy="2188720"/>
              <a:chOff x="8389396" y="1055350"/>
              <a:chExt cx="1228886" cy="2188720"/>
            </a:xfrm>
          </p:grpSpPr>
          <p:sp>
            <p:nvSpPr>
              <p:cNvPr id="127" name="Google Shape;127;p5"/>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 name="Google Shape;129;p5"/>
          <p:cNvGrpSpPr/>
          <p:nvPr/>
        </p:nvGrpSpPr>
        <p:grpSpPr>
          <a:xfrm>
            <a:off x="-2504900" y="387590"/>
            <a:ext cx="6322114" cy="7873283"/>
            <a:chOff x="-2504900" y="387590"/>
            <a:chExt cx="6322114" cy="7873283"/>
          </a:xfrm>
        </p:grpSpPr>
        <p:grpSp>
          <p:nvGrpSpPr>
            <p:cNvPr id="130" name="Google Shape;130;p5"/>
            <p:cNvGrpSpPr/>
            <p:nvPr/>
          </p:nvGrpSpPr>
          <p:grpSpPr>
            <a:xfrm>
              <a:off x="827762" y="4158773"/>
              <a:ext cx="471865" cy="38050"/>
              <a:chOff x="6298452" y="2390050"/>
              <a:chExt cx="140725" cy="11350"/>
            </a:xfrm>
          </p:grpSpPr>
          <p:sp>
            <p:nvSpPr>
              <p:cNvPr id="131" name="Google Shape;131;p5"/>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5"/>
            <p:cNvGrpSpPr/>
            <p:nvPr/>
          </p:nvGrpSpPr>
          <p:grpSpPr>
            <a:xfrm>
              <a:off x="-2504900" y="387590"/>
              <a:ext cx="6322114" cy="7873283"/>
              <a:chOff x="-2504900" y="387590"/>
              <a:chExt cx="6322114" cy="7873283"/>
            </a:xfrm>
          </p:grpSpPr>
          <p:grpSp>
            <p:nvGrpSpPr>
              <p:cNvPr id="135" name="Google Shape;135;p5"/>
              <p:cNvGrpSpPr/>
              <p:nvPr/>
            </p:nvGrpSpPr>
            <p:grpSpPr>
              <a:xfrm>
                <a:off x="-1553565" y="387590"/>
                <a:ext cx="2381713" cy="3328977"/>
                <a:chOff x="7655072" y="-407632"/>
                <a:chExt cx="2008529" cy="2807368"/>
              </a:xfrm>
            </p:grpSpPr>
            <p:sp>
              <p:nvSpPr>
                <p:cNvPr id="136" name="Google Shape;136;p5"/>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5"/>
              <p:cNvGrpSpPr/>
              <p:nvPr/>
            </p:nvGrpSpPr>
            <p:grpSpPr>
              <a:xfrm>
                <a:off x="-2504900" y="1005827"/>
                <a:ext cx="6322114" cy="7255046"/>
                <a:chOff x="-2504900" y="1005827"/>
                <a:chExt cx="6322114" cy="7255046"/>
              </a:xfrm>
            </p:grpSpPr>
            <p:sp>
              <p:nvSpPr>
                <p:cNvPr id="142" name="Google Shape;142;p5"/>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18934" y="3399771"/>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44" name="Google Shape;144;p5"/>
          <p:cNvSpPr txBox="1">
            <a:spLocks noGrp="1"/>
          </p:cNvSpPr>
          <p:nvPr>
            <p:ph type="subTitle" idx="1"/>
          </p:nvPr>
        </p:nvSpPr>
        <p:spPr>
          <a:xfrm>
            <a:off x="1254788" y="2601579"/>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145" name="Google Shape;145;p5"/>
          <p:cNvSpPr txBox="1">
            <a:spLocks noGrp="1"/>
          </p:cNvSpPr>
          <p:nvPr>
            <p:ph type="subTitle" idx="2"/>
          </p:nvPr>
        </p:nvSpPr>
        <p:spPr>
          <a:xfrm>
            <a:off x="1254788" y="2972979"/>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6" name="Google Shape;146;p5"/>
          <p:cNvSpPr txBox="1">
            <a:spLocks noGrp="1"/>
          </p:cNvSpPr>
          <p:nvPr>
            <p:ph type="subTitle" idx="3"/>
          </p:nvPr>
        </p:nvSpPr>
        <p:spPr>
          <a:xfrm>
            <a:off x="5112413" y="2601579"/>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147" name="Google Shape;147;p5"/>
          <p:cNvSpPr txBox="1">
            <a:spLocks noGrp="1"/>
          </p:cNvSpPr>
          <p:nvPr>
            <p:ph type="subTitle" idx="4"/>
          </p:nvPr>
        </p:nvSpPr>
        <p:spPr>
          <a:xfrm>
            <a:off x="5112413" y="2972979"/>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8" name="Google Shape;148;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
        <p:nvSpPr>
          <p:cNvPr id="149" name="Google Shape;149;p5"/>
          <p:cNvSpPr txBox="1">
            <a:spLocks noGrp="1"/>
          </p:cNvSpPr>
          <p:nvPr>
            <p:ph type="title" idx="5" hasCustomPrompt="1"/>
          </p:nvPr>
        </p:nvSpPr>
        <p:spPr>
          <a:xfrm>
            <a:off x="2200238"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50" name="Google Shape;150;p5"/>
          <p:cNvSpPr txBox="1">
            <a:spLocks noGrp="1"/>
          </p:cNvSpPr>
          <p:nvPr>
            <p:ph type="title" idx="6" hasCustomPrompt="1"/>
          </p:nvPr>
        </p:nvSpPr>
        <p:spPr>
          <a:xfrm>
            <a:off x="6057863"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1"/>
        <p:cNvGrpSpPr/>
        <p:nvPr/>
      </p:nvGrpSpPr>
      <p:grpSpPr>
        <a:xfrm>
          <a:off x="0" y="0"/>
          <a:ext cx="0" cy="0"/>
          <a:chOff x="0" y="0"/>
          <a:chExt cx="0" cy="0"/>
        </a:xfrm>
      </p:grpSpPr>
      <p:grpSp>
        <p:nvGrpSpPr>
          <p:cNvPr id="152" name="Google Shape;152;p6"/>
          <p:cNvGrpSpPr/>
          <p:nvPr/>
        </p:nvGrpSpPr>
        <p:grpSpPr>
          <a:xfrm>
            <a:off x="-859697" y="-661345"/>
            <a:ext cx="2552998" cy="2062932"/>
            <a:chOff x="-859697" y="-661345"/>
            <a:chExt cx="2552998" cy="2062932"/>
          </a:xfrm>
        </p:grpSpPr>
        <p:sp>
          <p:nvSpPr>
            <p:cNvPr id="153" name="Google Shape;153;p6"/>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7218415" y="1203967"/>
            <a:ext cx="3942356" cy="4639226"/>
            <a:chOff x="7276179" y="1051567"/>
            <a:chExt cx="3942356" cy="4639226"/>
          </a:xfrm>
        </p:grpSpPr>
        <p:sp>
          <p:nvSpPr>
            <p:cNvPr id="156" name="Google Shape;156;p6"/>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6"/>
            <p:cNvGrpSpPr/>
            <p:nvPr/>
          </p:nvGrpSpPr>
          <p:grpSpPr>
            <a:xfrm>
              <a:off x="8615789" y="1051567"/>
              <a:ext cx="2602747" cy="3802366"/>
              <a:chOff x="278245" y="-112475"/>
              <a:chExt cx="2281910" cy="3333654"/>
            </a:xfrm>
          </p:grpSpPr>
          <p:grpSp>
            <p:nvGrpSpPr>
              <p:cNvPr id="158" name="Google Shape;158;p6"/>
              <p:cNvGrpSpPr/>
              <p:nvPr/>
            </p:nvGrpSpPr>
            <p:grpSpPr>
              <a:xfrm>
                <a:off x="278245" y="-112475"/>
                <a:ext cx="2281910" cy="3264909"/>
                <a:chOff x="1181475" y="2060725"/>
                <a:chExt cx="600250" cy="858825"/>
              </a:xfrm>
            </p:grpSpPr>
            <p:sp>
              <p:nvSpPr>
                <p:cNvPr id="159" name="Google Shape;159;p6"/>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6"/>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 name="Google Shape;162;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0"/>
        <p:cNvGrpSpPr/>
        <p:nvPr/>
      </p:nvGrpSpPr>
      <p:grpSpPr>
        <a:xfrm>
          <a:off x="0" y="0"/>
          <a:ext cx="0" cy="0"/>
          <a:chOff x="0" y="0"/>
          <a:chExt cx="0" cy="0"/>
        </a:xfrm>
      </p:grpSpPr>
      <p:sp>
        <p:nvSpPr>
          <p:cNvPr id="251" name="Google Shape;251;p9"/>
          <p:cNvSpPr txBox="1">
            <a:spLocks noGrp="1"/>
          </p:cNvSpPr>
          <p:nvPr>
            <p:ph type="subTitle" idx="1"/>
          </p:nvPr>
        </p:nvSpPr>
        <p:spPr>
          <a:xfrm>
            <a:off x="713225" y="2347452"/>
            <a:ext cx="4732500" cy="11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252" name="Google Shape;252;p9"/>
          <p:cNvSpPr txBox="1">
            <a:spLocks noGrp="1"/>
          </p:cNvSpPr>
          <p:nvPr>
            <p:ph type="title"/>
          </p:nvPr>
        </p:nvSpPr>
        <p:spPr>
          <a:xfrm>
            <a:off x="713370" y="1697025"/>
            <a:ext cx="4732500" cy="472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600"/>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grpSp>
        <p:nvGrpSpPr>
          <p:cNvPr id="253" name="Google Shape;253;p9"/>
          <p:cNvGrpSpPr/>
          <p:nvPr/>
        </p:nvGrpSpPr>
        <p:grpSpPr>
          <a:xfrm>
            <a:off x="4590435" y="-1007875"/>
            <a:ext cx="6038600" cy="7441011"/>
            <a:chOff x="4590435" y="-1007875"/>
            <a:chExt cx="6038600" cy="7441011"/>
          </a:xfrm>
        </p:grpSpPr>
        <p:sp>
          <p:nvSpPr>
            <p:cNvPr id="254" name="Google Shape;254;p9"/>
            <p:cNvSpPr/>
            <p:nvPr/>
          </p:nvSpPr>
          <p:spPr>
            <a:xfrm>
              <a:off x="5025290" y="1403608"/>
              <a:ext cx="5603746" cy="5029527"/>
            </a:xfrm>
            <a:custGeom>
              <a:avLst/>
              <a:gdLst/>
              <a:ahLst/>
              <a:cxnLst/>
              <a:rect l="l" t="t" r="r" b="b"/>
              <a:pathLst>
                <a:path w="69259" h="62162" extrusionOk="0">
                  <a:moveTo>
                    <a:pt x="69093" y="1"/>
                  </a:moveTo>
                  <a:lnTo>
                    <a:pt x="42864" y="26229"/>
                  </a:lnTo>
                  <a:lnTo>
                    <a:pt x="36876" y="26229"/>
                  </a:lnTo>
                  <a:lnTo>
                    <a:pt x="31719" y="31386"/>
                  </a:lnTo>
                  <a:lnTo>
                    <a:pt x="29833" y="31386"/>
                  </a:lnTo>
                  <a:lnTo>
                    <a:pt x="26063" y="35101"/>
                  </a:lnTo>
                  <a:lnTo>
                    <a:pt x="26063" y="35933"/>
                  </a:lnTo>
                  <a:lnTo>
                    <a:pt x="1" y="61995"/>
                  </a:lnTo>
                  <a:lnTo>
                    <a:pt x="167" y="62162"/>
                  </a:lnTo>
                  <a:lnTo>
                    <a:pt x="22292" y="40037"/>
                  </a:lnTo>
                  <a:lnTo>
                    <a:pt x="28059" y="40037"/>
                  </a:lnTo>
                  <a:lnTo>
                    <a:pt x="34380" y="33771"/>
                  </a:lnTo>
                  <a:lnTo>
                    <a:pt x="37153" y="33771"/>
                  </a:lnTo>
                  <a:lnTo>
                    <a:pt x="40757" y="30166"/>
                  </a:lnTo>
                  <a:lnTo>
                    <a:pt x="40757" y="28669"/>
                  </a:lnTo>
                  <a:lnTo>
                    <a:pt x="69259" y="112"/>
                  </a:lnTo>
                  <a:lnTo>
                    <a:pt x="690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4590435" y="-831208"/>
              <a:ext cx="5930985" cy="6805915"/>
            </a:xfrm>
            <a:custGeom>
              <a:avLst/>
              <a:gdLst/>
              <a:ahLst/>
              <a:cxnLst/>
              <a:rect l="l" t="t" r="r" b="b"/>
              <a:pathLst>
                <a:path w="69537" h="79795" extrusionOk="0">
                  <a:moveTo>
                    <a:pt x="69370" y="0"/>
                  </a:moveTo>
                  <a:lnTo>
                    <a:pt x="44195" y="25175"/>
                  </a:lnTo>
                  <a:lnTo>
                    <a:pt x="35379" y="33992"/>
                  </a:lnTo>
                  <a:lnTo>
                    <a:pt x="27061" y="42309"/>
                  </a:lnTo>
                  <a:lnTo>
                    <a:pt x="27061" y="52568"/>
                  </a:lnTo>
                  <a:lnTo>
                    <a:pt x="1" y="79628"/>
                  </a:lnTo>
                  <a:lnTo>
                    <a:pt x="223" y="79794"/>
                  </a:lnTo>
                  <a:lnTo>
                    <a:pt x="27061" y="52956"/>
                  </a:lnTo>
                  <a:lnTo>
                    <a:pt x="31497" y="48575"/>
                  </a:lnTo>
                  <a:lnTo>
                    <a:pt x="31497" y="46801"/>
                  </a:lnTo>
                  <a:lnTo>
                    <a:pt x="35933" y="42309"/>
                  </a:lnTo>
                  <a:lnTo>
                    <a:pt x="49851" y="42309"/>
                  </a:lnTo>
                  <a:lnTo>
                    <a:pt x="52014" y="40147"/>
                  </a:lnTo>
                  <a:lnTo>
                    <a:pt x="45027" y="33382"/>
                  </a:lnTo>
                  <a:lnTo>
                    <a:pt x="45027" y="24731"/>
                  </a:lnTo>
                  <a:lnTo>
                    <a:pt x="69536" y="222"/>
                  </a:lnTo>
                  <a:lnTo>
                    <a:pt x="69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9"/>
            <p:cNvGrpSpPr/>
            <p:nvPr/>
          </p:nvGrpSpPr>
          <p:grpSpPr>
            <a:xfrm>
              <a:off x="6851241" y="3872805"/>
              <a:ext cx="740238" cy="365351"/>
              <a:chOff x="7070753" y="3796525"/>
              <a:chExt cx="690971" cy="341036"/>
            </a:xfrm>
          </p:grpSpPr>
          <p:sp>
            <p:nvSpPr>
              <p:cNvPr id="257" name="Google Shape;257;p9"/>
              <p:cNvSpPr/>
              <p:nvPr/>
            </p:nvSpPr>
            <p:spPr>
              <a:xfrm>
                <a:off x="7366883" y="4034320"/>
                <a:ext cx="103241" cy="103241"/>
              </a:xfrm>
              <a:custGeom>
                <a:avLst/>
                <a:gdLst/>
                <a:ahLst/>
                <a:cxnLst/>
                <a:rect l="l" t="t" r="r" b="b"/>
                <a:pathLst>
                  <a:path w="1276" h="1276" extrusionOk="0">
                    <a:moveTo>
                      <a:pt x="1109" y="0"/>
                    </a:moveTo>
                    <a:lnTo>
                      <a:pt x="0" y="1109"/>
                    </a:lnTo>
                    <a:lnTo>
                      <a:pt x="166" y="1276"/>
                    </a:lnTo>
                    <a:lnTo>
                      <a:pt x="1275" y="167"/>
                    </a:lnTo>
                    <a:lnTo>
                      <a:pt x="1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7366883" y="4034320"/>
                <a:ext cx="103241" cy="103241"/>
              </a:xfrm>
              <a:custGeom>
                <a:avLst/>
                <a:gdLst/>
                <a:ahLst/>
                <a:cxnLst/>
                <a:rect l="l" t="t" r="r" b="b"/>
                <a:pathLst>
                  <a:path w="1276" h="1276" extrusionOk="0">
                    <a:moveTo>
                      <a:pt x="166" y="0"/>
                    </a:moveTo>
                    <a:lnTo>
                      <a:pt x="0" y="167"/>
                    </a:lnTo>
                    <a:lnTo>
                      <a:pt x="1109" y="1276"/>
                    </a:lnTo>
                    <a:lnTo>
                      <a:pt x="1275" y="1109"/>
                    </a:lnTo>
                    <a:lnTo>
                      <a:pt x="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7658483" y="4034320"/>
                <a:ext cx="103241" cy="103241"/>
              </a:xfrm>
              <a:custGeom>
                <a:avLst/>
                <a:gdLst/>
                <a:ahLst/>
                <a:cxnLst/>
                <a:rect l="l" t="t" r="r" b="b"/>
                <a:pathLst>
                  <a:path w="1276" h="1276" extrusionOk="0">
                    <a:moveTo>
                      <a:pt x="1109" y="0"/>
                    </a:moveTo>
                    <a:lnTo>
                      <a:pt x="0" y="1109"/>
                    </a:lnTo>
                    <a:lnTo>
                      <a:pt x="222" y="1276"/>
                    </a:lnTo>
                    <a:lnTo>
                      <a:pt x="1276" y="167"/>
                    </a:lnTo>
                    <a:lnTo>
                      <a:pt x="1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7658483" y="4034320"/>
                <a:ext cx="103241" cy="103241"/>
              </a:xfrm>
              <a:custGeom>
                <a:avLst/>
                <a:gdLst/>
                <a:ahLst/>
                <a:cxnLst/>
                <a:rect l="l" t="t" r="r" b="b"/>
                <a:pathLst>
                  <a:path w="1276" h="1276" extrusionOk="0">
                    <a:moveTo>
                      <a:pt x="167" y="0"/>
                    </a:moveTo>
                    <a:lnTo>
                      <a:pt x="0" y="167"/>
                    </a:lnTo>
                    <a:lnTo>
                      <a:pt x="1109" y="1276"/>
                    </a:lnTo>
                    <a:lnTo>
                      <a:pt x="1276" y="1109"/>
                    </a:lnTo>
                    <a:lnTo>
                      <a:pt x="1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7070753" y="3796525"/>
                <a:ext cx="107772" cy="103241"/>
              </a:xfrm>
              <a:custGeom>
                <a:avLst/>
                <a:gdLst/>
                <a:ahLst/>
                <a:cxnLst/>
                <a:rect l="l" t="t" r="r" b="b"/>
                <a:pathLst>
                  <a:path w="1332" h="1276" extrusionOk="0">
                    <a:moveTo>
                      <a:pt x="1109" y="1"/>
                    </a:moveTo>
                    <a:lnTo>
                      <a:pt x="0" y="1110"/>
                    </a:lnTo>
                    <a:lnTo>
                      <a:pt x="222" y="1276"/>
                    </a:lnTo>
                    <a:lnTo>
                      <a:pt x="1331" y="167"/>
                    </a:lnTo>
                    <a:lnTo>
                      <a:pt x="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7075203" y="3796525"/>
                <a:ext cx="103322" cy="103241"/>
              </a:xfrm>
              <a:custGeom>
                <a:avLst/>
                <a:gdLst/>
                <a:ahLst/>
                <a:cxnLst/>
                <a:rect l="l" t="t" r="r" b="b"/>
                <a:pathLst>
                  <a:path w="1277" h="1276" extrusionOk="0">
                    <a:moveTo>
                      <a:pt x="167" y="1"/>
                    </a:moveTo>
                    <a:lnTo>
                      <a:pt x="1" y="167"/>
                    </a:lnTo>
                    <a:lnTo>
                      <a:pt x="1110" y="1276"/>
                    </a:lnTo>
                    <a:lnTo>
                      <a:pt x="1276" y="1110"/>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7366883" y="3796525"/>
                <a:ext cx="103241" cy="103241"/>
              </a:xfrm>
              <a:custGeom>
                <a:avLst/>
                <a:gdLst/>
                <a:ahLst/>
                <a:cxnLst/>
                <a:rect l="l" t="t" r="r" b="b"/>
                <a:pathLst>
                  <a:path w="1276" h="1276" extrusionOk="0">
                    <a:moveTo>
                      <a:pt x="1109" y="1"/>
                    </a:moveTo>
                    <a:lnTo>
                      <a:pt x="0" y="1110"/>
                    </a:lnTo>
                    <a:lnTo>
                      <a:pt x="166" y="1276"/>
                    </a:lnTo>
                    <a:lnTo>
                      <a:pt x="1275" y="167"/>
                    </a:lnTo>
                    <a:lnTo>
                      <a:pt x="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7366883" y="3796525"/>
                <a:ext cx="103241" cy="103241"/>
              </a:xfrm>
              <a:custGeom>
                <a:avLst/>
                <a:gdLst/>
                <a:ahLst/>
                <a:cxnLst/>
                <a:rect l="l" t="t" r="r" b="b"/>
                <a:pathLst>
                  <a:path w="1276" h="1276" extrusionOk="0">
                    <a:moveTo>
                      <a:pt x="166" y="1"/>
                    </a:moveTo>
                    <a:lnTo>
                      <a:pt x="0" y="167"/>
                    </a:lnTo>
                    <a:lnTo>
                      <a:pt x="1109" y="1276"/>
                    </a:lnTo>
                    <a:lnTo>
                      <a:pt x="1275" y="1110"/>
                    </a:lnTo>
                    <a:lnTo>
                      <a:pt x="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9"/>
            <p:cNvGrpSpPr/>
            <p:nvPr/>
          </p:nvGrpSpPr>
          <p:grpSpPr>
            <a:xfrm>
              <a:off x="5052941" y="-1007875"/>
              <a:ext cx="3372034" cy="3579622"/>
              <a:chOff x="6474042" y="-61911"/>
              <a:chExt cx="4446247" cy="4719966"/>
            </a:xfrm>
          </p:grpSpPr>
          <p:sp>
            <p:nvSpPr>
              <p:cNvPr id="266" name="Google Shape;266;p9"/>
              <p:cNvSpPr/>
              <p:nvPr/>
            </p:nvSpPr>
            <p:spPr>
              <a:xfrm>
                <a:off x="10722788" y="3477982"/>
                <a:ext cx="89810" cy="632716"/>
              </a:xfrm>
              <a:custGeom>
                <a:avLst/>
                <a:gdLst/>
                <a:ahLst/>
                <a:cxnLst/>
                <a:rect l="l" t="t" r="r" b="b"/>
                <a:pathLst>
                  <a:path w="1110" h="7820" extrusionOk="0">
                    <a:moveTo>
                      <a:pt x="1109" y="1"/>
                    </a:moveTo>
                    <a:lnTo>
                      <a:pt x="0" y="1110"/>
                    </a:lnTo>
                    <a:lnTo>
                      <a:pt x="0" y="3938"/>
                    </a:lnTo>
                    <a:lnTo>
                      <a:pt x="0" y="6710"/>
                    </a:lnTo>
                    <a:lnTo>
                      <a:pt x="1109" y="7819"/>
                    </a:lnTo>
                    <a:lnTo>
                      <a:pt x="1109" y="3938"/>
                    </a:lnTo>
                    <a:lnTo>
                      <a:pt x="1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7286054" y="750183"/>
                <a:ext cx="444277" cy="444196"/>
              </a:xfrm>
              <a:custGeom>
                <a:avLst/>
                <a:gdLst/>
                <a:ahLst/>
                <a:cxnLst/>
                <a:rect l="l" t="t" r="r" b="b"/>
                <a:pathLst>
                  <a:path w="5491" h="5490" extrusionOk="0">
                    <a:moveTo>
                      <a:pt x="1" y="0"/>
                    </a:moveTo>
                    <a:lnTo>
                      <a:pt x="2774" y="2773"/>
                    </a:lnTo>
                    <a:lnTo>
                      <a:pt x="5491" y="5490"/>
                    </a:lnTo>
                    <a:lnTo>
                      <a:pt x="5491" y="3937"/>
                    </a:lnTo>
                    <a:lnTo>
                      <a:pt x="3550" y="1941"/>
                    </a:lnTo>
                    <a:lnTo>
                      <a:pt x="15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6474042" y="-61911"/>
                <a:ext cx="183989" cy="184070"/>
              </a:xfrm>
              <a:custGeom>
                <a:avLst/>
                <a:gdLst/>
                <a:ahLst/>
                <a:cxnLst/>
                <a:rect l="l" t="t" r="r" b="b"/>
                <a:pathLst>
                  <a:path w="2274" h="2275" extrusionOk="0">
                    <a:moveTo>
                      <a:pt x="1165" y="611"/>
                    </a:moveTo>
                    <a:cubicBezTo>
                      <a:pt x="1442" y="611"/>
                      <a:pt x="1664" y="832"/>
                      <a:pt x="1719" y="1165"/>
                    </a:cubicBezTo>
                    <a:cubicBezTo>
                      <a:pt x="1719" y="1442"/>
                      <a:pt x="1442" y="1664"/>
                      <a:pt x="1165" y="1664"/>
                    </a:cubicBezTo>
                    <a:cubicBezTo>
                      <a:pt x="832" y="1664"/>
                      <a:pt x="610" y="1442"/>
                      <a:pt x="610" y="1165"/>
                    </a:cubicBezTo>
                    <a:cubicBezTo>
                      <a:pt x="610" y="832"/>
                      <a:pt x="832" y="611"/>
                      <a:pt x="1165" y="611"/>
                    </a:cubicBezTo>
                    <a:close/>
                    <a:moveTo>
                      <a:pt x="1165" y="1"/>
                    </a:moveTo>
                    <a:cubicBezTo>
                      <a:pt x="499" y="1"/>
                      <a:pt x="0" y="500"/>
                      <a:pt x="0" y="1165"/>
                    </a:cubicBezTo>
                    <a:cubicBezTo>
                      <a:pt x="0" y="1775"/>
                      <a:pt x="499" y="2274"/>
                      <a:pt x="1165" y="2274"/>
                    </a:cubicBezTo>
                    <a:cubicBezTo>
                      <a:pt x="1775" y="2274"/>
                      <a:pt x="2274" y="1775"/>
                      <a:pt x="2274" y="1165"/>
                    </a:cubicBezTo>
                    <a:cubicBezTo>
                      <a:pt x="2274" y="500"/>
                      <a:pt x="1775" y="1"/>
                      <a:pt x="11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10704825" y="4473337"/>
                <a:ext cx="215463" cy="184718"/>
              </a:xfrm>
              <a:custGeom>
                <a:avLst/>
                <a:gdLst/>
                <a:ahLst/>
                <a:cxnLst/>
                <a:rect l="l" t="t" r="r" b="b"/>
                <a:pathLst>
                  <a:path w="2663" h="2283" extrusionOk="0">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6590714" y="63742"/>
                <a:ext cx="4262258" cy="4432735"/>
              </a:xfrm>
              <a:custGeom>
                <a:avLst/>
                <a:gdLst/>
                <a:ahLst/>
                <a:cxnLst/>
                <a:rect l="l" t="t" r="r" b="b"/>
                <a:pathLst>
                  <a:path w="52679" h="54786" extrusionOk="0">
                    <a:moveTo>
                      <a:pt x="388" y="0"/>
                    </a:moveTo>
                    <a:lnTo>
                      <a:pt x="0" y="388"/>
                    </a:lnTo>
                    <a:lnTo>
                      <a:pt x="16857" y="17245"/>
                    </a:lnTo>
                    <a:lnTo>
                      <a:pt x="16913" y="17356"/>
                    </a:lnTo>
                    <a:lnTo>
                      <a:pt x="29445" y="17356"/>
                    </a:lnTo>
                    <a:lnTo>
                      <a:pt x="52069" y="39980"/>
                    </a:lnTo>
                    <a:lnTo>
                      <a:pt x="52069" y="54786"/>
                    </a:lnTo>
                    <a:lnTo>
                      <a:pt x="52678" y="54786"/>
                    </a:lnTo>
                    <a:lnTo>
                      <a:pt x="52678" y="39759"/>
                    </a:lnTo>
                    <a:lnTo>
                      <a:pt x="29777" y="16857"/>
                    </a:lnTo>
                    <a:lnTo>
                      <a:pt x="29666" y="16746"/>
                    </a:lnTo>
                    <a:lnTo>
                      <a:pt x="17190" y="16746"/>
                    </a:lnTo>
                    <a:lnTo>
                      <a:pt x="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9"/>
            <p:cNvSpPr/>
            <p:nvPr/>
          </p:nvSpPr>
          <p:spPr>
            <a:xfrm>
              <a:off x="7522237" y="-209327"/>
              <a:ext cx="1798786" cy="1791641"/>
            </a:xfrm>
            <a:custGeom>
              <a:avLst/>
              <a:gdLst/>
              <a:ahLst/>
              <a:cxnLst/>
              <a:rect l="l" t="t" r="r" b="b"/>
              <a:pathLst>
                <a:path w="14030" h="13974" extrusionOk="0">
                  <a:moveTo>
                    <a:pt x="1" y="0"/>
                  </a:moveTo>
                  <a:lnTo>
                    <a:pt x="1" y="278"/>
                  </a:lnTo>
                  <a:lnTo>
                    <a:pt x="6211" y="278"/>
                  </a:lnTo>
                  <a:lnTo>
                    <a:pt x="13753" y="7819"/>
                  </a:lnTo>
                  <a:lnTo>
                    <a:pt x="13753" y="13974"/>
                  </a:lnTo>
                  <a:lnTo>
                    <a:pt x="14030" y="13974"/>
                  </a:lnTo>
                  <a:lnTo>
                    <a:pt x="14030" y="7763"/>
                  </a:lnTo>
                  <a:lnTo>
                    <a:pt x="6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9"/>
            <p:cNvGrpSpPr/>
            <p:nvPr/>
          </p:nvGrpSpPr>
          <p:grpSpPr>
            <a:xfrm>
              <a:off x="6066323" y="845916"/>
              <a:ext cx="3431384" cy="3617769"/>
              <a:chOff x="5563238" y="409147"/>
              <a:chExt cx="4473190" cy="4716163"/>
            </a:xfrm>
          </p:grpSpPr>
          <p:sp>
            <p:nvSpPr>
              <p:cNvPr id="273" name="Google Shape;273;p9"/>
              <p:cNvSpPr/>
              <p:nvPr/>
            </p:nvSpPr>
            <p:spPr>
              <a:xfrm>
                <a:off x="5670929" y="956503"/>
                <a:ext cx="89810" cy="632716"/>
              </a:xfrm>
              <a:custGeom>
                <a:avLst/>
                <a:gdLst/>
                <a:ahLst/>
                <a:cxnLst/>
                <a:rect l="l" t="t" r="r" b="b"/>
                <a:pathLst>
                  <a:path w="1110" h="7820" extrusionOk="0">
                    <a:moveTo>
                      <a:pt x="1" y="1"/>
                    </a:moveTo>
                    <a:lnTo>
                      <a:pt x="1" y="3883"/>
                    </a:lnTo>
                    <a:lnTo>
                      <a:pt x="1" y="7820"/>
                    </a:lnTo>
                    <a:lnTo>
                      <a:pt x="1110" y="6711"/>
                    </a:lnTo>
                    <a:lnTo>
                      <a:pt x="1110" y="3883"/>
                    </a:lnTo>
                    <a:lnTo>
                      <a:pt x="1110" y="1110"/>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8748664" y="3872823"/>
                <a:ext cx="448808" cy="444196"/>
              </a:xfrm>
              <a:custGeom>
                <a:avLst/>
                <a:gdLst/>
                <a:ahLst/>
                <a:cxnLst/>
                <a:rect l="l" t="t" r="r" b="b"/>
                <a:pathLst>
                  <a:path w="5547" h="5490" extrusionOk="0">
                    <a:moveTo>
                      <a:pt x="1" y="0"/>
                    </a:moveTo>
                    <a:lnTo>
                      <a:pt x="1" y="1553"/>
                    </a:lnTo>
                    <a:lnTo>
                      <a:pt x="1997" y="3549"/>
                    </a:lnTo>
                    <a:lnTo>
                      <a:pt x="3938" y="5490"/>
                    </a:lnTo>
                    <a:lnTo>
                      <a:pt x="5546" y="5490"/>
                    </a:lnTo>
                    <a:lnTo>
                      <a:pt x="2774" y="271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9820965" y="4940593"/>
                <a:ext cx="215463" cy="184718"/>
              </a:xfrm>
              <a:custGeom>
                <a:avLst/>
                <a:gdLst/>
                <a:ahLst/>
                <a:cxnLst/>
                <a:rect l="l" t="t" r="r" b="b"/>
                <a:pathLst>
                  <a:path w="2663" h="2283" extrusionOk="0">
                    <a:moveTo>
                      <a:pt x="1170" y="619"/>
                    </a:moveTo>
                    <a:cubicBezTo>
                      <a:pt x="1306" y="619"/>
                      <a:pt x="1445" y="668"/>
                      <a:pt x="1553" y="777"/>
                    </a:cubicBezTo>
                    <a:cubicBezTo>
                      <a:pt x="1886" y="1110"/>
                      <a:pt x="1609" y="1720"/>
                      <a:pt x="1165" y="1720"/>
                    </a:cubicBezTo>
                    <a:cubicBezTo>
                      <a:pt x="833" y="1664"/>
                      <a:pt x="611" y="1442"/>
                      <a:pt x="611" y="1165"/>
                    </a:cubicBezTo>
                    <a:cubicBezTo>
                      <a:pt x="611" y="829"/>
                      <a:pt x="887" y="619"/>
                      <a:pt x="1170" y="619"/>
                    </a:cubicBezTo>
                    <a:close/>
                    <a:moveTo>
                      <a:pt x="1165" y="1"/>
                    </a:moveTo>
                    <a:cubicBezTo>
                      <a:pt x="500" y="1"/>
                      <a:pt x="1" y="500"/>
                      <a:pt x="1" y="1165"/>
                    </a:cubicBezTo>
                    <a:cubicBezTo>
                      <a:pt x="1" y="1837"/>
                      <a:pt x="553" y="2282"/>
                      <a:pt x="1134" y="2282"/>
                    </a:cubicBezTo>
                    <a:cubicBezTo>
                      <a:pt x="1417" y="2282"/>
                      <a:pt x="1706" y="2177"/>
                      <a:pt x="1942" y="1941"/>
                    </a:cubicBezTo>
                    <a:cubicBezTo>
                      <a:pt x="2662" y="1221"/>
                      <a:pt x="2163" y="1"/>
                      <a:pt x="11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5563238" y="409147"/>
                <a:ext cx="184070" cy="184070"/>
              </a:xfrm>
              <a:custGeom>
                <a:avLst/>
                <a:gdLst/>
                <a:ahLst/>
                <a:cxnLst/>
                <a:rect l="l" t="t" r="r" b="b"/>
                <a:pathLst>
                  <a:path w="2275" h="2275" extrusionOk="0">
                    <a:moveTo>
                      <a:pt x="1110" y="611"/>
                    </a:moveTo>
                    <a:cubicBezTo>
                      <a:pt x="1443" y="611"/>
                      <a:pt x="1664" y="833"/>
                      <a:pt x="1664" y="1165"/>
                    </a:cubicBezTo>
                    <a:cubicBezTo>
                      <a:pt x="1664" y="1443"/>
                      <a:pt x="1443" y="1664"/>
                      <a:pt x="1110" y="1664"/>
                    </a:cubicBezTo>
                    <a:cubicBezTo>
                      <a:pt x="833" y="1664"/>
                      <a:pt x="611" y="1443"/>
                      <a:pt x="611" y="1165"/>
                    </a:cubicBezTo>
                    <a:cubicBezTo>
                      <a:pt x="611" y="833"/>
                      <a:pt x="833" y="611"/>
                      <a:pt x="1110" y="611"/>
                    </a:cubicBezTo>
                    <a:close/>
                    <a:moveTo>
                      <a:pt x="1110" y="1"/>
                    </a:moveTo>
                    <a:cubicBezTo>
                      <a:pt x="500" y="1"/>
                      <a:pt x="1" y="500"/>
                      <a:pt x="1" y="1165"/>
                    </a:cubicBezTo>
                    <a:cubicBezTo>
                      <a:pt x="1" y="1775"/>
                      <a:pt x="500" y="2274"/>
                      <a:pt x="1110" y="2274"/>
                    </a:cubicBezTo>
                    <a:cubicBezTo>
                      <a:pt x="1775" y="2274"/>
                      <a:pt x="2274" y="1775"/>
                      <a:pt x="2274" y="1165"/>
                    </a:cubicBezTo>
                    <a:cubicBezTo>
                      <a:pt x="2274" y="500"/>
                      <a:pt x="1775" y="1"/>
                      <a:pt x="1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5630555" y="570724"/>
                <a:ext cx="4262258" cy="4432735"/>
              </a:xfrm>
              <a:custGeom>
                <a:avLst/>
                <a:gdLst/>
                <a:ahLst/>
                <a:cxnLst/>
                <a:rect l="l" t="t" r="r" b="b"/>
                <a:pathLst>
                  <a:path w="52679" h="54786" extrusionOk="0">
                    <a:moveTo>
                      <a:pt x="1" y="0"/>
                    </a:moveTo>
                    <a:lnTo>
                      <a:pt x="1" y="15027"/>
                    </a:lnTo>
                    <a:lnTo>
                      <a:pt x="22902" y="37929"/>
                    </a:lnTo>
                    <a:lnTo>
                      <a:pt x="22957" y="38040"/>
                    </a:lnTo>
                    <a:lnTo>
                      <a:pt x="35489" y="38040"/>
                    </a:lnTo>
                    <a:lnTo>
                      <a:pt x="52235" y="54786"/>
                    </a:lnTo>
                    <a:lnTo>
                      <a:pt x="52679" y="54398"/>
                    </a:lnTo>
                    <a:lnTo>
                      <a:pt x="35822" y="37541"/>
                    </a:lnTo>
                    <a:lnTo>
                      <a:pt x="35711" y="37430"/>
                    </a:lnTo>
                    <a:lnTo>
                      <a:pt x="23235" y="37430"/>
                    </a:lnTo>
                    <a:lnTo>
                      <a:pt x="611" y="14806"/>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6043358" y="2181400"/>
                <a:ext cx="1135167" cy="1130636"/>
              </a:xfrm>
              <a:custGeom>
                <a:avLst/>
                <a:gdLst/>
                <a:ahLst/>
                <a:cxnLst/>
                <a:rect l="l" t="t" r="r" b="b"/>
                <a:pathLst>
                  <a:path w="14030" h="13974" extrusionOk="0">
                    <a:moveTo>
                      <a:pt x="0" y="0"/>
                    </a:moveTo>
                    <a:lnTo>
                      <a:pt x="0" y="6211"/>
                    </a:lnTo>
                    <a:lnTo>
                      <a:pt x="7708" y="13974"/>
                    </a:lnTo>
                    <a:lnTo>
                      <a:pt x="14029" y="13974"/>
                    </a:lnTo>
                    <a:lnTo>
                      <a:pt x="14029" y="13697"/>
                    </a:lnTo>
                    <a:lnTo>
                      <a:pt x="7819" y="13697"/>
                    </a:lnTo>
                    <a:lnTo>
                      <a:pt x="222" y="6155"/>
                    </a:lnTo>
                    <a:lnTo>
                      <a:pt x="2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9"/>
            <p:cNvGrpSpPr/>
            <p:nvPr/>
          </p:nvGrpSpPr>
          <p:grpSpPr>
            <a:xfrm>
              <a:off x="7031838" y="1257845"/>
              <a:ext cx="287456" cy="287456"/>
              <a:chOff x="9708823" y="3047299"/>
              <a:chExt cx="188520" cy="188520"/>
            </a:xfrm>
          </p:grpSpPr>
          <p:sp>
            <p:nvSpPr>
              <p:cNvPr id="280" name="Google Shape;280;p9"/>
              <p:cNvSpPr/>
              <p:nvPr/>
            </p:nvSpPr>
            <p:spPr>
              <a:xfrm>
                <a:off x="9789572" y="3047299"/>
                <a:ext cx="31474" cy="188520"/>
              </a:xfrm>
              <a:custGeom>
                <a:avLst/>
                <a:gdLst/>
                <a:ahLst/>
                <a:cxnLst/>
                <a:rect l="l" t="t" r="r" b="b"/>
                <a:pathLst>
                  <a:path w="389" h="2330" extrusionOk="0">
                    <a:moveTo>
                      <a:pt x="1" y="0"/>
                    </a:moveTo>
                    <a:lnTo>
                      <a:pt x="1" y="2329"/>
                    </a:lnTo>
                    <a:lnTo>
                      <a:pt x="389" y="2329"/>
                    </a:lnTo>
                    <a:lnTo>
                      <a:pt x="3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9708823" y="3128047"/>
                <a:ext cx="188520" cy="27024"/>
              </a:xfrm>
              <a:custGeom>
                <a:avLst/>
                <a:gdLst/>
                <a:ahLst/>
                <a:cxnLst/>
                <a:rect l="l" t="t" r="r" b="b"/>
                <a:pathLst>
                  <a:path w="2330" h="334" extrusionOk="0">
                    <a:moveTo>
                      <a:pt x="1" y="0"/>
                    </a:moveTo>
                    <a:lnTo>
                      <a:pt x="1" y="333"/>
                    </a:lnTo>
                    <a:lnTo>
                      <a:pt x="2329" y="333"/>
                    </a:lnTo>
                    <a:lnTo>
                      <a:pt x="23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9"/>
            <p:cNvGrpSpPr/>
            <p:nvPr/>
          </p:nvGrpSpPr>
          <p:grpSpPr>
            <a:xfrm>
              <a:off x="8049231" y="4543486"/>
              <a:ext cx="744777" cy="130184"/>
              <a:chOff x="8829494" y="3047299"/>
              <a:chExt cx="744777" cy="130184"/>
            </a:xfrm>
          </p:grpSpPr>
          <p:sp>
            <p:nvSpPr>
              <p:cNvPr id="283" name="Google Shape;283;p9"/>
              <p:cNvSpPr/>
              <p:nvPr/>
            </p:nvSpPr>
            <p:spPr>
              <a:xfrm>
                <a:off x="9390281"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9246746"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9107662"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8968578"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8829494"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9"/>
            <p:cNvGrpSpPr/>
            <p:nvPr/>
          </p:nvGrpSpPr>
          <p:grpSpPr>
            <a:xfrm>
              <a:off x="5025311" y="4581842"/>
              <a:ext cx="653177" cy="53475"/>
              <a:chOff x="8407710" y="3361310"/>
              <a:chExt cx="713464" cy="58417"/>
            </a:xfrm>
          </p:grpSpPr>
          <p:sp>
            <p:nvSpPr>
              <p:cNvPr id="289" name="Google Shape;289;p9"/>
              <p:cNvSpPr/>
              <p:nvPr/>
            </p:nvSpPr>
            <p:spPr>
              <a:xfrm>
                <a:off x="8766626" y="3361310"/>
                <a:ext cx="354548" cy="58417"/>
              </a:xfrm>
              <a:custGeom>
                <a:avLst/>
                <a:gdLst/>
                <a:ahLst/>
                <a:cxnLst/>
                <a:rect l="l" t="t" r="r" b="b"/>
                <a:pathLst>
                  <a:path w="4382" h="722" extrusionOk="0">
                    <a:moveTo>
                      <a:pt x="1" y="1"/>
                    </a:moveTo>
                    <a:lnTo>
                      <a:pt x="1" y="722"/>
                    </a:lnTo>
                    <a:lnTo>
                      <a:pt x="4381" y="722"/>
                    </a:lnTo>
                    <a:lnTo>
                      <a:pt x="43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8519851" y="3361310"/>
                <a:ext cx="175089" cy="58417"/>
              </a:xfrm>
              <a:custGeom>
                <a:avLst/>
                <a:gdLst/>
                <a:ahLst/>
                <a:cxnLst/>
                <a:rect l="l" t="t" r="r" b="b"/>
                <a:pathLst>
                  <a:path w="2164" h="722" extrusionOk="0">
                    <a:moveTo>
                      <a:pt x="1" y="1"/>
                    </a:moveTo>
                    <a:lnTo>
                      <a:pt x="1" y="722"/>
                    </a:lnTo>
                    <a:lnTo>
                      <a:pt x="2164" y="722"/>
                    </a:lnTo>
                    <a:lnTo>
                      <a:pt x="2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8407710" y="3361310"/>
                <a:ext cx="58417" cy="58417"/>
              </a:xfrm>
              <a:custGeom>
                <a:avLst/>
                <a:gdLst/>
                <a:ahLst/>
                <a:cxnLst/>
                <a:rect l="l" t="t" r="r" b="b"/>
                <a:pathLst>
                  <a:path w="722" h="722" extrusionOk="0">
                    <a:moveTo>
                      <a:pt x="1" y="1"/>
                    </a:moveTo>
                    <a:lnTo>
                      <a:pt x="1" y="722"/>
                    </a:lnTo>
                    <a:lnTo>
                      <a:pt x="722" y="722"/>
                    </a:lnTo>
                    <a:lnTo>
                      <a:pt x="7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9"/>
            <p:cNvGrpSpPr/>
            <p:nvPr/>
          </p:nvGrpSpPr>
          <p:grpSpPr>
            <a:xfrm>
              <a:off x="7515400" y="2572981"/>
              <a:ext cx="2523342" cy="810715"/>
              <a:chOff x="7683442" y="2402007"/>
              <a:chExt cx="2595230" cy="833811"/>
            </a:xfrm>
          </p:grpSpPr>
          <p:sp>
            <p:nvSpPr>
              <p:cNvPr id="293" name="Google Shape;293;p9"/>
              <p:cNvSpPr/>
              <p:nvPr/>
            </p:nvSpPr>
            <p:spPr>
              <a:xfrm>
                <a:off x="7810998" y="2504392"/>
                <a:ext cx="2467674" cy="731426"/>
              </a:xfrm>
              <a:custGeom>
                <a:avLst/>
                <a:gdLst/>
                <a:ahLst/>
                <a:cxnLst/>
                <a:rect l="l" t="t" r="r" b="b"/>
                <a:pathLst>
                  <a:path w="30499" h="9040" extrusionOk="0">
                    <a:moveTo>
                      <a:pt x="278" y="1"/>
                    </a:moveTo>
                    <a:lnTo>
                      <a:pt x="1" y="278"/>
                    </a:lnTo>
                    <a:lnTo>
                      <a:pt x="3383" y="3660"/>
                    </a:lnTo>
                    <a:lnTo>
                      <a:pt x="24898" y="3660"/>
                    </a:lnTo>
                    <a:lnTo>
                      <a:pt x="30222" y="9039"/>
                    </a:lnTo>
                    <a:lnTo>
                      <a:pt x="30499" y="8762"/>
                    </a:lnTo>
                    <a:lnTo>
                      <a:pt x="25065" y="3272"/>
                    </a:lnTo>
                    <a:lnTo>
                      <a:pt x="3550" y="3272"/>
                    </a:lnTo>
                    <a:lnTo>
                      <a:pt x="2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7683442" y="2402007"/>
                <a:ext cx="163408" cy="140091"/>
              </a:xfrm>
              <a:custGeom>
                <a:avLst/>
                <a:gdLst/>
                <a:ahLst/>
                <a:cxnLst/>
                <a:rect l="l" t="t" r="r" b="b"/>
                <a:pathLst>
                  <a:path w="2663" h="2283" extrusionOk="0">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95"/>
        <p:cNvGrpSpPr/>
        <p:nvPr/>
      </p:nvGrpSpPr>
      <p:grpSpPr>
        <a:xfrm>
          <a:off x="0" y="0"/>
          <a:ext cx="0" cy="0"/>
          <a:chOff x="0" y="0"/>
          <a:chExt cx="0" cy="0"/>
        </a:xfrm>
      </p:grpSpPr>
      <p:sp>
        <p:nvSpPr>
          <p:cNvPr id="296" name="Google Shape;296;p10"/>
          <p:cNvSpPr txBox="1">
            <a:spLocks noGrp="1"/>
          </p:cNvSpPr>
          <p:nvPr>
            <p:ph type="title"/>
          </p:nvPr>
        </p:nvSpPr>
        <p:spPr>
          <a:xfrm>
            <a:off x="720000" y="387600"/>
            <a:ext cx="5781300" cy="10140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27_1">
    <p:spTree>
      <p:nvGrpSpPr>
        <p:cNvPr id="1" name="Shape 356"/>
        <p:cNvGrpSpPr/>
        <p:nvPr/>
      </p:nvGrpSpPr>
      <p:grpSpPr>
        <a:xfrm>
          <a:off x="0" y="0"/>
          <a:ext cx="0" cy="0"/>
          <a:chOff x="0" y="0"/>
          <a:chExt cx="0" cy="0"/>
        </a:xfrm>
      </p:grpSpPr>
      <p:sp>
        <p:nvSpPr>
          <p:cNvPr id="357" name="Google Shape;357;p13"/>
          <p:cNvSpPr txBox="1">
            <a:spLocks noGrp="1"/>
          </p:cNvSpPr>
          <p:nvPr>
            <p:ph type="title" hasCustomPrompt="1"/>
          </p:nvPr>
        </p:nvSpPr>
        <p:spPr>
          <a:xfrm>
            <a:off x="2100875" y="1278011"/>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58" name="Google Shape;358;p13"/>
          <p:cNvSpPr txBox="1">
            <a:spLocks noGrp="1"/>
          </p:cNvSpPr>
          <p:nvPr>
            <p:ph type="subTitle" idx="1"/>
          </p:nvPr>
        </p:nvSpPr>
        <p:spPr>
          <a:xfrm>
            <a:off x="1234025" y="1849391"/>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59" name="Google Shape;359;p13"/>
          <p:cNvSpPr txBox="1">
            <a:spLocks noGrp="1"/>
          </p:cNvSpPr>
          <p:nvPr>
            <p:ph type="subTitle" idx="2"/>
          </p:nvPr>
        </p:nvSpPr>
        <p:spPr>
          <a:xfrm>
            <a:off x="1234025" y="2249636"/>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0" name="Google Shape;360;p13"/>
          <p:cNvSpPr txBox="1">
            <a:spLocks noGrp="1"/>
          </p:cNvSpPr>
          <p:nvPr>
            <p:ph type="title" idx="3" hasCustomPrompt="1"/>
          </p:nvPr>
        </p:nvSpPr>
        <p:spPr>
          <a:xfrm>
            <a:off x="5958325" y="1278011"/>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1" name="Google Shape;361;p13"/>
          <p:cNvSpPr txBox="1">
            <a:spLocks noGrp="1"/>
          </p:cNvSpPr>
          <p:nvPr>
            <p:ph type="subTitle" idx="4"/>
          </p:nvPr>
        </p:nvSpPr>
        <p:spPr>
          <a:xfrm>
            <a:off x="5091475" y="1849391"/>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2" name="Google Shape;362;p13"/>
          <p:cNvSpPr txBox="1">
            <a:spLocks noGrp="1"/>
          </p:cNvSpPr>
          <p:nvPr>
            <p:ph type="subTitle" idx="5"/>
          </p:nvPr>
        </p:nvSpPr>
        <p:spPr>
          <a:xfrm>
            <a:off x="5091475" y="2249636"/>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3" name="Google Shape;363;p13"/>
          <p:cNvSpPr txBox="1">
            <a:spLocks noGrp="1"/>
          </p:cNvSpPr>
          <p:nvPr>
            <p:ph type="title" idx="6" hasCustomPrompt="1"/>
          </p:nvPr>
        </p:nvSpPr>
        <p:spPr>
          <a:xfrm>
            <a:off x="2100875" y="3002952"/>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4" name="Google Shape;364;p13"/>
          <p:cNvSpPr txBox="1">
            <a:spLocks noGrp="1"/>
          </p:cNvSpPr>
          <p:nvPr>
            <p:ph type="subTitle" idx="7"/>
          </p:nvPr>
        </p:nvSpPr>
        <p:spPr>
          <a:xfrm>
            <a:off x="1234025" y="3574317"/>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5" name="Google Shape;365;p13"/>
          <p:cNvSpPr txBox="1">
            <a:spLocks noGrp="1"/>
          </p:cNvSpPr>
          <p:nvPr>
            <p:ph type="subTitle" idx="8"/>
          </p:nvPr>
        </p:nvSpPr>
        <p:spPr>
          <a:xfrm>
            <a:off x="1234025" y="3974562"/>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6" name="Google Shape;366;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
        <p:nvSpPr>
          <p:cNvPr id="367" name="Google Shape;367;p13"/>
          <p:cNvSpPr txBox="1">
            <a:spLocks noGrp="1"/>
          </p:cNvSpPr>
          <p:nvPr>
            <p:ph type="title" idx="13" hasCustomPrompt="1"/>
          </p:nvPr>
        </p:nvSpPr>
        <p:spPr>
          <a:xfrm>
            <a:off x="5958325" y="3002952"/>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8" name="Google Shape;368;p13"/>
          <p:cNvSpPr txBox="1">
            <a:spLocks noGrp="1"/>
          </p:cNvSpPr>
          <p:nvPr>
            <p:ph type="subTitle" idx="14"/>
          </p:nvPr>
        </p:nvSpPr>
        <p:spPr>
          <a:xfrm>
            <a:off x="5091475" y="3574317"/>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9" name="Google Shape;369;p13"/>
          <p:cNvSpPr txBox="1">
            <a:spLocks noGrp="1"/>
          </p:cNvSpPr>
          <p:nvPr>
            <p:ph type="subTitle" idx="15"/>
          </p:nvPr>
        </p:nvSpPr>
        <p:spPr>
          <a:xfrm>
            <a:off x="5091475" y="3974562"/>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grpSp>
        <p:nvGrpSpPr>
          <p:cNvPr id="370" name="Google Shape;370;p13"/>
          <p:cNvGrpSpPr/>
          <p:nvPr/>
        </p:nvGrpSpPr>
        <p:grpSpPr>
          <a:xfrm>
            <a:off x="-3389800" y="-360873"/>
            <a:ext cx="6322114" cy="7255046"/>
            <a:chOff x="-3389800" y="-360873"/>
            <a:chExt cx="6322114" cy="7255046"/>
          </a:xfrm>
        </p:grpSpPr>
        <p:sp>
          <p:nvSpPr>
            <p:cNvPr id="371" name="Google Shape;371;p13"/>
            <p:cNvSpPr/>
            <p:nvPr/>
          </p:nvSpPr>
          <p:spPr>
            <a:xfrm>
              <a:off x="-3389800" y="-360873"/>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13"/>
            <p:cNvGrpSpPr/>
            <p:nvPr/>
          </p:nvGrpSpPr>
          <p:grpSpPr>
            <a:xfrm>
              <a:off x="-1419600" y="387590"/>
              <a:ext cx="2381713" cy="3328977"/>
              <a:chOff x="7655072" y="-407632"/>
              <a:chExt cx="2008529" cy="2807368"/>
            </a:xfrm>
          </p:grpSpPr>
          <p:sp>
            <p:nvSpPr>
              <p:cNvPr id="373" name="Google Shape;373;p13"/>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13"/>
            <p:cNvGrpSpPr/>
            <p:nvPr/>
          </p:nvGrpSpPr>
          <p:grpSpPr>
            <a:xfrm>
              <a:off x="-201897" y="42827"/>
              <a:ext cx="1029648" cy="1806572"/>
              <a:chOff x="455034" y="-121633"/>
              <a:chExt cx="629947" cy="1105275"/>
            </a:xfrm>
          </p:grpSpPr>
          <p:sp>
            <p:nvSpPr>
              <p:cNvPr id="379" name="Google Shape;379;p13"/>
              <p:cNvSpPr/>
              <p:nvPr/>
            </p:nvSpPr>
            <p:spPr>
              <a:xfrm>
                <a:off x="1007193" y="917077"/>
                <a:ext cx="77788" cy="66565"/>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455034" y="-121633"/>
                <a:ext cx="592137" cy="1045622"/>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13"/>
            <p:cNvGrpSpPr/>
            <p:nvPr/>
          </p:nvGrpSpPr>
          <p:grpSpPr>
            <a:xfrm>
              <a:off x="889287" y="4589548"/>
              <a:ext cx="471865" cy="38050"/>
              <a:chOff x="6298452" y="2390050"/>
              <a:chExt cx="140725" cy="11350"/>
            </a:xfrm>
          </p:grpSpPr>
          <p:sp>
            <p:nvSpPr>
              <p:cNvPr id="382" name="Google Shape;382;p13"/>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5" name="Google Shape;385;p13"/>
          <p:cNvGrpSpPr/>
          <p:nvPr/>
        </p:nvGrpSpPr>
        <p:grpSpPr>
          <a:xfrm>
            <a:off x="6133478" y="-1088649"/>
            <a:ext cx="7166740" cy="6435526"/>
            <a:chOff x="6133478" y="-1088649"/>
            <a:chExt cx="7166740" cy="6435526"/>
          </a:xfrm>
        </p:grpSpPr>
        <p:sp>
          <p:nvSpPr>
            <p:cNvPr id="386" name="Google Shape;386;p13"/>
            <p:cNvSpPr/>
            <p:nvPr/>
          </p:nvSpPr>
          <p:spPr>
            <a:xfrm>
              <a:off x="6133478" y="-1088649"/>
              <a:ext cx="7166740" cy="6435526"/>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13"/>
            <p:cNvGrpSpPr/>
            <p:nvPr/>
          </p:nvGrpSpPr>
          <p:grpSpPr>
            <a:xfrm>
              <a:off x="8193009" y="539516"/>
              <a:ext cx="618213" cy="306426"/>
              <a:chOff x="5989375" y="1843575"/>
              <a:chExt cx="136525" cy="67675"/>
            </a:xfrm>
          </p:grpSpPr>
          <p:sp>
            <p:nvSpPr>
              <p:cNvPr id="388" name="Google Shape;388;p13"/>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3"/>
            <p:cNvGrpSpPr/>
            <p:nvPr/>
          </p:nvGrpSpPr>
          <p:grpSpPr>
            <a:xfrm>
              <a:off x="8389396" y="1055350"/>
              <a:ext cx="1228886" cy="2188720"/>
              <a:chOff x="8389396" y="1055350"/>
              <a:chExt cx="1228886" cy="2188720"/>
            </a:xfrm>
          </p:grpSpPr>
          <p:sp>
            <p:nvSpPr>
              <p:cNvPr id="397" name="Google Shape;397;p13"/>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Orbitron"/>
              <a:buNone/>
              <a:defRPr sz="3000" b="1">
                <a:solidFill>
                  <a:schemeClr val="lt1"/>
                </a:solidFill>
                <a:latin typeface="Orbitron"/>
                <a:ea typeface="Orbitron"/>
                <a:cs typeface="Orbitron"/>
                <a:sym typeface="Orbitron"/>
              </a:defRPr>
            </a:lvl1pPr>
            <a:lvl2pPr lvl="1"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2pPr>
            <a:lvl3pPr lvl="2"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3pPr>
            <a:lvl4pPr lvl="3"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4pPr>
            <a:lvl5pPr lvl="4"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5pPr>
            <a:lvl6pPr lvl="5"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6pPr>
            <a:lvl7pPr lvl="6"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7pPr>
            <a:lvl8pPr lvl="7"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8pPr>
            <a:lvl9pPr lvl="8"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dk2"/>
              </a:buClr>
              <a:buSzPts val="1500"/>
              <a:buFont typeface="Roboto"/>
              <a:buChar char="●"/>
              <a:defRPr sz="1500">
                <a:solidFill>
                  <a:schemeClr val="lt1"/>
                </a:solidFill>
                <a:latin typeface="Roboto"/>
                <a:ea typeface="Roboto"/>
                <a:cs typeface="Roboto"/>
                <a:sym typeface="Roboto"/>
              </a:defRPr>
            </a:lvl1pPr>
            <a:lvl2pPr marL="914400" lvl="1"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2pPr>
            <a:lvl3pPr marL="1371600" lvl="2"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3pPr>
            <a:lvl4pPr marL="1828800" lvl="3"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4pPr>
            <a:lvl5pPr marL="2286000" lvl="4"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5pPr>
            <a:lvl6pPr marL="2743200" lvl="5"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6pPr>
            <a:lvl7pPr marL="3200400" lvl="6"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7pPr>
            <a:lvl8pPr marL="3657600" lvl="7"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8pPr>
            <a:lvl9pPr marL="4114800" lvl="8"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8" r:id="rId8"/>
    <p:sldLayoutId id="2147483659" r:id="rId9"/>
    <p:sldLayoutId id="2147483660" r:id="rId10"/>
    <p:sldLayoutId id="2147483661" r:id="rId11"/>
    <p:sldLayoutId id="2147483668" r:id="rId12"/>
    <p:sldLayoutId id="2147483669" r:id="rId13"/>
    <p:sldLayoutId id="2147483671" r:id="rId14"/>
    <p:sldLayoutId id="214748367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0"/>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txBox="1">
            <a:spLocks noGrp="1"/>
          </p:cNvSpPr>
          <p:nvPr>
            <p:ph type="ctrTitle"/>
          </p:nvPr>
        </p:nvSpPr>
        <p:spPr>
          <a:xfrm>
            <a:off x="546069" y="1869866"/>
            <a:ext cx="7533512" cy="2152800"/>
          </a:xfrm>
          <a:prstGeom prst="rect">
            <a:avLst/>
          </a:prstGeom>
        </p:spPr>
        <p:txBody>
          <a:bodyPr spcFirstLastPara="1" wrap="square" lIns="91425" tIns="91425" rIns="91425" bIns="91425" anchor="ctr" anchorCtr="0">
            <a:noAutofit/>
          </a:bodyPr>
          <a:lstStyle/>
          <a:p>
            <a:r>
              <a:rPr lang="vi-VN" altLang="en-US" sz="4800" dirty="0">
                <a:latin typeface="Palatino Linotype" panose="02040502050505030304" charset="0"/>
                <a:cs typeface="Palatino Linotype" panose="02040502050505030304" charset="0"/>
              </a:rPr>
              <a:t>Đề tài: </a:t>
            </a:r>
            <a:br>
              <a:rPr lang="vi-VN" altLang="en-US" sz="4800" dirty="0">
                <a:latin typeface="Palatino Linotype" panose="02040502050505030304" charset="0"/>
                <a:cs typeface="Palatino Linotype" panose="02040502050505030304" charset="0"/>
              </a:rPr>
            </a:br>
            <a:r>
              <a:rPr lang="vi-VN" altLang="en-US" sz="4800">
                <a:solidFill>
                  <a:schemeClr val="accent3">
                    <a:lumMod val="1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t>XÂY DỰNG</a:t>
            </a:r>
            <a:r>
              <a:rPr lang="en-US" altLang="en-US" sz="4800">
                <a:solidFill>
                  <a:schemeClr val="accent3">
                    <a:lumMod val="1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t> WEBSITE</a:t>
            </a:r>
            <a:br>
              <a:rPr lang="en-US" altLang="en-US" sz="4800">
                <a:solidFill>
                  <a:schemeClr val="accent3">
                    <a:lumMod val="1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br>
            <a:r>
              <a:rPr lang="en-US" altLang="en-US" sz="4800">
                <a:solidFill>
                  <a:schemeClr val="accent3">
                    <a:lumMod val="1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t>BÁN LINH KIỆN</a:t>
            </a:r>
            <a:br>
              <a:rPr lang="en-US" altLang="en-US" sz="4800">
                <a:solidFill>
                  <a:schemeClr val="accent3">
                    <a:lumMod val="1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br>
            <a:r>
              <a:rPr lang="en-US" altLang="en-US" sz="4800">
                <a:solidFill>
                  <a:schemeClr val="accent3">
                    <a:lumMod val="1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t> ĐIỆN TỬ</a:t>
            </a:r>
            <a:br>
              <a:rPr lang="vi-VN" altLang="en-US" sz="4800" dirty="0">
                <a:solidFill>
                  <a:schemeClr val="accent3">
                    <a:lumMod val="10000"/>
                  </a:schemeClr>
                </a:solidFill>
                <a:effectLst>
                  <a:outerShdw blurRad="38100" dist="38100" dir="2700000" algn="tl">
                    <a:srgbClr val="000000">
                      <a:alpha val="43137"/>
                    </a:srgbClr>
                  </a:outerShdw>
                </a:effectLst>
                <a:latin typeface="Palatino Linotype" panose="02040502050505030304" charset="0"/>
                <a:cs typeface="Palatino Linotype" panose="02040502050505030304" charset="0"/>
              </a:rPr>
            </a:br>
            <a:endParaRPr dirty="0"/>
          </a:p>
        </p:txBody>
      </p:sp>
      <p:grpSp>
        <p:nvGrpSpPr>
          <p:cNvPr id="833" name="Google Shape;833;p30"/>
          <p:cNvGrpSpPr/>
          <p:nvPr/>
        </p:nvGrpSpPr>
        <p:grpSpPr>
          <a:xfrm>
            <a:off x="888012" y="1440674"/>
            <a:ext cx="300359" cy="299855"/>
            <a:chOff x="1466575" y="2391250"/>
            <a:chExt cx="59575" cy="59475"/>
          </a:xfrm>
        </p:grpSpPr>
        <p:sp>
          <p:nvSpPr>
            <p:cNvPr id="834" name="Google Shape;834;p30"/>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2993233" y="608821"/>
            <a:ext cx="5222080" cy="400110"/>
          </a:xfrm>
          <a:prstGeom prst="rect">
            <a:avLst/>
          </a:prstGeom>
          <a:noFill/>
        </p:spPr>
        <p:txBody>
          <a:bodyPr wrap="square" rtlCol="0">
            <a:spAutoFit/>
          </a:bodyPr>
          <a:lstStyle/>
          <a:p>
            <a:r>
              <a:rPr lang="en-US" sz="2000">
                <a:latin typeface="Palatino Linotype" panose="02040502050505030304" pitchFamily="18" charset="0"/>
                <a:cs typeface="Times New Roman" panose="02020603050405020304" pitchFamily="18" charset="0"/>
              </a:rPr>
              <a:t>ĐỒ ÁN PT,TK HƯỚNG ĐỐI TƯỢNG</a:t>
            </a:r>
            <a:endParaRPr lang="en-US" sz="2000" dirty="0">
              <a:latin typeface="Palatino Linotype" panose="0204050205050503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3" name="TextBox 2"/>
          <p:cNvSpPr txBox="1"/>
          <p:nvPr/>
        </p:nvSpPr>
        <p:spPr>
          <a:xfrm>
            <a:off x="964406" y="1183005"/>
            <a:ext cx="7109460" cy="3724096"/>
          </a:xfrm>
          <a:prstGeom prst="rect">
            <a:avLst/>
          </a:prstGeom>
          <a:noFill/>
        </p:spPr>
        <p:txBody>
          <a:bodyPr wrap="square" rtlCol="0">
            <a:spAutoFit/>
          </a:bodyPr>
          <a:lstStyle/>
          <a:p>
            <a:pPr algn="just"/>
            <a:r>
              <a:rPr lang="en-US" sz="1800" b="1">
                <a:latin typeface="Palatino Linotype" panose="02040502050505030304" charset="0"/>
                <a:cs typeface="Palatino Linotype" panose="02040502050505030304" charset="0"/>
              </a:rPr>
              <a:t>Microsoft Visual Studio</a:t>
            </a:r>
          </a:p>
          <a:p>
            <a:pPr algn="just"/>
            <a:endParaRPr lang="en-US" sz="1800" b="1" dirty="0">
              <a:latin typeface="Palatino Linotype" panose="02040502050505030304" charset="0"/>
              <a:cs typeface="Palatino Linotype" panose="02040502050505030304" charset="0"/>
            </a:endParaRPr>
          </a:p>
          <a:p>
            <a:pPr algn="just"/>
            <a:r>
              <a:rPr lang="en-US" sz="2000">
                <a:latin typeface="+mj-lt"/>
              </a:rPr>
              <a:t>- </a:t>
            </a:r>
            <a:r>
              <a:rPr lang="vi-VN" sz="2000">
                <a:latin typeface="+mj-lt"/>
              </a:rPr>
              <a:t>Microsoft Visual Studio là một môi trường phát triển tích hợp (IDE) từ Microsoft. Microsoft Visual Studio còn được gọi là "Trình soạn thảo mã nhiều người sử dụng nhất thế giới ", được dùng để lập trình C++ và là chính. Nó được sử dụng để phát triển chương trình máy tính cho Microsoft Windows, cũng như các trang web, các ứng dụng web và các dịch vụ web. Visual Studio sử dụng nền tảng phát triển phần mềm của Microsoft như Windows API, Windows Forms, Windows Presentation Foundation, Windows Store và Microsoft Silverlight. Nó có thể sản xuất cả hai ngôn ngữ máy và mã số quản lý.</a:t>
            </a:r>
            <a:endParaRPr lang="en-US" sz="200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6" name="Google Shape;886;p35"/>
          <p:cNvSpPr txBox="1">
            <a:spLocks noGrp="1"/>
          </p:cNvSpPr>
          <p:nvPr>
            <p:ph type="title" idx="2"/>
          </p:nvPr>
        </p:nvSpPr>
        <p:spPr>
          <a:xfrm>
            <a:off x="3915450" y="1163052"/>
            <a:ext cx="144903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 name="TextBox 2"/>
          <p:cNvSpPr txBox="1"/>
          <p:nvPr/>
        </p:nvSpPr>
        <p:spPr>
          <a:xfrm>
            <a:off x="2175371" y="2290288"/>
            <a:ext cx="4929187" cy="1569660"/>
          </a:xfrm>
          <a:prstGeom prst="rect">
            <a:avLst/>
          </a:prstGeom>
          <a:noFill/>
        </p:spPr>
        <p:txBody>
          <a:bodyPr wrap="square" rtlCol="0">
            <a:spAutoFit/>
          </a:bodyPr>
          <a:lstStyle/>
          <a:p>
            <a:pPr algn="ctr"/>
            <a:r>
              <a:rPr lang="en-US" sz="4800" dirty="0" err="1">
                <a:solidFill>
                  <a:srgbClr val="FF0000"/>
                </a:solidFill>
                <a:latin typeface="Palatino Linotype" panose="02040502050505030304" pitchFamily="18" charset="0"/>
              </a:rPr>
              <a:t>Phân</a:t>
            </a:r>
            <a:r>
              <a:rPr lang="en-US" sz="4800" dirty="0">
                <a:solidFill>
                  <a:srgbClr val="FF0000"/>
                </a:solidFill>
                <a:latin typeface="Palatino Linotype" panose="02040502050505030304" pitchFamily="18" charset="0"/>
              </a:rPr>
              <a:t> </a:t>
            </a:r>
            <a:r>
              <a:rPr lang="en-US" sz="4800" dirty="0" err="1">
                <a:solidFill>
                  <a:srgbClr val="FF0000"/>
                </a:solidFill>
                <a:latin typeface="Palatino Linotype" panose="02040502050505030304" pitchFamily="18" charset="0"/>
              </a:rPr>
              <a:t>tích</a:t>
            </a:r>
            <a:r>
              <a:rPr lang="en-US" sz="4800" dirty="0">
                <a:solidFill>
                  <a:srgbClr val="FF0000"/>
                </a:solidFill>
                <a:latin typeface="Palatino Linotype" panose="02040502050505030304" pitchFamily="18" charset="0"/>
              </a:rPr>
              <a:t> </a:t>
            </a:r>
            <a:r>
              <a:rPr lang="en-US" sz="4800" dirty="0" err="1">
                <a:solidFill>
                  <a:srgbClr val="FF0000"/>
                </a:solidFill>
                <a:latin typeface="Palatino Linotype" panose="02040502050505030304" pitchFamily="18" charset="0"/>
              </a:rPr>
              <a:t>và</a:t>
            </a:r>
            <a:r>
              <a:rPr lang="en-US" sz="4800" dirty="0">
                <a:solidFill>
                  <a:srgbClr val="FF0000"/>
                </a:solidFill>
                <a:latin typeface="Palatino Linotype" panose="02040502050505030304" pitchFamily="18" charset="0"/>
              </a:rPr>
              <a:t> </a:t>
            </a:r>
          </a:p>
          <a:p>
            <a:pPr algn="ctr"/>
            <a:r>
              <a:rPr lang="en-US" sz="4800" dirty="0" err="1">
                <a:solidFill>
                  <a:srgbClr val="FF0000"/>
                </a:solidFill>
                <a:latin typeface="Palatino Linotype" panose="02040502050505030304" pitchFamily="18" charset="0"/>
              </a:rPr>
              <a:t>thiết</a:t>
            </a:r>
            <a:r>
              <a:rPr lang="en-US" sz="4800" dirty="0">
                <a:solidFill>
                  <a:srgbClr val="FF0000"/>
                </a:solidFill>
                <a:latin typeface="Palatino Linotype" panose="02040502050505030304" pitchFamily="18" charset="0"/>
              </a:rPr>
              <a:t> </a:t>
            </a:r>
            <a:r>
              <a:rPr lang="en-US" sz="4800" dirty="0" err="1">
                <a:solidFill>
                  <a:srgbClr val="FF0000"/>
                </a:solidFill>
                <a:latin typeface="Palatino Linotype" panose="02040502050505030304" pitchFamily="18" charset="0"/>
              </a:rPr>
              <a:t>kế</a:t>
            </a:r>
            <a:r>
              <a:rPr lang="en-US" sz="4800" dirty="0">
                <a:solidFill>
                  <a:srgbClr val="FF0000"/>
                </a:solidFill>
                <a:latin typeface="Palatino Linotype" panose="02040502050505030304" pitchFamily="18" charset="0"/>
              </a:rPr>
              <a:t> </a:t>
            </a:r>
            <a:r>
              <a:rPr lang="en-US" sz="4800" dirty="0" err="1">
                <a:solidFill>
                  <a:srgbClr val="FF0000"/>
                </a:solidFill>
                <a:latin typeface="Palatino Linotype" panose="02040502050505030304" pitchFamily="18" charset="0"/>
              </a:rPr>
              <a:t>hệ</a:t>
            </a:r>
            <a:r>
              <a:rPr lang="en-US" sz="4800" dirty="0">
                <a:solidFill>
                  <a:srgbClr val="FF0000"/>
                </a:solidFill>
                <a:latin typeface="Palatino Linotype" panose="02040502050505030304" pitchFamily="18" charset="0"/>
              </a:rPr>
              <a:t> </a:t>
            </a:r>
            <a:r>
              <a:rPr lang="en-US" sz="4800" dirty="0" err="1">
                <a:solidFill>
                  <a:srgbClr val="FF0000"/>
                </a:solidFill>
                <a:latin typeface="Palatino Linotype" panose="02040502050505030304" pitchFamily="18" charset="0"/>
              </a:rPr>
              <a:t>thống</a:t>
            </a:r>
            <a:endParaRPr lang="en-US" sz="4800" dirty="0">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3584565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3" name="TextBox 2"/>
          <p:cNvSpPr txBox="1"/>
          <p:nvPr/>
        </p:nvSpPr>
        <p:spPr>
          <a:xfrm>
            <a:off x="731520" y="190500"/>
            <a:ext cx="4884420" cy="523220"/>
          </a:xfrm>
          <a:prstGeom prst="rect">
            <a:avLst/>
          </a:prstGeom>
          <a:noFill/>
        </p:spPr>
        <p:txBody>
          <a:bodyPr wrap="square" rtlCol="0">
            <a:spAutoFit/>
          </a:bodyPr>
          <a:lstStyle/>
          <a:p>
            <a:r>
              <a:rPr lang="en-US" sz="2800" dirty="0">
                <a:latin typeface="Palatino Linotype" panose="02040502050505030304" pitchFamily="18" charset="0"/>
              </a:rPr>
              <a:t>3.1 </a:t>
            </a:r>
            <a:r>
              <a:rPr lang="en-US" sz="2800" dirty="0" err="1">
                <a:latin typeface="Palatino Linotype" panose="02040502050505030304" pitchFamily="18" charset="0"/>
              </a:rPr>
              <a:t>Khảo</a:t>
            </a:r>
            <a:r>
              <a:rPr lang="en-US" sz="2800" dirty="0">
                <a:latin typeface="Palatino Linotype" panose="02040502050505030304" pitchFamily="18" charset="0"/>
              </a:rPr>
              <a:t> </a:t>
            </a:r>
            <a:r>
              <a:rPr lang="en-US" sz="2800" dirty="0" err="1">
                <a:latin typeface="Palatino Linotype" panose="02040502050505030304" pitchFamily="18" charset="0"/>
              </a:rPr>
              <a:t>sát</a:t>
            </a:r>
            <a:r>
              <a:rPr lang="en-US" sz="2800" dirty="0">
                <a:latin typeface="Palatino Linotype" panose="02040502050505030304" pitchFamily="18" charset="0"/>
              </a:rPr>
              <a:t> </a:t>
            </a:r>
            <a:r>
              <a:rPr lang="en-US" sz="2800" dirty="0" err="1">
                <a:latin typeface="Palatino Linotype" panose="02040502050505030304" pitchFamily="18" charset="0"/>
              </a:rPr>
              <a:t>hệ</a:t>
            </a:r>
            <a:r>
              <a:rPr lang="en-US" sz="2800" dirty="0">
                <a:latin typeface="Palatino Linotype" panose="02040502050505030304" pitchFamily="18" charset="0"/>
              </a:rPr>
              <a:t> </a:t>
            </a:r>
            <a:r>
              <a:rPr lang="en-US" sz="2800" dirty="0" err="1">
                <a:latin typeface="Palatino Linotype" panose="02040502050505030304" pitchFamily="18" charset="0"/>
              </a:rPr>
              <a:t>thống</a:t>
            </a:r>
            <a:endParaRPr lang="en-US" sz="2800" dirty="0">
              <a:latin typeface="Palatino Linotype" panose="02040502050505030304" pitchFamily="18" charset="0"/>
            </a:endParaRPr>
          </a:p>
        </p:txBody>
      </p:sp>
      <p:sp>
        <p:nvSpPr>
          <p:cNvPr id="4" name="TextBox 3"/>
          <p:cNvSpPr txBox="1"/>
          <p:nvPr/>
        </p:nvSpPr>
        <p:spPr>
          <a:xfrm>
            <a:off x="435326" y="953928"/>
            <a:ext cx="7619014" cy="3888437"/>
          </a:xfrm>
          <a:prstGeom prst="rect">
            <a:avLst/>
          </a:prstGeom>
          <a:noFill/>
        </p:spPr>
        <p:txBody>
          <a:bodyPr wrap="square" rtlCol="0">
            <a:spAutoFit/>
          </a:bodyPr>
          <a:lstStyle/>
          <a:p>
            <a:pPr marL="1079500" marR="0">
              <a:lnSpc>
                <a:spcPct val="107000"/>
              </a:lnSpc>
              <a:spcBef>
                <a:spcPts val="0"/>
              </a:spcBef>
              <a:spcAft>
                <a:spcPts val="800"/>
              </a:spcAft>
            </a:pPr>
            <a:r>
              <a:rPr lang="vi-VN" sz="1800" b="1">
                <a:latin typeface="+mj-lt"/>
              </a:rPr>
              <a:t>Sau khi khảo sát em đã nắm bắt được các thông tin dữ liệu :</a:t>
            </a:r>
            <a:endParaRPr lang="en-US" sz="1800" b="1">
              <a:latin typeface="+mj-lt"/>
            </a:endParaRPr>
          </a:p>
          <a:p>
            <a:pPr marL="0" marR="0">
              <a:lnSpc>
                <a:spcPts val="90"/>
              </a:lnSpc>
              <a:spcBef>
                <a:spcPts val="0"/>
              </a:spcBef>
              <a:spcAft>
                <a:spcPts val="800"/>
              </a:spcAft>
            </a:pPr>
            <a:r>
              <a:rPr lang="vi-VN">
                <a:latin typeface="+mj-lt"/>
              </a:rPr>
              <a:t> </a:t>
            </a:r>
            <a:endParaRPr lang="en-US" sz="1600">
              <a:latin typeface="Times New Roman" panose="02020603050405020304" pitchFamily="18" charset="0"/>
              <a:cs typeface="Times New Roman" panose="02020603050405020304" pitchFamily="18" charset="0"/>
            </a:endParaRPr>
          </a:p>
          <a:p>
            <a:pPr marL="1536700" marR="0">
              <a:lnSpc>
                <a:spcPct val="75000"/>
              </a:lnSpc>
              <a:spcBef>
                <a:spcPts val="0"/>
              </a:spcBef>
              <a:spcAft>
                <a:spcPts val="800"/>
              </a:spcAft>
              <a:tabLst>
                <a:tab pos="1536700" algn="l"/>
              </a:tabLst>
            </a:pPr>
            <a:r>
              <a:rPr lang="en-US" sz="160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Quản lý khách hàng : Mỗi khách hàng được quản lý các thông tin sau: mã khách hàng, họ tên, địa chỉ, số điện thoại, email, ngày sinh, giới tính và mật khẩu đăng nhập tài khoản</a:t>
            </a:r>
            <a:r>
              <a:rPr lang="en-US" sz="1600">
                <a:latin typeface="Times New Roman" panose="02020603050405020304" pitchFamily="18" charset="0"/>
                <a:cs typeface="Times New Roman" panose="02020603050405020304" pitchFamily="18" charset="0"/>
              </a:rPr>
              <a:t>.</a:t>
            </a:r>
          </a:p>
          <a:p>
            <a:pPr marL="0" marR="0">
              <a:lnSpc>
                <a:spcPts val="200"/>
              </a:lnSpc>
              <a:spcBef>
                <a:spcPts val="0"/>
              </a:spcBef>
              <a:spcAft>
                <a:spcPts val="800"/>
              </a:spcAft>
            </a:pPr>
            <a:r>
              <a:rPr lang="vi-VN" sz="1600">
                <a:latin typeface="Times New Roman" panose="02020603050405020304" pitchFamily="18" charset="0"/>
                <a:cs typeface="Times New Roman" panose="02020603050405020304" pitchFamily="18" charset="0"/>
              </a:rPr>
              <a:t> </a:t>
            </a:r>
            <a:endParaRPr lang="en-US" sz="1600">
              <a:latin typeface="Times New Roman" panose="02020603050405020304" pitchFamily="18" charset="0"/>
              <a:cs typeface="Times New Roman" panose="02020603050405020304" pitchFamily="18" charset="0"/>
            </a:endParaRPr>
          </a:p>
          <a:p>
            <a:pPr marL="1536700" marR="0">
              <a:lnSpc>
                <a:spcPct val="81000"/>
              </a:lnSpc>
              <a:spcBef>
                <a:spcPts val="0"/>
              </a:spcBef>
              <a:spcAft>
                <a:spcPts val="800"/>
              </a:spcAft>
              <a:tabLst>
                <a:tab pos="1536700" algn="l"/>
              </a:tabLst>
            </a:pPr>
            <a:r>
              <a:rPr lang="en-US" sz="160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Quản lý sản phẩm: Mã laptop, tên laptop, đơn giá, số lượng, hình ảnh, mã loại, mã nhà sản xuất</a:t>
            </a:r>
            <a:r>
              <a:rPr lang="en-US" sz="1600">
                <a:latin typeface="Times New Roman" panose="02020603050405020304" pitchFamily="18" charset="0"/>
                <a:cs typeface="Times New Roman" panose="02020603050405020304" pitchFamily="18" charset="0"/>
              </a:rPr>
              <a:t>.</a:t>
            </a:r>
          </a:p>
          <a:p>
            <a:pPr marL="0" marR="0">
              <a:lnSpc>
                <a:spcPts val="825"/>
              </a:lnSpc>
              <a:spcBef>
                <a:spcPts val="0"/>
              </a:spcBef>
              <a:spcAft>
                <a:spcPts val="800"/>
              </a:spcAft>
            </a:pPr>
            <a:r>
              <a:rPr lang="vi-VN" sz="1600">
                <a:latin typeface="Times New Roman" panose="02020603050405020304" pitchFamily="18" charset="0"/>
                <a:cs typeface="Times New Roman" panose="02020603050405020304" pitchFamily="18" charset="0"/>
              </a:rPr>
              <a:t> </a:t>
            </a:r>
            <a:endParaRPr lang="en-US" sz="1600">
              <a:latin typeface="Times New Roman" panose="02020603050405020304" pitchFamily="18" charset="0"/>
              <a:cs typeface="Times New Roman" panose="02020603050405020304" pitchFamily="18" charset="0"/>
            </a:endParaRPr>
          </a:p>
          <a:p>
            <a:pPr marL="1536700" marR="0">
              <a:lnSpc>
                <a:spcPct val="81000"/>
              </a:lnSpc>
              <a:spcBef>
                <a:spcPts val="0"/>
              </a:spcBef>
              <a:spcAft>
                <a:spcPts val="800"/>
              </a:spcAft>
              <a:tabLst>
                <a:tab pos="1536700" algn="l"/>
              </a:tabLst>
            </a:pPr>
            <a:r>
              <a:rPr lang="en-US" sz="160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Quản lý nhà sản xuất: Mã nhà sản xuất, tên nhà sản xuất, địa chỉ và số điện thoại</a:t>
            </a:r>
            <a:r>
              <a:rPr lang="en-US" sz="1600">
                <a:latin typeface="Times New Roman" panose="02020603050405020304" pitchFamily="18" charset="0"/>
                <a:cs typeface="Times New Roman" panose="02020603050405020304" pitchFamily="18" charset="0"/>
              </a:rPr>
              <a:t>.</a:t>
            </a:r>
          </a:p>
          <a:p>
            <a:pPr marL="0" marR="0">
              <a:lnSpc>
                <a:spcPts val="825"/>
              </a:lnSpc>
              <a:spcBef>
                <a:spcPts val="0"/>
              </a:spcBef>
              <a:spcAft>
                <a:spcPts val="800"/>
              </a:spcAft>
            </a:pPr>
            <a:r>
              <a:rPr lang="vi-VN" sz="1600">
                <a:latin typeface="Times New Roman" panose="02020603050405020304" pitchFamily="18" charset="0"/>
                <a:cs typeface="Times New Roman" panose="02020603050405020304" pitchFamily="18" charset="0"/>
              </a:rPr>
              <a:t> </a:t>
            </a:r>
            <a:endParaRPr lang="en-US" sz="1600">
              <a:latin typeface="Times New Roman" panose="02020603050405020304" pitchFamily="18" charset="0"/>
              <a:cs typeface="Times New Roman" panose="02020603050405020304" pitchFamily="18" charset="0"/>
            </a:endParaRPr>
          </a:p>
          <a:p>
            <a:pPr marL="1536700" marR="0">
              <a:lnSpc>
                <a:spcPct val="81000"/>
              </a:lnSpc>
              <a:spcBef>
                <a:spcPts val="0"/>
              </a:spcBef>
              <a:spcAft>
                <a:spcPts val="800"/>
              </a:spcAft>
              <a:tabLst>
                <a:tab pos="1536700" algn="l"/>
              </a:tabLst>
            </a:pPr>
            <a:r>
              <a:rPr lang="en-US" sz="160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Quản lý giỏ hàng( đơn và chi tiết ): mã khách hàng ngày đặt hàng , ngày giao , số lượng , thành tiền.</a:t>
            </a:r>
            <a:endParaRPr lang="en-US" sz="1600">
              <a:latin typeface="Times New Roman" panose="02020603050405020304" pitchFamily="18" charset="0"/>
              <a:cs typeface="Times New Roman" panose="02020603050405020304" pitchFamily="18" charset="0"/>
            </a:endParaRPr>
          </a:p>
          <a:p>
            <a:pPr marL="0" marR="0">
              <a:lnSpc>
                <a:spcPts val="5"/>
              </a:lnSpc>
              <a:spcBef>
                <a:spcPts val="0"/>
              </a:spcBef>
              <a:spcAft>
                <a:spcPts val="800"/>
              </a:spcAft>
            </a:pPr>
            <a:r>
              <a:rPr lang="vi-VN" sz="1600">
                <a:latin typeface="Times New Roman" panose="02020603050405020304" pitchFamily="18" charset="0"/>
                <a:cs typeface="Times New Roman" panose="02020603050405020304" pitchFamily="18" charset="0"/>
              </a:rPr>
              <a:t> </a:t>
            </a:r>
            <a:endParaRPr lang="en-US" sz="1600">
              <a:latin typeface="Times New Roman" panose="02020603050405020304" pitchFamily="18" charset="0"/>
              <a:cs typeface="Times New Roman" panose="02020603050405020304" pitchFamily="18" charset="0"/>
            </a:endParaRPr>
          </a:p>
          <a:p>
            <a:pPr marL="1536700" marR="0">
              <a:lnSpc>
                <a:spcPct val="75000"/>
              </a:lnSpc>
              <a:spcBef>
                <a:spcPts val="0"/>
              </a:spcBef>
              <a:spcAft>
                <a:spcPts val="800"/>
              </a:spcAft>
              <a:tabLst>
                <a:tab pos="1536700" algn="l"/>
              </a:tabLst>
            </a:pPr>
            <a:r>
              <a:rPr lang="en-US" sz="160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Quản lý loại hàng : mã loại và tên loại</a:t>
            </a:r>
            <a:r>
              <a:rPr lang="en-US" sz="1600">
                <a:latin typeface="Times New Roman" panose="02020603050405020304" pitchFamily="18" charset="0"/>
                <a:cs typeface="Times New Roman" panose="02020603050405020304" pitchFamily="18" charset="0"/>
              </a:rPr>
              <a:t>.</a:t>
            </a:r>
          </a:p>
          <a:p>
            <a:endParaRPr lang="en-US"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3" name="TextBox 2"/>
          <p:cNvSpPr txBox="1"/>
          <p:nvPr/>
        </p:nvSpPr>
        <p:spPr>
          <a:xfrm>
            <a:off x="175260" y="265122"/>
            <a:ext cx="4968240" cy="523220"/>
          </a:xfrm>
          <a:prstGeom prst="rect">
            <a:avLst/>
          </a:prstGeom>
          <a:noFill/>
        </p:spPr>
        <p:txBody>
          <a:bodyPr wrap="square" rtlCol="0">
            <a:spAutoFit/>
          </a:bodyPr>
          <a:lstStyle/>
          <a:p>
            <a:r>
              <a:rPr lang="en-US" sz="2800" b="1" dirty="0">
                <a:latin typeface="Palatino Linotype" panose="02040502050505030304" pitchFamily="18" charset="0"/>
              </a:rPr>
              <a:t>3.2. </a:t>
            </a:r>
            <a:r>
              <a:rPr lang="en-US" sz="2800" b="1" dirty="0" err="1">
                <a:latin typeface="Palatino Linotype" panose="02040502050505030304" pitchFamily="18" charset="0"/>
              </a:rPr>
              <a:t>Chức</a:t>
            </a:r>
            <a:r>
              <a:rPr lang="en-US" sz="2800" b="1" dirty="0">
                <a:latin typeface="Palatino Linotype" panose="02040502050505030304" pitchFamily="18" charset="0"/>
              </a:rPr>
              <a:t> </a:t>
            </a:r>
            <a:r>
              <a:rPr lang="en-US" sz="2800" b="1" dirty="0" err="1">
                <a:latin typeface="Palatino Linotype" panose="02040502050505030304" pitchFamily="18" charset="0"/>
              </a:rPr>
              <a:t>năng</a:t>
            </a:r>
            <a:r>
              <a:rPr lang="en-US" sz="2800" b="1" dirty="0">
                <a:latin typeface="Palatino Linotype" panose="02040502050505030304" pitchFamily="18" charset="0"/>
              </a:rPr>
              <a:t> </a:t>
            </a:r>
            <a:r>
              <a:rPr lang="en-US" sz="2800" b="1" dirty="0" err="1">
                <a:latin typeface="Palatino Linotype" panose="02040502050505030304" pitchFamily="18" charset="0"/>
              </a:rPr>
              <a:t>hệ</a:t>
            </a:r>
            <a:r>
              <a:rPr lang="en-US" sz="2800" b="1" dirty="0">
                <a:latin typeface="Palatino Linotype" panose="02040502050505030304" pitchFamily="18" charset="0"/>
              </a:rPr>
              <a:t> </a:t>
            </a:r>
            <a:r>
              <a:rPr lang="en-US" sz="2800" b="1" dirty="0" err="1">
                <a:latin typeface="Palatino Linotype" panose="02040502050505030304" pitchFamily="18" charset="0"/>
              </a:rPr>
              <a:t>thống</a:t>
            </a:r>
            <a:endParaRPr lang="en-US" sz="2800" b="1" dirty="0">
              <a:latin typeface="Palatino Linotype" panose="02040502050505030304" pitchFamily="18" charset="0"/>
            </a:endParaRPr>
          </a:p>
        </p:txBody>
      </p:sp>
      <p:sp>
        <p:nvSpPr>
          <p:cNvPr id="4" name="TextBox 3"/>
          <p:cNvSpPr txBox="1"/>
          <p:nvPr/>
        </p:nvSpPr>
        <p:spPr>
          <a:xfrm>
            <a:off x="427195" y="788342"/>
            <a:ext cx="3266123" cy="461665"/>
          </a:xfrm>
          <a:prstGeom prst="rect">
            <a:avLst/>
          </a:prstGeom>
          <a:noFill/>
        </p:spPr>
        <p:txBody>
          <a:bodyPr wrap="square" rtlCol="0">
            <a:spAutoFit/>
          </a:bodyPr>
          <a:lstStyle/>
          <a:p>
            <a:r>
              <a:rPr lang="en-US" sz="2400" dirty="0">
                <a:latin typeface="Palatino Linotype" panose="02040502050505030304" pitchFamily="18" charset="0"/>
              </a:rPr>
              <a:t>3.2.1. </a:t>
            </a:r>
            <a:r>
              <a:rPr lang="en-US" sz="2400" dirty="0" err="1">
                <a:latin typeface="Palatino Linotype" panose="02040502050505030304" pitchFamily="18" charset="0"/>
              </a:rPr>
              <a:t>Các</a:t>
            </a:r>
            <a:r>
              <a:rPr lang="en-US" sz="2400" dirty="0">
                <a:latin typeface="Palatino Linotype" panose="02040502050505030304" pitchFamily="18" charset="0"/>
              </a:rPr>
              <a:t> </a:t>
            </a:r>
            <a:r>
              <a:rPr lang="en-US" sz="2400" dirty="0" err="1">
                <a:latin typeface="Palatino Linotype" panose="02040502050505030304" pitchFamily="18" charset="0"/>
              </a:rPr>
              <a:t>chức</a:t>
            </a:r>
            <a:r>
              <a:rPr lang="en-US" sz="2400" dirty="0">
                <a:latin typeface="Palatino Linotype" panose="02040502050505030304" pitchFamily="18" charset="0"/>
              </a:rPr>
              <a:t> </a:t>
            </a:r>
            <a:r>
              <a:rPr lang="en-US" sz="2400" dirty="0" err="1">
                <a:latin typeface="Palatino Linotype" panose="02040502050505030304" pitchFamily="18" charset="0"/>
              </a:rPr>
              <a:t>năng</a:t>
            </a:r>
            <a:endParaRPr lang="en-US" sz="2400" dirty="0">
              <a:latin typeface="Palatino Linotype" panose="02040502050505030304" pitchFamily="18" charset="0"/>
            </a:endParaRPr>
          </a:p>
        </p:txBody>
      </p:sp>
      <p:sp>
        <p:nvSpPr>
          <p:cNvPr id="5" name="TextBox 4"/>
          <p:cNvSpPr txBox="1"/>
          <p:nvPr/>
        </p:nvSpPr>
        <p:spPr>
          <a:xfrm>
            <a:off x="1182052" y="2184440"/>
            <a:ext cx="6895148" cy="2498633"/>
          </a:xfrm>
          <a:prstGeom prst="rect">
            <a:avLst/>
          </a:prstGeom>
          <a:noFill/>
        </p:spPr>
        <p:txBody>
          <a:bodyPr wrap="square" rtlCol="0">
            <a:spAutoFit/>
          </a:bodyPr>
          <a:lstStyle/>
          <a:p>
            <a:pPr marL="457200" marR="0">
              <a:lnSpc>
                <a:spcPct val="75000"/>
              </a:lnSpc>
              <a:spcBef>
                <a:spcPts val="0"/>
              </a:spcBef>
              <a:spcAft>
                <a:spcPts val="800"/>
              </a:spcAft>
              <a:tabLst>
                <a:tab pos="1765300" algn="l"/>
              </a:tabLst>
            </a:pPr>
            <a:r>
              <a:rPr lang="pt-BR" sz="1800">
                <a:effectLst/>
                <a:latin typeface="Times New Roman" panose="02020603050405020304" pitchFamily="18" charset="0"/>
                <a:ea typeface="Times New Roman" panose="02020603050405020304" pitchFamily="18" charset="0"/>
                <a:cs typeface="Times New Roman" panose="02020603050405020304" pitchFamily="18" charset="0"/>
              </a:rPr>
              <a:t>Cho phép cập nhật hàng vào CSDL.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76000"/>
              </a:lnSpc>
              <a:spcBef>
                <a:spcPts val="0"/>
              </a:spcBef>
              <a:spcAft>
                <a:spcPts val="800"/>
              </a:spcAft>
              <a:tabLst>
                <a:tab pos="1765300" algn="l"/>
              </a:tabLst>
            </a:pPr>
            <a:r>
              <a:rPr lang="pt-BR" sz="1800">
                <a:effectLst/>
                <a:latin typeface="Times New Roman" panose="02020603050405020304" pitchFamily="18" charset="0"/>
                <a:ea typeface="Times New Roman" panose="02020603050405020304" pitchFamily="18" charset="0"/>
                <a:cs typeface="Times New Roman" panose="02020603050405020304" pitchFamily="18" charset="0"/>
              </a:rPr>
              <a:t>	Hiển thị danh sách các mặt hàng theo từng loại.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76000"/>
              </a:lnSpc>
              <a:spcBef>
                <a:spcPts val="0"/>
              </a:spcBef>
              <a:spcAft>
                <a:spcPts val="800"/>
              </a:spcAft>
              <a:tabLst>
                <a:tab pos="1765300" algn="l"/>
              </a:tabLst>
            </a:pPr>
            <a:r>
              <a:rPr lang="pt-BR" sz="1800">
                <a:effectLst/>
                <a:latin typeface="Times New Roman" panose="02020603050405020304" pitchFamily="18" charset="0"/>
                <a:ea typeface="Times New Roman" panose="02020603050405020304" pitchFamily="18" charset="0"/>
                <a:cs typeface="Times New Roman" panose="02020603050405020304" pitchFamily="18" charset="0"/>
              </a:rPr>
              <a:t>	Hiển thị hàng hoá khách hàng đã chọn mua.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76000"/>
              </a:lnSpc>
              <a:spcBef>
                <a:spcPts val="0"/>
              </a:spcBef>
              <a:spcAft>
                <a:spcPts val="800"/>
              </a:spcAft>
              <a:tabLst>
                <a:tab pos="1765300" algn="l"/>
              </a:tabLst>
            </a:pPr>
            <a:r>
              <a:rPr lang="pt-BR" sz="1800">
                <a:effectLst/>
                <a:latin typeface="Times New Roman" panose="02020603050405020304" pitchFamily="18" charset="0"/>
                <a:ea typeface="Times New Roman" panose="02020603050405020304" pitchFamily="18" charset="0"/>
                <a:cs typeface="Times New Roman" panose="02020603050405020304" pitchFamily="18" charset="0"/>
              </a:rPr>
              <a:t>	Hiển thị thông tin khách hàng.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76000"/>
              </a:lnSpc>
              <a:spcBef>
                <a:spcPts val="0"/>
              </a:spcBef>
              <a:spcAft>
                <a:spcPts val="800"/>
              </a:spcAft>
              <a:tabLst>
                <a:tab pos="1765300" algn="l"/>
              </a:tabLst>
            </a:pPr>
            <a:r>
              <a:rPr lang="pt-BR" sz="1800">
                <a:effectLst/>
                <a:latin typeface="Times New Roman" panose="02020603050405020304" pitchFamily="18" charset="0"/>
                <a:ea typeface="Times New Roman" panose="02020603050405020304" pitchFamily="18" charset="0"/>
                <a:cs typeface="Times New Roman" panose="02020603050405020304" pitchFamily="18" charset="0"/>
              </a:rPr>
              <a:t>	Quản lý đơn đặt hàng.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76000"/>
              </a:lnSpc>
              <a:spcBef>
                <a:spcPts val="0"/>
              </a:spcBef>
              <a:spcAft>
                <a:spcPts val="800"/>
              </a:spcAft>
              <a:tabLst>
                <a:tab pos="1765300" algn="l"/>
              </a:tabLst>
            </a:pPr>
            <a:r>
              <a:rPr lang="pt-BR" sz="1800">
                <a:effectLst/>
                <a:latin typeface="Times New Roman" panose="02020603050405020304" pitchFamily="18" charset="0"/>
                <a:ea typeface="Times New Roman" panose="02020603050405020304" pitchFamily="18" charset="0"/>
                <a:cs typeface="Times New Roman" panose="02020603050405020304" pitchFamily="18" charset="0"/>
              </a:rPr>
              <a:t>	Cập nhật hàng hoá, nhà sản xuất, loại hàng.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76000"/>
              </a:lnSpc>
              <a:spcBef>
                <a:spcPts val="0"/>
              </a:spcBef>
              <a:spcAft>
                <a:spcPts val="800"/>
              </a:spcAft>
              <a:tabLst>
                <a:tab pos="1765300" algn="l"/>
              </a:tabLst>
            </a:pPr>
            <a:r>
              <a:rPr lang="pt-BR" sz="1800">
                <a:effectLst/>
                <a:latin typeface="Times New Roman" panose="02020603050405020304" pitchFamily="18" charset="0"/>
                <a:ea typeface="Times New Roman" panose="02020603050405020304" pitchFamily="18" charset="0"/>
                <a:cs typeface="Times New Roman" panose="02020603050405020304" pitchFamily="18" charset="0"/>
              </a:rPr>
              <a:t>	Xử lý đơn hàng.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76000"/>
              </a:lnSpc>
              <a:spcBef>
                <a:spcPts val="0"/>
              </a:spcBef>
              <a:spcAft>
                <a:spcPts val="800"/>
              </a:spcAft>
              <a:tabLst>
                <a:tab pos="1765300" algn="l"/>
              </a:tabLst>
            </a:pPr>
            <a:r>
              <a:rPr lang="pt-BR" sz="1800">
                <a:effectLst/>
                <a:latin typeface="Times New Roman" panose="02020603050405020304" pitchFamily="18" charset="0"/>
                <a:ea typeface="Times New Roman" panose="02020603050405020304" pitchFamily="18" charset="0"/>
                <a:cs typeface="Times New Roman" panose="02020603050405020304" pitchFamily="18" charset="0"/>
              </a:rPr>
              <a:t>	Thống kê các khách hàng mua trong ngày.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092516" y="1148774"/>
            <a:ext cx="6367463" cy="923330"/>
          </a:xfrm>
          <a:prstGeom prst="rect">
            <a:avLst/>
          </a:prstGeom>
          <a:noFill/>
        </p:spPr>
        <p:txBody>
          <a:bodyPr wrap="square" rtlCol="0">
            <a:spAutoFit/>
          </a:bodyPr>
          <a:lstStyle/>
          <a:p>
            <a:r>
              <a:rPr lang="pt-BR" sz="1800">
                <a:effectLst/>
                <a:latin typeface="Times New Roman" panose="02020603050405020304" pitchFamily="18" charset="0"/>
                <a:ea typeface="Times New Roman" panose="02020603050405020304" pitchFamily="18" charset="0"/>
              </a:rPr>
              <a:t>- Đây là một website bán và giới thiệu sản phẩm của cửa hàng, công ty đến người tiêu dùng với các chi tiết mặt hàng với giá cả chính xác. Có các chứa năng sau:</a:t>
            </a:r>
            <a:endParaRPr lang="en-US" sz="1800" dirty="0">
              <a:latin typeface="Palatino Linotype" panose="0204050205050503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3" name="TextBox 2"/>
          <p:cNvSpPr txBox="1"/>
          <p:nvPr/>
        </p:nvSpPr>
        <p:spPr>
          <a:xfrm>
            <a:off x="1836420" y="701040"/>
            <a:ext cx="5078730" cy="523220"/>
          </a:xfrm>
          <a:prstGeom prst="rect">
            <a:avLst/>
          </a:prstGeom>
          <a:noFill/>
        </p:spPr>
        <p:txBody>
          <a:bodyPr wrap="square" rtlCol="0">
            <a:spAutoFit/>
          </a:bodyPr>
          <a:lstStyle/>
          <a:p>
            <a:r>
              <a:rPr lang="en-US" sz="2800" dirty="0">
                <a:latin typeface="Palatino Linotype" panose="02040502050505030304" pitchFamily="18" charset="0"/>
              </a:rPr>
              <a:t>3.2.2. </a:t>
            </a:r>
            <a:r>
              <a:rPr lang="en-US" sz="2800" dirty="0" err="1">
                <a:latin typeface="Palatino Linotype" panose="02040502050505030304" pitchFamily="18" charset="0"/>
              </a:rPr>
              <a:t>Yêu</a:t>
            </a:r>
            <a:r>
              <a:rPr lang="en-US" sz="2800" dirty="0">
                <a:latin typeface="Palatino Linotype" panose="02040502050505030304" pitchFamily="18" charset="0"/>
              </a:rPr>
              <a:t> </a:t>
            </a:r>
            <a:r>
              <a:rPr lang="en-US" sz="2800" dirty="0" err="1">
                <a:latin typeface="Palatino Linotype" panose="02040502050505030304" pitchFamily="18" charset="0"/>
              </a:rPr>
              <a:t>cầu</a:t>
            </a:r>
            <a:r>
              <a:rPr lang="en-US" sz="2800" dirty="0">
                <a:latin typeface="Palatino Linotype" panose="02040502050505030304" pitchFamily="18" charset="0"/>
              </a:rPr>
              <a:t> phi </a:t>
            </a:r>
            <a:r>
              <a:rPr lang="en-US" sz="2800" dirty="0" err="1">
                <a:latin typeface="Palatino Linotype" panose="02040502050505030304" pitchFamily="18" charset="0"/>
              </a:rPr>
              <a:t>chức</a:t>
            </a:r>
            <a:r>
              <a:rPr lang="en-US" sz="2800" dirty="0">
                <a:latin typeface="Palatino Linotype" panose="02040502050505030304" pitchFamily="18" charset="0"/>
              </a:rPr>
              <a:t> </a:t>
            </a:r>
            <a:r>
              <a:rPr lang="en-US" sz="2800" dirty="0" err="1">
                <a:latin typeface="Palatino Linotype" panose="02040502050505030304" pitchFamily="18" charset="0"/>
              </a:rPr>
              <a:t>năng</a:t>
            </a:r>
            <a:endParaRPr lang="en-US" sz="2800" dirty="0">
              <a:latin typeface="Palatino Linotype" panose="02040502050505030304" pitchFamily="18" charset="0"/>
            </a:endParaRPr>
          </a:p>
        </p:txBody>
      </p:sp>
      <p:sp>
        <p:nvSpPr>
          <p:cNvPr id="4" name="TextBox 3"/>
          <p:cNvSpPr txBox="1"/>
          <p:nvPr/>
        </p:nvSpPr>
        <p:spPr>
          <a:xfrm>
            <a:off x="164308" y="1405473"/>
            <a:ext cx="8836818" cy="1674882"/>
          </a:xfrm>
          <a:prstGeom prst="rect">
            <a:avLst/>
          </a:prstGeom>
          <a:noFill/>
        </p:spPr>
        <p:txBody>
          <a:bodyPr wrap="square" rtlCol="0">
            <a:spAutoFit/>
          </a:bodyPr>
          <a:lstStyle/>
          <a:p>
            <a:pPr marL="457200" marR="0" lvl="1">
              <a:lnSpc>
                <a:spcPct val="76000"/>
              </a:lnSpc>
              <a:spcBef>
                <a:spcPts val="0"/>
              </a:spcBef>
              <a:spcAft>
                <a:spcPts val="800"/>
              </a:spcAft>
              <a:tabLst>
                <a:tab pos="1066800" algn="l"/>
              </a:tabLst>
            </a:pPr>
            <a:r>
              <a:rPr lang="nl-NL">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Thứ nhất: Phần khách hàng</a:t>
            </a:r>
          </a:p>
          <a:p>
            <a:pPr marL="914400" marR="0" lvl="2">
              <a:lnSpc>
                <a:spcPct val="145000"/>
              </a:lnSpc>
              <a:spcBef>
                <a:spcPts val="0"/>
              </a:spcBef>
              <a:spcAft>
                <a:spcPts val="800"/>
              </a:spcAft>
              <a:tabLst>
                <a:tab pos="1155700" algn="l"/>
              </a:tabLst>
            </a:pPr>
            <a:r>
              <a:rPr lang="en-US">
                <a:latin typeface="Times New Roman" panose="02020603050405020304" pitchFamily="18" charset="0"/>
                <a:cs typeface="Times New Roman" panose="02020603050405020304" pitchFamily="18" charset="0"/>
              </a:rPr>
              <a:t>Khách hàng là những người có nhu cầu mua sắm hàng hóa, họ sẽ tìm kiếm các mặt hàng cần thiết từ hệ thống và đặt mua các mặt hàng này. Vì thế phải có các chức năng sauHiển thị danh sách các mặt hàng của cửa hàng để khách hàng xem, lựa chọn và mua.</a:t>
            </a:r>
          </a:p>
          <a:p>
            <a:pPr marL="914400" marR="0" lvl="2">
              <a:lnSpc>
                <a:spcPct val="145000"/>
              </a:lnSpc>
              <a:spcBef>
                <a:spcPts val="0"/>
              </a:spcBef>
              <a:spcAft>
                <a:spcPts val="800"/>
              </a:spcAft>
              <a:tabLst>
                <a:tab pos="1155700" algn="l"/>
              </a:tabLst>
            </a:pPr>
            <a:r>
              <a:rPr lang="en-US">
                <a:latin typeface="Times New Roman" panose="02020603050405020304" pitchFamily="18" charset="0"/>
                <a:cs typeface="Times New Roman" panose="02020603050405020304" pitchFamily="18" charset="0"/>
              </a:rPr>
              <a:t>Chọn lọc các mặt hàng đúng như nhu cầu cầu mà khách hàng mong muốn</a:t>
            </a:r>
          </a:p>
        </p:txBody>
      </p:sp>
      <p:sp>
        <p:nvSpPr>
          <p:cNvPr id="5" name="TextBox 4"/>
          <p:cNvSpPr txBox="1"/>
          <p:nvPr/>
        </p:nvSpPr>
        <p:spPr>
          <a:xfrm>
            <a:off x="819628" y="3193803"/>
            <a:ext cx="5960745" cy="1774012"/>
          </a:xfrm>
          <a:prstGeom prst="rect">
            <a:avLst/>
          </a:prstGeom>
          <a:noFill/>
        </p:spPr>
        <p:txBody>
          <a:bodyPr wrap="square" rtlCol="0">
            <a:spAutoFit/>
          </a:bodyPr>
          <a:lstStyle/>
          <a:p>
            <a:pPr marL="457200" marR="0" lvl="1">
              <a:lnSpc>
                <a:spcPct val="75000"/>
              </a:lnSpc>
              <a:spcBef>
                <a:spcPts val="0"/>
              </a:spcBef>
              <a:spcAft>
                <a:spcPts val="800"/>
              </a:spcAft>
              <a:tabLst>
                <a:tab pos="1066800" algn="l"/>
              </a:tabLst>
            </a:pPr>
            <a:r>
              <a:rPr lang="en-US" sz="1300" b="1">
                <a:effectLst/>
                <a:latin typeface="Times New Roman" panose="02020603050405020304" pitchFamily="18" charset="0"/>
                <a:ea typeface="Times New Roman" panose="02020603050405020304" pitchFamily="18" charset="0"/>
                <a:cs typeface="Times New Roman" panose="02020603050405020304" pitchFamily="18" charset="0"/>
              </a:rPr>
              <a:t>Thứ hai: Phần quản trị viên</a:t>
            </a:r>
          </a:p>
          <a:p>
            <a:pPr marR="0" lvl="0">
              <a:lnSpc>
                <a:spcPct val="107000"/>
              </a:lnSpc>
              <a:spcBef>
                <a:spcPts val="0"/>
              </a:spcBef>
              <a:spcAft>
                <a:spcPts val="800"/>
              </a:spcAft>
              <a:tabLst>
                <a:tab pos="1155700" algn="l"/>
              </a:tabLst>
            </a:pPr>
            <a:r>
              <a:rPr lang="en-US">
                <a:effectLst/>
                <a:latin typeface="Times New Roman" panose="02020603050405020304" pitchFamily="18" charset="0"/>
                <a:ea typeface="Times New Roman" panose="02020603050405020304" pitchFamily="18" charset="0"/>
              </a:rPr>
              <a:t>- Người làm chủ có quyền kiểm soát mọi hoạt động của hệ thống. Người này được cấp username và password để đăng nhập hệ thống thực hiện chức năng của mình</a:t>
            </a:r>
            <a:endParaRPr lang="en-US">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800"/>
              </a:spcAft>
              <a:tabLst>
                <a:tab pos="11557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 Chức năng cập nhật, sửa, xoá các mặt hàng, loại hàng, nhà sản xuất,</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700"/>
              </a:lnSpc>
              <a:spcBef>
                <a:spcPts val="0"/>
              </a:spcBef>
              <a:spcAft>
                <a:spcPts val="80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 Tiếp nhận kiểm tra đơn đặt hàng của khách hàng. Hiển thị đơn đặt</a:t>
            </a:r>
          </a:p>
          <a:p>
            <a:pPr marL="0" marR="0">
              <a:lnSpc>
                <a:spcPts val="700"/>
              </a:lnSpc>
              <a:spcBef>
                <a:spcPts val="0"/>
              </a:spcBef>
              <a:spcAft>
                <a:spcPts val="80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 hàng.</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6" name="Google Shape;886;p35"/>
          <p:cNvSpPr txBox="1">
            <a:spLocks noGrp="1"/>
          </p:cNvSpPr>
          <p:nvPr>
            <p:ph type="title" idx="2"/>
          </p:nvPr>
        </p:nvSpPr>
        <p:spPr>
          <a:xfrm>
            <a:off x="3915450" y="1163052"/>
            <a:ext cx="144903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 name="TextBox 2"/>
          <p:cNvSpPr txBox="1"/>
          <p:nvPr/>
        </p:nvSpPr>
        <p:spPr>
          <a:xfrm>
            <a:off x="2607260" y="2156251"/>
            <a:ext cx="4227880" cy="830997"/>
          </a:xfrm>
          <a:prstGeom prst="rect">
            <a:avLst/>
          </a:prstGeom>
          <a:noFill/>
        </p:spPr>
        <p:txBody>
          <a:bodyPr wrap="square" rtlCol="0">
            <a:spAutoFit/>
          </a:bodyPr>
          <a:lstStyle/>
          <a:p>
            <a:pPr algn="ctr"/>
            <a:r>
              <a:rPr lang="en-US" sz="4800">
                <a:solidFill>
                  <a:srgbClr val="FF0000"/>
                </a:solidFill>
                <a:latin typeface="Palatino Linotype" panose="02040502050505030304" pitchFamily="18" charset="0"/>
              </a:rPr>
              <a:t>Chạy Website</a:t>
            </a:r>
            <a:endParaRPr lang="en-US" sz="4800" dirty="0">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2291258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5318" y="819924"/>
            <a:ext cx="8301038" cy="3960058"/>
          </a:xfrm>
          <a:prstGeom prst="rect">
            <a:avLst/>
          </a:prstGeom>
          <a:noFill/>
        </p:spPr>
        <p:txBody>
          <a:bodyPr wrap="square" rtlCol="0">
            <a:spAutoFit/>
          </a:bodyPr>
          <a:lstStyle/>
          <a:p>
            <a:pPr marL="393700" marR="0">
              <a:lnSpc>
                <a:spcPct val="107000"/>
              </a:lnSpc>
              <a:spcBef>
                <a:spcPts val="0"/>
              </a:spcBef>
              <a:spcAft>
                <a:spcPts val="800"/>
              </a:spcAft>
            </a:pPr>
            <a:r>
              <a:rPr lang="en-US">
                <a:effectLst/>
                <a:latin typeface="Times New Roman" panose="02020603050405020304" pitchFamily="18" charset="0"/>
                <a:ea typeface="Arial" panose="020B0604020202020204" pitchFamily="34" charset="0"/>
                <a:cs typeface="Times New Roman" panose="02020603050405020304" pitchFamily="18" charset="0"/>
              </a:rPr>
              <a:t>–</a:t>
            </a:r>
            <a:r>
              <a:rPr lang="en-US">
                <a:effectLst/>
                <a:latin typeface="Times New Roman" panose="02020603050405020304" pitchFamily="18" charset="0"/>
                <a:ea typeface="Times New Roman" panose="02020603050405020304" pitchFamily="18" charset="0"/>
                <a:cs typeface="Times New Roman" panose="02020603050405020304" pitchFamily="18" charset="0"/>
              </a:rPr>
              <a:t>  Đối với người dùng</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75000"/>
              </a:lnSpc>
              <a:spcBef>
                <a:spcPts val="0"/>
              </a:spcBef>
              <a:spcAft>
                <a:spcPts val="800"/>
              </a:spcAft>
              <a:buFont typeface="Arial" panose="020B0604020202020204" pitchFamily="34" charset="0"/>
              <a:buChar char="▪"/>
              <a:tabLst>
                <a:tab pos="10795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Các cách tra cứu theo các chủ đề khác nhau, kết hợp nhiều chủ đề theo ý khách hàng.</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75000"/>
              </a:lnSpc>
              <a:spcBef>
                <a:spcPts val="0"/>
              </a:spcBef>
              <a:spcAft>
                <a:spcPts val="800"/>
              </a:spcAft>
              <a:buFont typeface="Arial" panose="020B0604020202020204" pitchFamily="34" charset="0"/>
              <a:buChar char="▪"/>
              <a:tabLst>
                <a:tab pos="10795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Xem chi tiết thông tin sản phẩm.</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76000"/>
              </a:lnSpc>
              <a:spcBef>
                <a:spcPts val="0"/>
              </a:spcBef>
              <a:spcAft>
                <a:spcPts val="800"/>
              </a:spcAft>
              <a:buFont typeface="Arial" panose="020B0604020202020204" pitchFamily="34" charset="0"/>
              <a:buChar char="▪"/>
              <a:tabLst>
                <a:tab pos="10795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Cho phép khách hàng đăng ký thông tin để thực hiện việc mua sản phẩm.</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76000"/>
              </a:lnSpc>
              <a:spcBef>
                <a:spcPts val="0"/>
              </a:spcBef>
              <a:spcAft>
                <a:spcPts val="800"/>
              </a:spcAft>
              <a:buFont typeface="Arial" panose="020B0604020202020204" pitchFamily="34" charset="0"/>
              <a:buChar char="▪"/>
              <a:tabLst>
                <a:tab pos="10795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Kiểm tra tính hợp lệ của khách hàng đăng nhập hệ thống.</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76000"/>
              </a:lnSpc>
              <a:spcBef>
                <a:spcPts val="0"/>
              </a:spcBef>
              <a:spcAft>
                <a:spcPts val="800"/>
              </a:spcAft>
              <a:buFont typeface="Arial" panose="020B0604020202020204" pitchFamily="34" charset="0"/>
              <a:buChar char="▪"/>
              <a:tabLst>
                <a:tab pos="10795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Tạo đơn đặt hàng.</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455"/>
              </a:lnSpc>
              <a:spcBef>
                <a:spcPts val="0"/>
              </a:spcBef>
              <a:spcAft>
                <a:spcPts val="80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622300" marR="0">
              <a:lnSpc>
                <a:spcPct val="107000"/>
              </a:lnSpc>
              <a:spcBef>
                <a:spcPts val="0"/>
              </a:spcBef>
              <a:spcAft>
                <a:spcPts val="80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Đối với người quản trị</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ts val="525"/>
              </a:lnSpc>
              <a:spcBef>
                <a:spcPts val="0"/>
              </a:spcBef>
              <a:spcAft>
                <a:spcPts val="80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75000"/>
              </a:lnSpc>
              <a:spcBef>
                <a:spcPts val="0"/>
              </a:spcBef>
              <a:spcAft>
                <a:spcPts val="800"/>
              </a:spcAft>
              <a:buFont typeface="Arial" panose="020B0604020202020204" pitchFamily="34" charset="0"/>
              <a:buChar char="▪"/>
              <a:tabLst>
                <a:tab pos="10795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Xem thông tin của các đề mục cần quản lý như: Khách hàng, sản phẩm, đơn đặt hàng…</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75000"/>
              </a:lnSpc>
              <a:spcBef>
                <a:spcPts val="0"/>
              </a:spcBef>
              <a:spcAft>
                <a:spcPts val="800"/>
              </a:spcAft>
              <a:buFont typeface="Arial" panose="020B0604020202020204" pitchFamily="34" charset="0"/>
              <a:buChar char="▪"/>
              <a:tabLst>
                <a:tab pos="10795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Đưa ra các form để nhập dữ liệu mới của các loại tư liệu.</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76000"/>
              </a:lnSpc>
              <a:spcBef>
                <a:spcPts val="0"/>
              </a:spcBef>
              <a:spcAft>
                <a:spcPts val="800"/>
              </a:spcAft>
              <a:buFont typeface="Arial" panose="020B0604020202020204" pitchFamily="34" charset="0"/>
              <a:buChar char="▪"/>
              <a:tabLst>
                <a:tab pos="10795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Có thể sửa đổi, cập nhật các dữ liệu trên.</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76000"/>
              </a:lnSpc>
              <a:spcBef>
                <a:spcPts val="0"/>
              </a:spcBef>
              <a:spcAft>
                <a:spcPts val="800"/>
              </a:spcAft>
              <a:buFont typeface="Arial" panose="020B0604020202020204" pitchFamily="34" charset="0"/>
              <a:buChar char="▪"/>
              <a:tabLst>
                <a:tab pos="10795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Trong việc thêm mới sản phẩm chương trình tự động sinh mã sản phẩm,</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75000"/>
              </a:lnSpc>
              <a:spcBef>
                <a:spcPts val="0"/>
              </a:spcBef>
              <a:spcAft>
                <a:spcPts val="800"/>
              </a:spcAft>
              <a:buFont typeface="Arial" panose="020B0604020202020204" pitchFamily="34" charset="0"/>
              <a:buChar char="▪"/>
              <a:tabLst>
                <a:tab pos="10795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Các chức năng này được thực hiện thông qua giao diện web.</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Palatino Linotype" panose="02040502050505030304" pitchFamily="18" charset="0"/>
            </a:endParaRPr>
          </a:p>
        </p:txBody>
      </p:sp>
      <p:sp>
        <p:nvSpPr>
          <p:cNvPr id="4" name="TextBox 3"/>
          <p:cNvSpPr txBox="1"/>
          <p:nvPr/>
        </p:nvSpPr>
        <p:spPr>
          <a:xfrm>
            <a:off x="3150395" y="121444"/>
            <a:ext cx="2185988" cy="523220"/>
          </a:xfrm>
          <a:prstGeom prst="rect">
            <a:avLst/>
          </a:prstGeom>
          <a:noFill/>
        </p:spPr>
        <p:txBody>
          <a:bodyPr wrap="square" rtlCol="0">
            <a:spAutoFit/>
          </a:bodyPr>
          <a:lstStyle/>
          <a:p>
            <a:r>
              <a:rPr lang="nl-NL" sz="2800" b="1" dirty="0">
                <a:latin typeface="Palatino Linotype" panose="02040502050505030304" pitchFamily="18" charset="0"/>
              </a:rPr>
              <a:t>KẾT LUẬN</a:t>
            </a:r>
            <a:endParaRPr lang="en-US" sz="2800" b="1" dirty="0">
              <a:latin typeface="Palatino Linotype" panose="02040502050505030304" pitchFamily="18" charset="0"/>
            </a:endParaRPr>
          </a:p>
        </p:txBody>
      </p:sp>
    </p:spTree>
    <p:extLst>
      <p:ext uri="{BB962C8B-B14F-4D97-AF65-F5344CB8AC3E}">
        <p14:creationId xmlns:p14="http://schemas.microsoft.com/office/powerpoint/2010/main" val="3883320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4"/>
        <p:cNvGrpSpPr/>
        <p:nvPr/>
      </p:nvGrpSpPr>
      <p:grpSpPr>
        <a:xfrm>
          <a:off x="0" y="0"/>
          <a:ext cx="0" cy="0"/>
          <a:chOff x="0" y="0"/>
          <a:chExt cx="0" cy="0"/>
        </a:xfrm>
      </p:grpSpPr>
      <p:sp>
        <p:nvSpPr>
          <p:cNvPr id="1115" name="Google Shape;1115;p47"/>
          <p:cNvSpPr/>
          <p:nvPr/>
        </p:nvSpPr>
        <p:spPr>
          <a:xfrm>
            <a:off x="0" y="425780"/>
            <a:ext cx="7985760" cy="101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7" name="Google Shape;1117;p47"/>
          <p:cNvGrpSpPr/>
          <p:nvPr/>
        </p:nvGrpSpPr>
        <p:grpSpPr>
          <a:xfrm>
            <a:off x="7667993" y="3122764"/>
            <a:ext cx="3128310" cy="3388330"/>
            <a:chOff x="7667993" y="3122764"/>
            <a:chExt cx="3128310" cy="3388330"/>
          </a:xfrm>
        </p:grpSpPr>
        <p:sp>
          <p:nvSpPr>
            <p:cNvPr id="1118" name="Google Shape;1118;p47"/>
            <p:cNvSpPr/>
            <p:nvPr/>
          </p:nvSpPr>
          <p:spPr>
            <a:xfrm rot="-5400000" flipH="1">
              <a:off x="7145125" y="3645632"/>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9" name="Google Shape;1119;p47"/>
            <p:cNvGrpSpPr/>
            <p:nvPr/>
          </p:nvGrpSpPr>
          <p:grpSpPr>
            <a:xfrm rot="10800000">
              <a:off x="8421626" y="4008544"/>
              <a:ext cx="2374678" cy="2502550"/>
              <a:chOff x="2011428" y="602777"/>
              <a:chExt cx="774292" cy="815987"/>
            </a:xfrm>
          </p:grpSpPr>
          <p:sp>
            <p:nvSpPr>
              <p:cNvPr id="1120" name="Google Shape;1120;p47"/>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6" name="Google Shape;1126;p47"/>
          <p:cNvGrpSpPr/>
          <p:nvPr/>
        </p:nvGrpSpPr>
        <p:grpSpPr>
          <a:xfrm>
            <a:off x="-1140837" y="-1836406"/>
            <a:ext cx="4639853" cy="3002612"/>
            <a:chOff x="-1140837" y="-1836406"/>
            <a:chExt cx="4639853" cy="3002612"/>
          </a:xfrm>
        </p:grpSpPr>
        <p:sp>
          <p:nvSpPr>
            <p:cNvPr id="1127" name="Google Shape;1127;p47"/>
            <p:cNvSpPr/>
            <p:nvPr/>
          </p:nvSpPr>
          <p:spPr>
            <a:xfrm>
              <a:off x="-1140837" y="-341056"/>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8" name="Google Shape;1128;p47"/>
            <p:cNvGrpSpPr/>
            <p:nvPr/>
          </p:nvGrpSpPr>
          <p:grpSpPr>
            <a:xfrm rot="5400000">
              <a:off x="662742" y="-2296784"/>
              <a:ext cx="2375896" cy="3296652"/>
              <a:chOff x="2132995" y="960308"/>
              <a:chExt cx="496177" cy="688438"/>
            </a:xfrm>
          </p:grpSpPr>
          <p:sp>
            <p:nvSpPr>
              <p:cNvPr id="1129" name="Google Shape;1129;p47"/>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1264;p53"/>
          <p:cNvGrpSpPr/>
          <p:nvPr/>
        </p:nvGrpSpPr>
        <p:grpSpPr>
          <a:xfrm>
            <a:off x="7044196" y="1731104"/>
            <a:ext cx="2099804" cy="2212875"/>
            <a:chOff x="2011428" y="602777"/>
            <a:chExt cx="774292" cy="815987"/>
          </a:xfrm>
        </p:grpSpPr>
        <p:sp>
          <p:nvSpPr>
            <p:cNvPr id="22" name="Google Shape;1265;p53"/>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66;p53"/>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67;p53"/>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68;p53"/>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69;p53"/>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70;p53"/>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271;p53"/>
          <p:cNvGrpSpPr/>
          <p:nvPr/>
        </p:nvGrpSpPr>
        <p:grpSpPr>
          <a:xfrm>
            <a:off x="162621" y="873896"/>
            <a:ext cx="1594863" cy="2212914"/>
            <a:chOff x="2132995" y="960308"/>
            <a:chExt cx="496177" cy="688438"/>
          </a:xfrm>
        </p:grpSpPr>
        <p:sp>
          <p:nvSpPr>
            <p:cNvPr id="29" name="Google Shape;1272;p53"/>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73;p53"/>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74;p53"/>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75;p53"/>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76;p53"/>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559703" y="594712"/>
            <a:ext cx="7552291" cy="584775"/>
          </a:xfrm>
          <a:prstGeom prst="rect">
            <a:avLst/>
          </a:prstGeom>
          <a:noFill/>
        </p:spPr>
        <p:txBody>
          <a:bodyPr wrap="square" rtlCol="0">
            <a:spAutoFit/>
          </a:bodyPr>
          <a:lstStyle/>
          <a:p>
            <a:r>
              <a:rPr lang="en-US" sz="3200" dirty="0">
                <a:latin typeface="Palatino Linotype" panose="02040502050505030304" pitchFamily="18" charset="0"/>
              </a:rPr>
              <a:t>C</a:t>
            </a:r>
            <a:r>
              <a:rPr lang="vi-VN" sz="3200" dirty="0">
                <a:latin typeface="Palatino Linotype" panose="02040502050505030304" pitchFamily="18" charset="0"/>
              </a:rPr>
              <a:t>ảm </a:t>
            </a:r>
            <a:r>
              <a:rPr lang="vi-VN" sz="3200">
                <a:latin typeface="Palatino Linotype" panose="02040502050505030304" pitchFamily="18" charset="0"/>
              </a:rPr>
              <a:t>ơn thầy </a:t>
            </a:r>
            <a:r>
              <a:rPr lang="vi-VN" sz="3200" dirty="0">
                <a:latin typeface="Palatino Linotype" panose="02040502050505030304" pitchFamily="18" charset="0"/>
              </a:rPr>
              <a:t>và các bạn đã lắng nghe</a:t>
            </a:r>
            <a:endParaRPr lang="en-US" sz="3200" dirty="0">
              <a:latin typeface="Palatino Linotype" panose="02040502050505030304"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4242" y="1601777"/>
            <a:ext cx="4038312" cy="32679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4" name="Google Shape;864;p33"/>
          <p:cNvSpPr txBox="1">
            <a:spLocks noGrp="1"/>
          </p:cNvSpPr>
          <p:nvPr>
            <p:ph type="title"/>
          </p:nvPr>
        </p:nvSpPr>
        <p:spPr>
          <a:xfrm>
            <a:off x="900407" y="914243"/>
            <a:ext cx="4156503" cy="4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Palatino Linotype" panose="02040502050505030304" pitchFamily="18" charset="0"/>
              </a:rPr>
              <a:t>T</a:t>
            </a:r>
            <a:r>
              <a:rPr lang="en" dirty="0">
                <a:latin typeface="Palatino Linotype" panose="02040502050505030304" pitchFamily="18" charset="0"/>
              </a:rPr>
              <a:t>hành viên nhóm:</a:t>
            </a:r>
            <a:endParaRPr dirty="0">
              <a:latin typeface="Palatino Linotype" panose="02040502050505030304" pitchFamily="18" charset="0"/>
            </a:endParaRPr>
          </a:p>
        </p:txBody>
      </p:sp>
      <p:sp>
        <p:nvSpPr>
          <p:cNvPr id="2" name="TextBox 1"/>
          <p:cNvSpPr txBox="1"/>
          <p:nvPr/>
        </p:nvSpPr>
        <p:spPr>
          <a:xfrm>
            <a:off x="900408" y="1946564"/>
            <a:ext cx="5576592" cy="923330"/>
          </a:xfrm>
          <a:prstGeom prst="rect">
            <a:avLst/>
          </a:prstGeom>
          <a:noFill/>
        </p:spPr>
        <p:txBody>
          <a:bodyPr wrap="square" rtlCol="0">
            <a:spAutoFit/>
          </a:bodyPr>
          <a:lstStyle/>
          <a:p>
            <a:r>
              <a:rPr lang="en-US" sz="1800">
                <a:latin typeface="Palatino Linotype" panose="02040502050505030304" pitchFamily="18" charset="0"/>
              </a:rPr>
              <a:t>Nguyễn Vĩnh Hưng      	MSSV:2024801030035</a:t>
            </a:r>
            <a:endParaRPr lang="en-US" sz="1800" dirty="0">
              <a:latin typeface="Palatino Linotype" panose="02040502050505030304" pitchFamily="18" charset="0"/>
            </a:endParaRPr>
          </a:p>
          <a:p>
            <a:r>
              <a:rPr lang="en-US" sz="1800">
                <a:latin typeface="Palatino Linotype" panose="02040502050505030304" pitchFamily="18" charset="0"/>
              </a:rPr>
              <a:t>Nguyễn Thị Huyền	MSSV:2024801030037</a:t>
            </a:r>
            <a:endParaRPr lang="en-US" sz="1800" dirty="0">
              <a:latin typeface="Palatino Linotype" panose="02040502050505030304" pitchFamily="18" charset="0"/>
            </a:endParaRPr>
          </a:p>
          <a:p>
            <a:r>
              <a:rPr lang="en-US" sz="1800">
                <a:latin typeface="Palatino Linotype" panose="02040502050505030304" pitchFamily="18" charset="0"/>
              </a:rPr>
              <a:t>Phạm Văn Trường	MSSV:2024801030143</a:t>
            </a:r>
            <a:endParaRPr lang="en-US" sz="1800" dirty="0">
              <a:latin typeface="Palatino Linotype" panose="02040502050505030304" pitchFamily="18" charset="0"/>
            </a:endParaRPr>
          </a:p>
        </p:txBody>
      </p:sp>
      <p:sp>
        <p:nvSpPr>
          <p:cNvPr id="3" name="TextBox 2"/>
          <p:cNvSpPr txBox="1"/>
          <p:nvPr/>
        </p:nvSpPr>
        <p:spPr>
          <a:xfrm>
            <a:off x="1059735" y="3245349"/>
            <a:ext cx="4872714" cy="369332"/>
          </a:xfrm>
          <a:prstGeom prst="rect">
            <a:avLst/>
          </a:prstGeom>
          <a:noFill/>
        </p:spPr>
        <p:txBody>
          <a:bodyPr wrap="square" rtlCol="0">
            <a:spAutoFit/>
          </a:bodyPr>
          <a:lstStyle/>
          <a:p>
            <a:r>
              <a:rPr lang="nl-NL" sz="1800" b="1" dirty="0">
                <a:latin typeface="Palatino Linotype" panose="02040502050505030304" pitchFamily="18" charset="0"/>
              </a:rPr>
              <a:t>Giảng viên hướng dẫn: ThS. </a:t>
            </a:r>
            <a:r>
              <a:rPr lang="nl-NL" sz="1800" b="1">
                <a:latin typeface="Palatino Linotype" panose="02040502050505030304" pitchFamily="18" charset="0"/>
              </a:rPr>
              <a:t>Trần Văn Hữu</a:t>
            </a:r>
            <a:endParaRPr lang="en-US" sz="1800" dirty="0">
              <a:latin typeface="Palatino Linotype" panose="020405020505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3" name="TextBox 2"/>
          <p:cNvSpPr txBox="1"/>
          <p:nvPr/>
        </p:nvSpPr>
        <p:spPr>
          <a:xfrm>
            <a:off x="3050381" y="507207"/>
            <a:ext cx="2793206" cy="553998"/>
          </a:xfrm>
          <a:prstGeom prst="rect">
            <a:avLst/>
          </a:prstGeom>
          <a:noFill/>
        </p:spPr>
        <p:txBody>
          <a:bodyPr wrap="square" rtlCol="0">
            <a:spAutoFit/>
          </a:bodyPr>
          <a:lstStyle/>
          <a:p>
            <a:r>
              <a:rPr lang="vi-VN" altLang="en-US" sz="3000" b="1" dirty="0">
                <a:effectLst>
                  <a:outerShdw blurRad="38100" dist="38100" dir="2700000" algn="tl">
                    <a:srgbClr val="000000">
                      <a:alpha val="43137"/>
                    </a:srgbClr>
                  </a:outerShdw>
                </a:effectLst>
                <a:latin typeface="Palatino Linotype" panose="02040502050505030304" charset="0"/>
                <a:cs typeface="Palatino Linotype" panose="02040502050505030304" charset="0"/>
              </a:rPr>
              <a:t>LỜI MỞ ĐẦU</a:t>
            </a:r>
            <a:endParaRPr lang="en-US" sz="3000" dirty="0"/>
          </a:p>
        </p:txBody>
      </p:sp>
      <p:sp>
        <p:nvSpPr>
          <p:cNvPr id="2" name="TextBox 1"/>
          <p:cNvSpPr txBox="1"/>
          <p:nvPr/>
        </p:nvSpPr>
        <p:spPr>
          <a:xfrm>
            <a:off x="1243012" y="1614487"/>
            <a:ext cx="6803708" cy="2862322"/>
          </a:xfrm>
          <a:prstGeom prst="rect">
            <a:avLst/>
          </a:prstGeom>
          <a:noFill/>
        </p:spPr>
        <p:txBody>
          <a:bodyPr wrap="square" rtlCol="0">
            <a:spAutoFit/>
          </a:bodyPr>
          <a:lstStyle/>
          <a:p>
            <a:r>
              <a:rPr lang="nl-NL" sz="1800">
                <a:latin typeface="Palatino Linotype" panose="02040502050505030304" pitchFamily="18" charset="0"/>
              </a:rPr>
              <a:t>	</a:t>
            </a:r>
            <a:r>
              <a:rPr lang="nl-NL" sz="1800">
                <a:effectLst/>
                <a:latin typeface="Times New Roman" panose="02020603050405020304" pitchFamily="18" charset="0"/>
                <a:ea typeface="Times New Roman" panose="02020603050405020304" pitchFamily="18" charset="0"/>
              </a:rPr>
              <a:t>Hiện nay, trên thế giới công nghệ thông tin và thương mại điện tử đang phát triển rất mạnh mẽ. Kỹ thuật số giúp chúng ta tiết kiệm đáng kể các chi phí nhờ chi phí vận chuyển trun gian, chi phí giao dịch và đặc biệt là giúp tiết kiệm thời gian để con người đầu tư vào các hoạt động khác. </a:t>
            </a:r>
            <a:r>
              <a:rPr lang="nl-NL" sz="1800">
                <a:effectLst/>
                <a:latin typeface="Times New Roman" panose="02020603050405020304" pitchFamily="18" charset="0"/>
                <a:ea typeface="Times New Roman" panose="02020603050405020304" pitchFamily="18" charset="0"/>
                <a:cs typeface="Times New Roman" panose="02020603050405020304" pitchFamily="18" charset="0"/>
              </a:rPr>
              <a:t>Giờ đây, con người có thể ngồi tại nhà để mua sắm mọi thứ theo ý muốn và các website bán hàng trên mạng sẽ giúp ta làm được điều đó.</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Palatino Linotype" panose="02040502050505030304" pitchFamily="18" charset="0"/>
            </a:endParaRPr>
          </a:p>
          <a:p>
            <a:r>
              <a:rPr lang="nl-NL" sz="1800">
                <a:latin typeface="Palatino Linotype" panose="02040502050505030304" pitchFamily="18" charset="0"/>
              </a:rPr>
              <a:t>	</a:t>
            </a:r>
            <a:r>
              <a:rPr lang="nl-NL" sz="1800">
                <a:effectLst/>
                <a:latin typeface="Times New Roman" panose="02020603050405020304" pitchFamily="18" charset="0"/>
                <a:ea typeface="Times New Roman" panose="02020603050405020304" pitchFamily="18" charset="0"/>
              </a:rPr>
              <a:t>Chính vì vậy trong em đã chọn đề tài về: </a:t>
            </a:r>
            <a:r>
              <a:rPr lang="nl-NL" sz="1800" b="1" i="1">
                <a:effectLst/>
                <a:latin typeface="Times New Roman" panose="02020603050405020304" pitchFamily="18" charset="0"/>
                <a:ea typeface="Times New Roman" panose="02020603050405020304" pitchFamily="18" charset="0"/>
              </a:rPr>
              <a:t>“Thiết kế website bán linh kiện điện tử”</a:t>
            </a:r>
            <a:r>
              <a:rPr lang="nl-NL" sz="1800">
                <a:effectLst/>
                <a:latin typeface="Times New Roman" panose="02020603050405020304" pitchFamily="18" charset="0"/>
                <a:ea typeface="Times New Roman" panose="02020603050405020304" pitchFamily="18" charset="0"/>
              </a:rPr>
              <a:t> để thực hiện.</a:t>
            </a:r>
            <a:endParaRPr lang="en-US" sz="1800" dirty="0">
              <a:latin typeface="Palatino Linotype" panose="0204050205050503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7" name="Google Shape;847;p32"/>
          <p:cNvSpPr txBox="1">
            <a:spLocks noGrp="1"/>
          </p:cNvSpPr>
          <p:nvPr>
            <p:ph type="title"/>
          </p:nvPr>
        </p:nvSpPr>
        <p:spPr>
          <a:xfrm>
            <a:off x="2100875" y="1278011"/>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848" name="Google Shape;848;p32"/>
          <p:cNvSpPr txBox="1">
            <a:spLocks noGrp="1"/>
          </p:cNvSpPr>
          <p:nvPr>
            <p:ph type="subTitle" idx="1"/>
          </p:nvPr>
        </p:nvSpPr>
        <p:spPr>
          <a:xfrm>
            <a:off x="1234025" y="1849391"/>
            <a:ext cx="2818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latin typeface="Palatino Linotype" panose="02040502050505030304" pitchFamily="18" charset="0"/>
              </a:rPr>
              <a:t>Giới</a:t>
            </a:r>
            <a:r>
              <a:rPr lang="en-US" dirty="0">
                <a:latin typeface="Palatino Linotype" panose="02040502050505030304" pitchFamily="18" charset="0"/>
              </a:rPr>
              <a:t> </a:t>
            </a:r>
            <a:r>
              <a:rPr lang="en-US" dirty="0" err="1">
                <a:latin typeface="Palatino Linotype" panose="02040502050505030304" pitchFamily="18" charset="0"/>
              </a:rPr>
              <a:t>thiệu</a:t>
            </a:r>
            <a:r>
              <a:rPr lang="en-US" dirty="0">
                <a:latin typeface="Palatino Linotype" panose="02040502050505030304" pitchFamily="18" charset="0"/>
              </a:rPr>
              <a:t> </a:t>
            </a:r>
            <a:r>
              <a:rPr lang="en-US" dirty="0" err="1">
                <a:latin typeface="Palatino Linotype" panose="02040502050505030304" pitchFamily="18" charset="0"/>
              </a:rPr>
              <a:t>chung</a:t>
            </a:r>
            <a:endParaRPr dirty="0">
              <a:latin typeface="Palatino Linotype" panose="02040502050505030304" pitchFamily="18" charset="0"/>
            </a:endParaRPr>
          </a:p>
        </p:txBody>
      </p:sp>
      <p:sp>
        <p:nvSpPr>
          <p:cNvPr id="850" name="Google Shape;850;p32"/>
          <p:cNvSpPr txBox="1">
            <a:spLocks noGrp="1"/>
          </p:cNvSpPr>
          <p:nvPr>
            <p:ph type="title" idx="3"/>
          </p:nvPr>
        </p:nvSpPr>
        <p:spPr>
          <a:xfrm>
            <a:off x="5958325" y="1278011"/>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51" name="Google Shape;851;p32"/>
          <p:cNvSpPr txBox="1">
            <a:spLocks noGrp="1"/>
          </p:cNvSpPr>
          <p:nvPr>
            <p:ph type="subTitle" idx="4"/>
          </p:nvPr>
        </p:nvSpPr>
        <p:spPr>
          <a:xfrm>
            <a:off x="5091475" y="1849391"/>
            <a:ext cx="2818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latin typeface="Palatino Linotype" panose="02040502050505030304" pitchFamily="18" charset="0"/>
              </a:rPr>
              <a:t>Tổng</a:t>
            </a:r>
            <a:r>
              <a:rPr lang="en-US" dirty="0">
                <a:latin typeface="Palatino Linotype" panose="02040502050505030304" pitchFamily="18" charset="0"/>
              </a:rPr>
              <a:t> </a:t>
            </a:r>
            <a:r>
              <a:rPr lang="en-US" dirty="0" err="1">
                <a:latin typeface="Palatino Linotype" panose="02040502050505030304" pitchFamily="18" charset="0"/>
              </a:rPr>
              <a:t>quan</a:t>
            </a:r>
            <a:r>
              <a:rPr lang="en-US" dirty="0">
                <a:latin typeface="Palatino Linotype" panose="02040502050505030304" pitchFamily="18" charset="0"/>
              </a:rPr>
              <a:t> </a:t>
            </a:r>
            <a:r>
              <a:rPr lang="en-US" dirty="0" err="1">
                <a:latin typeface="Palatino Linotype" panose="02040502050505030304" pitchFamily="18" charset="0"/>
              </a:rPr>
              <a:t>đề</a:t>
            </a:r>
            <a:r>
              <a:rPr lang="en-US" dirty="0">
                <a:latin typeface="Palatino Linotype" panose="02040502050505030304" pitchFamily="18" charset="0"/>
              </a:rPr>
              <a:t> </a:t>
            </a:r>
            <a:r>
              <a:rPr lang="en-US" dirty="0" err="1">
                <a:latin typeface="Palatino Linotype" panose="02040502050505030304" pitchFamily="18" charset="0"/>
              </a:rPr>
              <a:t>tài</a:t>
            </a:r>
            <a:endParaRPr dirty="0">
              <a:latin typeface="Palatino Linotype" panose="02040502050505030304" pitchFamily="18" charset="0"/>
            </a:endParaRPr>
          </a:p>
        </p:txBody>
      </p:sp>
      <p:sp>
        <p:nvSpPr>
          <p:cNvPr id="853" name="Google Shape;853;p32"/>
          <p:cNvSpPr txBox="1">
            <a:spLocks noGrp="1"/>
          </p:cNvSpPr>
          <p:nvPr>
            <p:ph type="title" idx="6"/>
          </p:nvPr>
        </p:nvSpPr>
        <p:spPr>
          <a:xfrm>
            <a:off x="2100875" y="3002952"/>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54" name="Google Shape;854;p32"/>
          <p:cNvSpPr txBox="1">
            <a:spLocks noGrp="1"/>
          </p:cNvSpPr>
          <p:nvPr>
            <p:ph type="subTitle" idx="7"/>
          </p:nvPr>
        </p:nvSpPr>
        <p:spPr>
          <a:xfrm>
            <a:off x="1234025" y="3574317"/>
            <a:ext cx="2818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Palatino Linotype" panose="02040502050505030304" pitchFamily="18" charset="0"/>
              </a:rPr>
              <a:t>P</a:t>
            </a:r>
            <a:r>
              <a:rPr lang="en" dirty="0">
                <a:latin typeface="Palatino Linotype" panose="02040502050505030304" pitchFamily="18" charset="0"/>
              </a:rPr>
              <a:t>hân tích và thiết kế hệ thống</a:t>
            </a:r>
            <a:endParaRPr dirty="0">
              <a:latin typeface="Palatino Linotype" panose="02040502050505030304" pitchFamily="18" charset="0"/>
            </a:endParaRPr>
          </a:p>
        </p:txBody>
      </p:sp>
      <p:sp>
        <p:nvSpPr>
          <p:cNvPr id="856" name="Google Shape;856;p32"/>
          <p:cNvSpPr txBox="1">
            <a:spLocks noGrp="1"/>
          </p:cNvSpPr>
          <p:nvPr>
            <p:ph type="title" idx="13"/>
          </p:nvPr>
        </p:nvSpPr>
        <p:spPr>
          <a:xfrm>
            <a:off x="5958325" y="3002952"/>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57" name="Google Shape;857;p32"/>
          <p:cNvSpPr txBox="1">
            <a:spLocks noGrp="1"/>
          </p:cNvSpPr>
          <p:nvPr>
            <p:ph type="subTitle" idx="14"/>
          </p:nvPr>
        </p:nvSpPr>
        <p:spPr>
          <a:xfrm>
            <a:off x="5091475" y="3574317"/>
            <a:ext cx="2818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Palatino Linotype" panose="02040502050505030304" pitchFamily="18" charset="0"/>
              </a:rPr>
              <a:t>Chạy Website</a:t>
            </a:r>
            <a:endParaRPr dirty="0">
              <a:latin typeface="Palatino Linotype" panose="02040502050505030304" pitchFamily="18" charset="0"/>
            </a:endParaRPr>
          </a:p>
        </p:txBody>
      </p:sp>
      <p:sp>
        <p:nvSpPr>
          <p:cNvPr id="3" name="TextBox 2"/>
          <p:cNvSpPr txBox="1"/>
          <p:nvPr/>
        </p:nvSpPr>
        <p:spPr>
          <a:xfrm>
            <a:off x="1835945" y="192881"/>
            <a:ext cx="2043112" cy="553998"/>
          </a:xfrm>
          <a:prstGeom prst="rect">
            <a:avLst/>
          </a:prstGeom>
          <a:noFill/>
        </p:spPr>
        <p:txBody>
          <a:bodyPr wrap="square" rtlCol="0">
            <a:spAutoFit/>
          </a:bodyPr>
          <a:lstStyle/>
          <a:p>
            <a:r>
              <a:rPr lang="vi-VN" altLang="en-GB" sz="3000" b="1" dirty="0">
                <a:latin typeface="Palatino Linotype" panose="02040502050505030304" charset="0"/>
                <a:cs typeface="Palatino Linotype" panose="02040502050505030304" charset="0"/>
              </a:rPr>
              <a:t>Nội dung</a:t>
            </a:r>
            <a:r>
              <a:rPr lang="en-US" altLang="en-GB" sz="3000" b="1" dirty="0">
                <a:latin typeface="Palatino Linotype" panose="02040502050505030304" charset="0"/>
                <a:cs typeface="Palatino Linotype" panose="02040502050505030304" charset="0"/>
              </a:rPr>
              <a:t>:</a:t>
            </a:r>
            <a:endParaRPr lang="vi-VN" altLang="en-GB" sz="3000" b="1" dirty="0">
              <a:latin typeface="Palatino Linotype" panose="02040502050505030304" charset="0"/>
              <a:cs typeface="Palatino Linotype" panose="0204050205050503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6" name="Google Shape;886;p35"/>
          <p:cNvSpPr txBox="1">
            <a:spLocks noGrp="1"/>
          </p:cNvSpPr>
          <p:nvPr>
            <p:ph type="title" idx="2"/>
          </p:nvPr>
        </p:nvSpPr>
        <p:spPr>
          <a:xfrm>
            <a:off x="3915450" y="1163052"/>
            <a:ext cx="131310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 name="TextBox 2"/>
          <p:cNvSpPr txBox="1"/>
          <p:nvPr/>
        </p:nvSpPr>
        <p:spPr>
          <a:xfrm>
            <a:off x="2107406" y="2305528"/>
            <a:ext cx="4929187" cy="830997"/>
          </a:xfrm>
          <a:prstGeom prst="rect">
            <a:avLst/>
          </a:prstGeom>
          <a:noFill/>
        </p:spPr>
        <p:txBody>
          <a:bodyPr wrap="square" rtlCol="0">
            <a:spAutoFit/>
          </a:bodyPr>
          <a:lstStyle/>
          <a:p>
            <a:r>
              <a:rPr lang="en-US" sz="4800" dirty="0" err="1">
                <a:solidFill>
                  <a:srgbClr val="FF0000"/>
                </a:solidFill>
                <a:latin typeface="Palatino Linotype" panose="02040502050505030304" pitchFamily="18" charset="0"/>
              </a:rPr>
              <a:t>Giới</a:t>
            </a:r>
            <a:r>
              <a:rPr lang="en-US" sz="4800" dirty="0">
                <a:solidFill>
                  <a:srgbClr val="FF0000"/>
                </a:solidFill>
                <a:latin typeface="Palatino Linotype" panose="02040502050505030304" pitchFamily="18" charset="0"/>
              </a:rPr>
              <a:t> </a:t>
            </a:r>
            <a:r>
              <a:rPr lang="en-US" sz="4800" dirty="0" err="1">
                <a:solidFill>
                  <a:srgbClr val="FF0000"/>
                </a:solidFill>
                <a:latin typeface="Palatino Linotype" panose="02040502050505030304" pitchFamily="18" charset="0"/>
              </a:rPr>
              <a:t>thiệu</a:t>
            </a:r>
            <a:r>
              <a:rPr lang="en-US" sz="4800" dirty="0">
                <a:solidFill>
                  <a:srgbClr val="FF0000"/>
                </a:solidFill>
                <a:latin typeface="Palatino Linotype" panose="02040502050505030304" pitchFamily="18" charset="0"/>
              </a:rPr>
              <a:t> </a:t>
            </a:r>
            <a:r>
              <a:rPr lang="en-US" sz="4800" dirty="0" err="1">
                <a:solidFill>
                  <a:srgbClr val="FF0000"/>
                </a:solidFill>
                <a:latin typeface="Palatino Linotype" panose="02040502050505030304" pitchFamily="18" charset="0"/>
              </a:rPr>
              <a:t>chung</a:t>
            </a:r>
            <a:endParaRPr lang="en-US" sz="4800" dirty="0">
              <a:solidFill>
                <a:srgbClr val="FF0000"/>
              </a:solidFill>
              <a:latin typeface="Palatino Linotype" panose="0204050205050503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grpSp>
        <p:nvGrpSpPr>
          <p:cNvPr id="873" name="Google Shape;873;p34"/>
          <p:cNvGrpSpPr/>
          <p:nvPr/>
        </p:nvGrpSpPr>
        <p:grpSpPr>
          <a:xfrm>
            <a:off x="201485" y="4913420"/>
            <a:ext cx="3293462" cy="92817"/>
            <a:chOff x="819025" y="3822075"/>
            <a:chExt cx="891450" cy="25125"/>
          </a:xfrm>
        </p:grpSpPr>
        <p:sp>
          <p:nvSpPr>
            <p:cNvPr id="874" name="Google Shape;874;p34"/>
            <p:cNvSpPr/>
            <p:nvPr/>
          </p:nvSpPr>
          <p:spPr>
            <a:xfrm>
              <a:off x="819025" y="3822375"/>
              <a:ext cx="891450" cy="24825"/>
            </a:xfrm>
            <a:custGeom>
              <a:avLst/>
              <a:gdLst/>
              <a:ahLst/>
              <a:cxnLst/>
              <a:rect l="l" t="t" r="r" b="b"/>
              <a:pathLst>
                <a:path w="35658" h="993" extrusionOk="0">
                  <a:moveTo>
                    <a:pt x="12093" y="0"/>
                  </a:moveTo>
                  <a:lnTo>
                    <a:pt x="11244" y="849"/>
                  </a:lnTo>
                  <a:lnTo>
                    <a:pt x="0" y="849"/>
                  </a:lnTo>
                  <a:lnTo>
                    <a:pt x="0" y="993"/>
                  </a:lnTo>
                  <a:lnTo>
                    <a:pt x="11304" y="993"/>
                  </a:lnTo>
                  <a:lnTo>
                    <a:pt x="12153" y="144"/>
                  </a:lnTo>
                  <a:lnTo>
                    <a:pt x="35658" y="144"/>
                  </a:lnTo>
                  <a:lnTo>
                    <a:pt x="35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1235525" y="3823575"/>
              <a:ext cx="134825" cy="14025"/>
            </a:xfrm>
            <a:custGeom>
              <a:avLst/>
              <a:gdLst/>
              <a:ahLst/>
              <a:cxnLst/>
              <a:rect l="l" t="t" r="r" b="b"/>
              <a:pathLst>
                <a:path w="5393" h="561" extrusionOk="0">
                  <a:moveTo>
                    <a:pt x="5348" y="0"/>
                  </a:moveTo>
                  <a:lnTo>
                    <a:pt x="4852" y="497"/>
                  </a:lnTo>
                  <a:lnTo>
                    <a:pt x="509" y="497"/>
                  </a:lnTo>
                  <a:lnTo>
                    <a:pt x="44" y="32"/>
                  </a:lnTo>
                  <a:lnTo>
                    <a:pt x="0" y="80"/>
                  </a:lnTo>
                  <a:lnTo>
                    <a:pt x="481" y="561"/>
                  </a:lnTo>
                  <a:lnTo>
                    <a:pt x="4876" y="561"/>
                  </a:lnTo>
                  <a:lnTo>
                    <a:pt x="5392" y="48"/>
                  </a:lnTo>
                  <a:lnTo>
                    <a:pt x="5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1027875" y="3822075"/>
              <a:ext cx="23125" cy="13525"/>
            </a:xfrm>
            <a:custGeom>
              <a:avLst/>
              <a:gdLst/>
              <a:ahLst/>
              <a:cxnLst/>
              <a:rect l="l" t="t" r="r" b="b"/>
              <a:pathLst>
                <a:path w="925" h="541" extrusionOk="0">
                  <a:moveTo>
                    <a:pt x="609" y="0"/>
                  </a:moveTo>
                  <a:lnTo>
                    <a:pt x="0" y="541"/>
                  </a:lnTo>
                  <a:lnTo>
                    <a:pt x="321"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1042475" y="3822075"/>
              <a:ext cx="23150" cy="13525"/>
            </a:xfrm>
            <a:custGeom>
              <a:avLst/>
              <a:gdLst/>
              <a:ahLst/>
              <a:cxnLst/>
              <a:rect l="l" t="t" r="r" b="b"/>
              <a:pathLst>
                <a:path w="926" h="541" extrusionOk="0">
                  <a:moveTo>
                    <a:pt x="609" y="0"/>
                  </a:moveTo>
                  <a:lnTo>
                    <a:pt x="1" y="541"/>
                  </a:lnTo>
                  <a:lnTo>
                    <a:pt x="321"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1057100" y="3822075"/>
              <a:ext cx="23125" cy="13525"/>
            </a:xfrm>
            <a:custGeom>
              <a:avLst/>
              <a:gdLst/>
              <a:ahLst/>
              <a:cxnLst/>
              <a:rect l="l" t="t" r="r" b="b"/>
              <a:pathLst>
                <a:path w="925" h="541" extrusionOk="0">
                  <a:moveTo>
                    <a:pt x="609" y="0"/>
                  </a:moveTo>
                  <a:lnTo>
                    <a:pt x="0" y="541"/>
                  </a:lnTo>
                  <a:lnTo>
                    <a:pt x="316"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1071700" y="3822075"/>
              <a:ext cx="23150" cy="13525"/>
            </a:xfrm>
            <a:custGeom>
              <a:avLst/>
              <a:gdLst/>
              <a:ahLst/>
              <a:cxnLst/>
              <a:rect l="l" t="t" r="r" b="b"/>
              <a:pathLst>
                <a:path w="926" h="541" extrusionOk="0">
                  <a:moveTo>
                    <a:pt x="605" y="0"/>
                  </a:moveTo>
                  <a:lnTo>
                    <a:pt x="1" y="541"/>
                  </a:lnTo>
                  <a:lnTo>
                    <a:pt x="317"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1086300" y="3822075"/>
              <a:ext cx="23150" cy="13525"/>
            </a:xfrm>
            <a:custGeom>
              <a:avLst/>
              <a:gdLst/>
              <a:ahLst/>
              <a:cxnLst/>
              <a:rect l="l" t="t" r="r" b="b"/>
              <a:pathLst>
                <a:path w="926" h="541" extrusionOk="0">
                  <a:moveTo>
                    <a:pt x="605" y="0"/>
                  </a:moveTo>
                  <a:lnTo>
                    <a:pt x="1" y="541"/>
                  </a:lnTo>
                  <a:lnTo>
                    <a:pt x="317" y="541"/>
                  </a:lnTo>
                  <a:lnTo>
                    <a:pt x="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498513" y="107335"/>
            <a:ext cx="3858109" cy="523220"/>
          </a:xfrm>
          <a:prstGeom prst="rect">
            <a:avLst/>
          </a:prstGeom>
          <a:noFill/>
        </p:spPr>
        <p:txBody>
          <a:bodyPr wrap="square" rtlCol="0">
            <a:spAutoFit/>
          </a:bodyPr>
          <a:lstStyle/>
          <a:p>
            <a:r>
              <a:rPr lang="en-US" sz="2800" dirty="0">
                <a:latin typeface="Palatino Linotype" panose="02040502050505030304" pitchFamily="18" charset="0"/>
              </a:rPr>
              <a:t>1.1. </a:t>
            </a:r>
            <a:r>
              <a:rPr lang="en-US" sz="2800" dirty="0" err="1">
                <a:latin typeface="Palatino Linotype" panose="02040502050505030304" pitchFamily="18" charset="0"/>
              </a:rPr>
              <a:t>Lý</a:t>
            </a:r>
            <a:r>
              <a:rPr lang="en-US" sz="2800" dirty="0">
                <a:latin typeface="Palatino Linotype" panose="02040502050505030304" pitchFamily="18" charset="0"/>
              </a:rPr>
              <a:t> do </a:t>
            </a:r>
            <a:r>
              <a:rPr lang="en-US" sz="2800" dirty="0" err="1">
                <a:latin typeface="Palatino Linotype" panose="02040502050505030304" pitchFamily="18" charset="0"/>
              </a:rPr>
              <a:t>chọn</a:t>
            </a:r>
            <a:r>
              <a:rPr lang="en-US" sz="2800" dirty="0">
                <a:latin typeface="Palatino Linotype" panose="02040502050505030304" pitchFamily="18" charset="0"/>
              </a:rPr>
              <a:t> </a:t>
            </a:r>
            <a:r>
              <a:rPr lang="en-US" sz="2800" dirty="0" err="1">
                <a:latin typeface="Palatino Linotype" panose="02040502050505030304" pitchFamily="18" charset="0"/>
              </a:rPr>
              <a:t>đề</a:t>
            </a:r>
            <a:r>
              <a:rPr lang="en-US" sz="2800" dirty="0">
                <a:latin typeface="Palatino Linotype" panose="02040502050505030304" pitchFamily="18" charset="0"/>
              </a:rPr>
              <a:t> </a:t>
            </a:r>
            <a:r>
              <a:rPr lang="en-US" sz="2800" dirty="0" err="1">
                <a:latin typeface="Palatino Linotype" panose="02040502050505030304" pitchFamily="18" charset="0"/>
              </a:rPr>
              <a:t>tài</a:t>
            </a:r>
            <a:endParaRPr lang="en-US" sz="2800" dirty="0">
              <a:latin typeface="Palatino Linotype" panose="02040502050505030304" pitchFamily="18" charset="0"/>
            </a:endParaRPr>
          </a:p>
        </p:txBody>
      </p:sp>
      <p:sp>
        <p:nvSpPr>
          <p:cNvPr id="4" name="TextBox 3"/>
          <p:cNvSpPr txBox="1"/>
          <p:nvPr/>
        </p:nvSpPr>
        <p:spPr>
          <a:xfrm>
            <a:off x="973081" y="893213"/>
            <a:ext cx="7592275" cy="2554545"/>
          </a:xfrm>
          <a:prstGeom prst="rect">
            <a:avLst/>
          </a:prstGeom>
          <a:noFill/>
        </p:spPr>
        <p:txBody>
          <a:bodyPr wrap="square" rtlCol="0">
            <a:spAutoFit/>
          </a:bodyPr>
          <a:lstStyle/>
          <a:p>
            <a:pPr marL="285750" indent="-285750">
              <a:buFontTx/>
              <a:buChar char="-"/>
            </a:pPr>
            <a:r>
              <a:rPr lang="nl-NL" sz="2000">
                <a:latin typeface="Times New Roman" panose="02020603050405020304" pitchFamily="18" charset="0"/>
                <a:ea typeface="Times New Roman" panose="02020603050405020304" pitchFamily="18" charset="0"/>
              </a:rPr>
              <a:t>G</a:t>
            </a:r>
            <a:r>
              <a:rPr lang="nl-NL" sz="2000">
                <a:effectLst/>
                <a:latin typeface="Times New Roman" panose="02020603050405020304" pitchFamily="18" charset="0"/>
                <a:ea typeface="Times New Roman" panose="02020603050405020304" pitchFamily="18" charset="0"/>
              </a:rPr>
              <a:t>iúp chúng ta tiết kiệm đáng kể các chi phí nhờ chi phí vận chuyển trun gian, chi phí giao dịch và đặc biệt là giúp tiết kiệm thời gian để con người đầu tư vào các hoạt động khác. Hơn nữa, thương mại điện tử còn giúp con người có thể tìm kiếm tự động theo nhiều mục đích khác nhau, tự động cung cấp thông tin theo nhu cầu và sở thích của con người. Giờ đây, con người có thể ngồi tại nhà để mua sắm mọi thứ theo ý muốn và các website bán hàng trên mạng sẽ giúp ta làm được điều đó.</a:t>
            </a:r>
            <a:endParaRPr lang="en-US" sz="2000" dirty="0">
              <a:latin typeface="Palatino Linotype" panose="02040502050505030304" pitchFamily="18" charset="0"/>
            </a:endParaRPr>
          </a:p>
        </p:txBody>
      </p:sp>
      <p:pic>
        <p:nvPicPr>
          <p:cNvPr id="85" name="Google Shape;1363;p58"/>
          <p:cNvPicPr preferRelativeResize="0"/>
          <p:nvPr/>
        </p:nvPicPr>
        <p:blipFill rotWithShape="1">
          <a:blip r:embed="rId3">
            <a:alphaModFix/>
          </a:blip>
          <a:srcRect t="16540" b="16547"/>
          <a:stretch/>
        </p:blipFill>
        <p:spPr>
          <a:xfrm>
            <a:off x="6134856" y="3515401"/>
            <a:ext cx="2430500" cy="1628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6" name="Google Shape;886;p35"/>
          <p:cNvSpPr txBox="1">
            <a:spLocks noGrp="1"/>
          </p:cNvSpPr>
          <p:nvPr>
            <p:ph type="title" idx="2"/>
          </p:nvPr>
        </p:nvSpPr>
        <p:spPr>
          <a:xfrm>
            <a:off x="3915450" y="1163052"/>
            <a:ext cx="144903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 name="TextBox 2"/>
          <p:cNvSpPr txBox="1"/>
          <p:nvPr/>
        </p:nvSpPr>
        <p:spPr>
          <a:xfrm>
            <a:off x="2107406" y="2305528"/>
            <a:ext cx="4929187" cy="830997"/>
          </a:xfrm>
          <a:prstGeom prst="rect">
            <a:avLst/>
          </a:prstGeom>
          <a:noFill/>
        </p:spPr>
        <p:txBody>
          <a:bodyPr wrap="square" rtlCol="0">
            <a:spAutoFit/>
          </a:bodyPr>
          <a:lstStyle/>
          <a:p>
            <a:r>
              <a:rPr lang="en-US" sz="4800" dirty="0" err="1">
                <a:solidFill>
                  <a:srgbClr val="FF0000"/>
                </a:solidFill>
                <a:latin typeface="Palatino Linotype" panose="02040502050505030304" pitchFamily="18" charset="0"/>
              </a:rPr>
              <a:t>Tổng</a:t>
            </a:r>
            <a:r>
              <a:rPr lang="en-US" sz="4800" dirty="0">
                <a:solidFill>
                  <a:srgbClr val="FF0000"/>
                </a:solidFill>
                <a:latin typeface="Palatino Linotype" panose="02040502050505030304" pitchFamily="18" charset="0"/>
              </a:rPr>
              <a:t> </a:t>
            </a:r>
            <a:r>
              <a:rPr lang="en-US" sz="4800" dirty="0" err="1">
                <a:solidFill>
                  <a:srgbClr val="FF0000"/>
                </a:solidFill>
                <a:latin typeface="Palatino Linotype" panose="02040502050505030304" pitchFamily="18" charset="0"/>
              </a:rPr>
              <a:t>quan</a:t>
            </a:r>
            <a:r>
              <a:rPr lang="en-US" sz="4800" dirty="0">
                <a:solidFill>
                  <a:srgbClr val="FF0000"/>
                </a:solidFill>
                <a:latin typeface="Palatino Linotype" panose="02040502050505030304" pitchFamily="18" charset="0"/>
              </a:rPr>
              <a:t> </a:t>
            </a:r>
            <a:r>
              <a:rPr lang="en-US" sz="4800" dirty="0" err="1">
                <a:solidFill>
                  <a:srgbClr val="FF0000"/>
                </a:solidFill>
                <a:latin typeface="Palatino Linotype" panose="02040502050505030304" pitchFamily="18" charset="0"/>
              </a:rPr>
              <a:t>đề</a:t>
            </a:r>
            <a:r>
              <a:rPr lang="en-US" sz="4800" dirty="0">
                <a:solidFill>
                  <a:srgbClr val="FF0000"/>
                </a:solidFill>
                <a:latin typeface="Palatino Linotype" panose="02040502050505030304" pitchFamily="18" charset="0"/>
              </a:rPr>
              <a:t> </a:t>
            </a:r>
            <a:r>
              <a:rPr lang="en-US" sz="4800" dirty="0" err="1">
                <a:solidFill>
                  <a:srgbClr val="FF0000"/>
                </a:solidFill>
                <a:latin typeface="Palatino Linotype" panose="02040502050505030304" pitchFamily="18" charset="0"/>
              </a:rPr>
              <a:t>tài</a:t>
            </a:r>
            <a:endParaRPr lang="en-US" sz="4800" dirty="0">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64554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3" name="TextBox 2"/>
          <p:cNvSpPr txBox="1"/>
          <p:nvPr/>
        </p:nvSpPr>
        <p:spPr>
          <a:xfrm>
            <a:off x="259079" y="243840"/>
            <a:ext cx="5160413" cy="523220"/>
          </a:xfrm>
          <a:prstGeom prst="rect">
            <a:avLst/>
          </a:prstGeom>
          <a:noFill/>
        </p:spPr>
        <p:txBody>
          <a:bodyPr wrap="square" rtlCol="0">
            <a:spAutoFit/>
          </a:bodyPr>
          <a:lstStyle/>
          <a:p>
            <a:pPr algn="ctr"/>
            <a:r>
              <a:rPr lang="en-US" sz="2800" dirty="0">
                <a:latin typeface="Palatino Linotype" panose="02040502050505030304" pitchFamily="18" charset="0"/>
              </a:rPr>
              <a:t>2.1 </a:t>
            </a:r>
            <a:r>
              <a:rPr lang="en-US" sz="2800" dirty="0" err="1">
                <a:latin typeface="Palatino Linotype" panose="02040502050505030304" pitchFamily="18" charset="0"/>
              </a:rPr>
              <a:t>Chức</a:t>
            </a:r>
            <a:r>
              <a:rPr lang="en-US" sz="2800" dirty="0">
                <a:latin typeface="Palatino Linotype" panose="02040502050505030304" pitchFamily="18" charset="0"/>
              </a:rPr>
              <a:t> </a:t>
            </a:r>
            <a:r>
              <a:rPr lang="en-US" sz="2800" dirty="0" err="1">
                <a:latin typeface="Palatino Linotype" panose="02040502050505030304" pitchFamily="18" charset="0"/>
              </a:rPr>
              <a:t>năng</a:t>
            </a:r>
            <a:r>
              <a:rPr lang="en-US" sz="2800" dirty="0">
                <a:latin typeface="Palatino Linotype" panose="02040502050505030304" pitchFamily="18" charset="0"/>
              </a:rPr>
              <a:t> </a:t>
            </a:r>
            <a:r>
              <a:rPr lang="en-US" sz="2800" dirty="0" err="1">
                <a:latin typeface="Palatino Linotype" panose="02040502050505030304" pitchFamily="18" charset="0"/>
              </a:rPr>
              <a:t>chính</a:t>
            </a:r>
            <a:r>
              <a:rPr lang="en-US" sz="2800" dirty="0">
                <a:latin typeface="Palatino Linotype" panose="02040502050505030304" pitchFamily="18" charset="0"/>
              </a:rPr>
              <a:t> </a:t>
            </a:r>
            <a:r>
              <a:rPr lang="en-US" sz="2800" dirty="0" err="1">
                <a:latin typeface="Palatino Linotype" panose="02040502050505030304" pitchFamily="18" charset="0"/>
              </a:rPr>
              <a:t>của</a:t>
            </a:r>
            <a:r>
              <a:rPr lang="en-US" sz="2800" dirty="0">
                <a:latin typeface="Palatino Linotype" panose="02040502050505030304" pitchFamily="18" charset="0"/>
              </a:rPr>
              <a:t> </a:t>
            </a:r>
            <a:r>
              <a:rPr lang="en-US" sz="2800" dirty="0" err="1">
                <a:latin typeface="Palatino Linotype" panose="02040502050505030304" pitchFamily="18" charset="0"/>
              </a:rPr>
              <a:t>đề</a:t>
            </a:r>
            <a:r>
              <a:rPr lang="en-US" sz="2800" dirty="0">
                <a:latin typeface="Palatino Linotype" panose="02040502050505030304" pitchFamily="18" charset="0"/>
              </a:rPr>
              <a:t> </a:t>
            </a:r>
            <a:r>
              <a:rPr lang="en-US" sz="2800" dirty="0" err="1">
                <a:latin typeface="Palatino Linotype" panose="02040502050505030304" pitchFamily="18" charset="0"/>
              </a:rPr>
              <a:t>tài</a:t>
            </a:r>
            <a:endParaRPr lang="en-US" sz="2800" dirty="0">
              <a:latin typeface="Palatino Linotype" panose="02040502050505030304" pitchFamily="18" charset="0"/>
            </a:endParaRPr>
          </a:p>
        </p:txBody>
      </p:sp>
      <p:sp>
        <p:nvSpPr>
          <p:cNvPr id="13" name="TextBox 12"/>
          <p:cNvSpPr txBox="1"/>
          <p:nvPr/>
        </p:nvSpPr>
        <p:spPr>
          <a:xfrm>
            <a:off x="348880" y="1136033"/>
            <a:ext cx="7278554" cy="2144177"/>
          </a:xfrm>
          <a:prstGeom prst="rect">
            <a:avLst/>
          </a:prstGeom>
          <a:noFill/>
        </p:spPr>
        <p:txBody>
          <a:bodyPr wrap="square" rtlCol="0">
            <a:spAutoFit/>
          </a:bodyPr>
          <a:lstStyle/>
          <a:p>
            <a:pPr marL="247650" marR="101600">
              <a:lnSpc>
                <a:spcPct val="125000"/>
              </a:lnSpc>
              <a:spcBef>
                <a:spcPts val="0"/>
              </a:spcBef>
              <a:spcAft>
                <a:spcPts val="800"/>
              </a:spcAft>
            </a:pPr>
            <a:r>
              <a:rPr lang="pt-BR" sz="2000">
                <a:effectLst/>
                <a:latin typeface="Times New Roman" panose="02020603050405020304" pitchFamily="18" charset="0"/>
                <a:ea typeface="Times New Roman" panose="02020603050405020304" pitchFamily="18" charset="0"/>
                <a:cs typeface="Times New Roman" panose="02020603050405020304" pitchFamily="18" charset="0"/>
              </a:rPr>
              <a:t>- Đưa các loại linh kiện máy tính đến với nhiều người dùng, quảng bá sản phẩm tốt hơn trên mạng internet rộng lớn.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247650" marR="0">
              <a:lnSpc>
                <a:spcPct val="125000"/>
              </a:lnSpc>
              <a:spcBef>
                <a:spcPts val="0"/>
              </a:spcBef>
              <a:spcAft>
                <a:spcPts val="800"/>
              </a:spcAft>
            </a:pPr>
            <a:r>
              <a:rPr lang="pt-BR" sz="2000">
                <a:effectLst/>
                <a:latin typeface="Times New Roman" panose="02020603050405020304" pitchFamily="18" charset="0"/>
                <a:ea typeface="Times New Roman" panose="02020603050405020304" pitchFamily="18" charset="0"/>
                <a:cs typeface="Times New Roman" panose="02020603050405020304" pitchFamily="18" charset="0"/>
              </a:rPr>
              <a:t>- Xây dựng niềm tin, mối quan hệ với khách hàng. Tạo dựng nơi để tìm hiểu, trao đổi trực tuyến 24/24 với khách hàng.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lvl="0"/>
            <a:endParaRPr lang="vi-VN" sz="2000" dirty="0">
              <a:latin typeface="Palatino Linotype" panose="02040502050505030304" pitchFamily="18"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8919" y="2845603"/>
            <a:ext cx="3239358" cy="21998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12" name="TextBox 11"/>
          <p:cNvSpPr txBox="1"/>
          <p:nvPr/>
        </p:nvSpPr>
        <p:spPr>
          <a:xfrm>
            <a:off x="563879" y="274320"/>
            <a:ext cx="4093845" cy="523220"/>
          </a:xfrm>
          <a:prstGeom prst="rect">
            <a:avLst/>
          </a:prstGeom>
          <a:noFill/>
        </p:spPr>
        <p:txBody>
          <a:bodyPr wrap="square" rtlCol="0">
            <a:spAutoFit/>
          </a:bodyPr>
          <a:lstStyle/>
          <a:p>
            <a:r>
              <a:rPr lang="en-US" sz="2800" dirty="0">
                <a:latin typeface="Palatino Linotype" panose="02040502050505030304" pitchFamily="18" charset="0"/>
              </a:rPr>
              <a:t>2.2 </a:t>
            </a:r>
            <a:r>
              <a:rPr lang="en-US" sz="2800" dirty="0" err="1">
                <a:latin typeface="Palatino Linotype" panose="02040502050505030304" pitchFamily="18" charset="0"/>
              </a:rPr>
              <a:t>Công</a:t>
            </a:r>
            <a:r>
              <a:rPr lang="en-US" sz="2800" dirty="0">
                <a:latin typeface="Palatino Linotype" panose="02040502050505030304" pitchFamily="18" charset="0"/>
              </a:rPr>
              <a:t> </a:t>
            </a:r>
            <a:r>
              <a:rPr lang="en-US" sz="2800" dirty="0" err="1">
                <a:latin typeface="Palatino Linotype" panose="02040502050505030304" pitchFamily="18" charset="0"/>
              </a:rPr>
              <a:t>nghệ</a:t>
            </a:r>
            <a:r>
              <a:rPr lang="en-US" sz="2800" dirty="0">
                <a:latin typeface="Palatino Linotype" panose="02040502050505030304" pitchFamily="18" charset="0"/>
              </a:rPr>
              <a:t> </a:t>
            </a:r>
            <a:r>
              <a:rPr lang="en-US" sz="2800" dirty="0" err="1">
                <a:latin typeface="Palatino Linotype" panose="02040502050505030304" pitchFamily="18" charset="0"/>
              </a:rPr>
              <a:t>sử</a:t>
            </a:r>
            <a:r>
              <a:rPr lang="en-US" sz="2800" dirty="0">
                <a:latin typeface="Palatino Linotype" panose="02040502050505030304" pitchFamily="18" charset="0"/>
              </a:rPr>
              <a:t> </a:t>
            </a:r>
            <a:r>
              <a:rPr lang="en-US" sz="2800" dirty="0" err="1">
                <a:latin typeface="Palatino Linotype" panose="02040502050505030304" pitchFamily="18" charset="0"/>
              </a:rPr>
              <a:t>dụng</a:t>
            </a:r>
            <a:endParaRPr lang="en-US" sz="2800" dirty="0">
              <a:latin typeface="Palatino Linotype" panose="02040502050505030304" pitchFamily="18" charset="0"/>
            </a:endParaRPr>
          </a:p>
        </p:txBody>
      </p:sp>
      <p:sp>
        <p:nvSpPr>
          <p:cNvPr id="13" name="TextBox 12"/>
          <p:cNvSpPr txBox="1"/>
          <p:nvPr/>
        </p:nvSpPr>
        <p:spPr>
          <a:xfrm>
            <a:off x="1434464" y="797540"/>
            <a:ext cx="6446520" cy="4462760"/>
          </a:xfrm>
          <a:prstGeom prst="rect">
            <a:avLst/>
          </a:prstGeom>
          <a:noFill/>
        </p:spPr>
        <p:txBody>
          <a:bodyPr wrap="square" rtlCol="0">
            <a:spAutoFit/>
          </a:bodyPr>
          <a:lstStyle/>
          <a:p>
            <a:pPr algn="just"/>
            <a:r>
              <a:rPr lang="en-US" sz="1800" b="1" dirty="0">
                <a:latin typeface="Palatino Linotype" panose="02040502050505030304" charset="0"/>
                <a:cs typeface="Palatino Linotype" panose="02040502050505030304" charset="0"/>
              </a:rPr>
              <a:t>SQL Server</a:t>
            </a:r>
          </a:p>
          <a:p>
            <a:pPr marL="285750" indent="-285750" algn="just">
              <a:buFontTx/>
              <a:buChar char="-"/>
            </a:pPr>
            <a:r>
              <a:rPr lang="en-US" sz="1800" dirty="0">
                <a:latin typeface="Palatino Linotype" panose="02040502050505030304" charset="0"/>
                <a:cs typeface="Palatino Linotype" panose="02040502050505030304" charset="0"/>
              </a:rPr>
              <a:t>SQL server </a:t>
            </a:r>
            <a:r>
              <a:rPr lang="vi-VN" altLang="en-US" sz="1800" dirty="0">
                <a:latin typeface="Palatino Linotype" panose="02040502050505030304" charset="0"/>
                <a:cs typeface="Palatino Linotype" panose="02040502050505030304" charset="0"/>
              </a:rPr>
              <a:t>(</a:t>
            </a:r>
            <a:r>
              <a:rPr lang="en-US" sz="1800" dirty="0">
                <a:latin typeface="Palatino Linotype" panose="02040502050505030304" charset="0"/>
                <a:cs typeface="Palatino Linotype" panose="02040502050505030304" charset="0"/>
              </a:rPr>
              <a:t>Microsoft SQL Server</a:t>
            </a:r>
            <a:r>
              <a:rPr lang="vi-VN" altLang="en-US" sz="1800" dirty="0">
                <a:latin typeface="Palatino Linotype" panose="02040502050505030304" charset="0"/>
                <a:cs typeface="Palatino Linotype" panose="02040502050505030304" charset="0"/>
              </a:rPr>
              <a:t>)</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là</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một</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loại</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phần</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mềm</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đã</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được</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phát</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triển</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bởi</a:t>
            </a:r>
            <a:r>
              <a:rPr lang="en-US" sz="1800" dirty="0">
                <a:latin typeface="Palatino Linotype" panose="02040502050505030304" charset="0"/>
                <a:cs typeface="Palatino Linotype" panose="02040502050505030304" charset="0"/>
              </a:rPr>
              <a:t> Microsoft </a:t>
            </a:r>
            <a:r>
              <a:rPr lang="en-US" sz="1800" dirty="0" err="1">
                <a:latin typeface="Palatino Linotype" panose="02040502050505030304" charset="0"/>
                <a:cs typeface="Palatino Linotype" panose="02040502050505030304" charset="0"/>
              </a:rPr>
              <a:t>và</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nó</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được</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sử</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dụng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để</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có</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thể</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dễ</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dàng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lưu</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trữ</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cho</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những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dữ</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liệu</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dựa</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theo</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tiêu</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chuẩn</a:t>
            </a:r>
            <a:r>
              <a:rPr lang="en-US" sz="1800" dirty="0">
                <a:latin typeface="Palatino Linotype" panose="02040502050505030304" charset="0"/>
                <a:cs typeface="Palatino Linotype" panose="02040502050505030304" charset="0"/>
              </a:rPr>
              <a:t> RDBMS.</a:t>
            </a:r>
          </a:p>
          <a:p>
            <a:pPr marL="285750" indent="-285750" algn="just">
              <a:buFontTx/>
              <a:buChar char="-"/>
            </a:pPr>
            <a:endParaRPr lang="en-US" sz="1800" dirty="0">
              <a:latin typeface="Palatino Linotype" panose="02040502050505030304" charset="0"/>
              <a:cs typeface="Palatino Linotype" panose="02040502050505030304" charset="0"/>
            </a:endParaRPr>
          </a:p>
          <a:p>
            <a:pPr marL="285750" indent="-285750" algn="just">
              <a:buFontTx/>
              <a:buChar char="-"/>
            </a:pPr>
            <a:r>
              <a:rPr lang="en-US" sz="1800" dirty="0">
                <a:latin typeface="Palatino Linotype" panose="02040502050505030304" charset="0"/>
                <a:cs typeface="Palatino Linotype" panose="02040502050505030304" charset="0"/>
              </a:rPr>
              <a:t>SQL Server </a:t>
            </a:r>
            <a:r>
              <a:rPr lang="en-US" sz="1800" dirty="0" err="1">
                <a:latin typeface="Palatino Linotype" panose="02040502050505030304" charset="0"/>
                <a:cs typeface="Palatino Linotype" panose="02040502050505030304" charset="0"/>
              </a:rPr>
              <a:t>có</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khả</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năng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cung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cấp</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đầy</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đủ</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các</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công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cụ</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cho</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việc</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quản</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lý</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từ</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giao</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diện</a:t>
            </a:r>
            <a:r>
              <a:rPr lang="en-US" sz="1800" dirty="0">
                <a:latin typeface="Palatino Linotype" panose="02040502050505030304" charset="0"/>
                <a:cs typeface="Palatino Linotype" panose="02040502050505030304" charset="0"/>
              </a:rPr>
              <a:t> GUI </a:t>
            </a:r>
            <a:r>
              <a:rPr lang="en-US" sz="1800" dirty="0" err="1">
                <a:latin typeface="Palatino Linotype" panose="02040502050505030304" charset="0"/>
                <a:cs typeface="Palatino Linotype" panose="02040502050505030304" charset="0"/>
              </a:rPr>
              <a:t>đến</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sử</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dụng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ngôn</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ngữ</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cho</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việc</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truy</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vấn</a:t>
            </a:r>
            <a:r>
              <a:rPr lang="en-US" sz="1800" dirty="0">
                <a:latin typeface="Palatino Linotype" panose="02040502050505030304" charset="0"/>
                <a:cs typeface="Palatino Linotype" panose="02040502050505030304" charset="0"/>
              </a:rPr>
              <a:t> SQL. </a:t>
            </a:r>
            <a:r>
              <a:rPr lang="en-US" sz="1800" dirty="0" err="1">
                <a:latin typeface="Palatino Linotype" panose="02040502050505030304" charset="0"/>
                <a:cs typeface="Palatino Linotype" panose="02040502050505030304" charset="0"/>
              </a:rPr>
              <a:t>Điểm</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mạnh</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của</a:t>
            </a:r>
            <a:r>
              <a:rPr lang="en-US" sz="1800" dirty="0">
                <a:latin typeface="Palatino Linotype" panose="02040502050505030304" charset="0"/>
                <a:cs typeface="Palatino Linotype" panose="02040502050505030304" charset="0"/>
              </a:rPr>
              <a:t> SQL </a:t>
            </a:r>
            <a:r>
              <a:rPr lang="en-US" sz="1800" dirty="0" err="1">
                <a:latin typeface="Palatino Linotype" panose="02040502050505030304" charset="0"/>
                <a:cs typeface="Palatino Linotype" panose="02040502050505030304" charset="0"/>
              </a:rPr>
              <a:t>điểm</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mạnh</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của</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nó</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là</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có</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nhiều</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nền</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tảng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được</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kết</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hợp</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cùng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như</a:t>
            </a:r>
            <a:r>
              <a:rPr lang="en-US" sz="1800" dirty="0">
                <a:latin typeface="Palatino Linotype" panose="02040502050505030304" charset="0"/>
                <a:cs typeface="Palatino Linotype" panose="02040502050505030304" charset="0"/>
              </a:rPr>
              <a:t>: ASP.NET, C# </a:t>
            </a:r>
            <a:r>
              <a:rPr lang="en-US" sz="1800" dirty="0" err="1">
                <a:latin typeface="Palatino Linotype" panose="02040502050505030304" charset="0"/>
                <a:cs typeface="Palatino Linotype" panose="02040502050505030304" charset="0"/>
              </a:rPr>
              <a:t>để</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xây</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dựng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Winform</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cũng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chính</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nó</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có</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khả</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năng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hoạt</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động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độc</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lập</a:t>
            </a:r>
            <a:r>
              <a:rPr lang="en-US" sz="1800" dirty="0">
                <a:latin typeface="Palatino Linotype" panose="02040502050505030304" charset="0"/>
                <a:cs typeface="Palatino Linotype" panose="02040502050505030304" charset="0"/>
              </a:rPr>
              <a:t>.</a:t>
            </a:r>
          </a:p>
          <a:p>
            <a:pPr marL="285750" indent="-285750" algn="just">
              <a:buFontTx/>
              <a:buChar char="-"/>
            </a:pPr>
            <a:endParaRPr lang="en-US" sz="1800" dirty="0">
              <a:latin typeface="Palatino Linotype" panose="02040502050505030304" charset="0"/>
              <a:cs typeface="Palatino Linotype" panose="02040502050505030304" charset="0"/>
            </a:endParaRPr>
          </a:p>
          <a:p>
            <a:pPr algn="just"/>
            <a:r>
              <a:rPr lang="en-US" sz="1800" dirty="0">
                <a:latin typeface="Palatino Linotype" panose="02040502050505030304" charset="0"/>
                <a:cs typeface="Palatino Linotype" panose="02040502050505030304" charset="0"/>
              </a:rPr>
              <a:t>-	SQL Server Management Studio </a:t>
            </a:r>
            <a:r>
              <a:rPr lang="en-US" sz="1800" dirty="0" err="1">
                <a:latin typeface="Palatino Linotype" panose="02040502050505030304" charset="0"/>
                <a:cs typeface="Palatino Linotype" panose="02040502050505030304" charset="0"/>
              </a:rPr>
              <a:t>là</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một</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loại</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công</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cụ</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giao</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diện</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chính</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cho</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máy</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chủ</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cơ</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sở</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của</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chính</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dữ</a:t>
            </a:r>
            <a:r>
              <a:rPr lang="en-US" sz="1800" dirty="0">
                <a:latin typeface="Palatino Linotype" panose="02040502050505030304" charset="0"/>
                <a:cs typeface="Palatino Linotype" panose="02040502050505030304" charset="0"/>
              </a:rPr>
              <a:t> </a:t>
            </a:r>
            <a:r>
              <a:rPr lang="en-US" sz="1800" dirty="0" err="1">
                <a:latin typeface="Palatino Linotype" panose="02040502050505030304" charset="0"/>
                <a:cs typeface="Palatino Linotype" panose="02040502050505030304" charset="0"/>
              </a:rPr>
              <a:t>liệu</a:t>
            </a:r>
            <a:r>
              <a:rPr lang="en-US" sz="1800" dirty="0">
                <a:latin typeface="Palatino Linotype" panose="02040502050505030304" charset="0"/>
                <a:cs typeface="Palatino Linotype" panose="02040502050505030304" charset="0"/>
              </a:rPr>
              <a:t> SQL</a:t>
            </a:r>
            <a:r>
              <a:rPr lang="vi-VN" altLang="en-US" sz="1800" dirty="0">
                <a:latin typeface="Palatino Linotype" panose="02040502050505030304" charset="0"/>
                <a:cs typeface="Palatino Linotype" panose="02040502050505030304" charset="0"/>
              </a:rPr>
              <a:t>.</a:t>
            </a:r>
          </a:p>
          <a:p>
            <a:endParaRPr lang="en-US" dirty="0"/>
          </a:p>
        </p:txBody>
      </p:sp>
    </p:spTree>
  </p:cSld>
  <p:clrMapOvr>
    <a:masterClrMapping/>
  </p:clrMapOvr>
</p:sld>
</file>

<file path=ppt/theme/theme1.xml><?xml version="1.0" encoding="utf-8"?>
<a:theme xmlns:a="http://schemas.openxmlformats.org/drawingml/2006/main" name="The Evolution of Invention in Canada Thesis by Slidesgo">
  <a:themeElements>
    <a:clrScheme name="Simple Light">
      <a:dk1>
        <a:srgbClr val="E3EEED"/>
      </a:dk1>
      <a:lt1>
        <a:srgbClr val="383536"/>
      </a:lt1>
      <a:dk2>
        <a:srgbClr val="FC2E12"/>
      </a:dk2>
      <a:lt2>
        <a:srgbClr val="C1D6CE"/>
      </a:lt2>
      <a:accent1>
        <a:srgbClr val="64818C"/>
      </a:accent1>
      <a:accent2>
        <a:srgbClr val="DD4815"/>
      </a:accent2>
      <a:accent3>
        <a:srgbClr val="24A364"/>
      </a:accent3>
      <a:accent4>
        <a:srgbClr val="FFFFFF"/>
      </a:accent4>
      <a:accent5>
        <a:srgbClr val="FFFFFF"/>
      </a:accent5>
      <a:accent6>
        <a:srgbClr val="FFFFFF"/>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1309</Words>
  <Application>Microsoft Office PowerPoint</Application>
  <PresentationFormat>On-screen Show (16:9)</PresentationFormat>
  <Paragraphs>92</Paragraphs>
  <Slides>17</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Calibri</vt:lpstr>
      <vt:lpstr>Palanquin Dark</vt:lpstr>
      <vt:lpstr>Orbitron</vt:lpstr>
      <vt:lpstr>Times New Roman</vt:lpstr>
      <vt:lpstr>Palatino Linotype</vt:lpstr>
      <vt:lpstr>Arial</vt:lpstr>
      <vt:lpstr>Fredoka One</vt:lpstr>
      <vt:lpstr>Roboto</vt:lpstr>
      <vt:lpstr>Roboto Condensed Light</vt:lpstr>
      <vt:lpstr>The Evolution of Invention in Canada Thesis by Slidesgo</vt:lpstr>
      <vt:lpstr>Đề tài:  XÂY DỰNG WEBSITE BÁN LINH KIỆN  ĐIỆN TỬ </vt:lpstr>
      <vt:lpstr>Thành viên nhóm:</vt:lpstr>
      <vt:lpstr>PowerPoint Presentation</vt:lpstr>
      <vt:lpstr>01</vt:lpstr>
      <vt:lpstr>01</vt:lpstr>
      <vt:lpstr>PowerPoint Presentation</vt:lpstr>
      <vt:lpstr>02</vt:lpstr>
      <vt:lpstr>PowerPoint Presentation</vt:lpstr>
      <vt:lpstr>PowerPoint Presentation</vt:lpstr>
      <vt:lpstr>PowerPoint Presentation</vt:lpstr>
      <vt:lpstr>03</vt:lpstr>
      <vt:lpstr>PowerPoint Presentation</vt:lpstr>
      <vt:lpstr>PowerPoint Presentation</vt:lpstr>
      <vt:lpstr>PowerPoint Presentation</vt:lpstr>
      <vt:lpstr>04</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XÂY DỰNG PHẦN MỀM QUẢN LÝ THẺ</dc:title>
  <dc:creator>VanTruong</dc:creator>
  <cp:lastModifiedBy> </cp:lastModifiedBy>
  <cp:revision>27</cp:revision>
  <dcterms:modified xsi:type="dcterms:W3CDTF">2022-12-02T06:15:07Z</dcterms:modified>
</cp:coreProperties>
</file>