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61" r:id="rId5"/>
    <p:sldId id="272" r:id="rId6"/>
    <p:sldId id="271" r:id="rId7"/>
    <p:sldId id="265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8" r:id="rId17"/>
    <p:sldId id="293" r:id="rId18"/>
    <p:sldId id="275" r:id="rId19"/>
    <p:sldId id="309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9AD3E9"/>
    <a:srgbClr val="A4B4EA"/>
    <a:srgbClr val="98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dPt>
            <c:idx val="0"/>
            <c:bubble3D val="0"/>
            <c:spPr>
              <a:solidFill>
                <a:schemeClr val="accent3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27783" y="339502"/>
            <a:ext cx="6312151" cy="2304256"/>
          </a:xfrm>
        </p:spPr>
        <p:txBody>
          <a:bodyPr/>
          <a:lstStyle/>
          <a:p>
            <a:pPr algn="ctr"/>
            <a:r>
              <a:rPr lang="en-US" sz="3200">
                <a:solidFill>
                  <a:srgbClr val="0070C0"/>
                </a:solidFill>
                <a:latin typeface="+mn-lt"/>
              </a:rPr>
              <a:t>Đề tài:</a:t>
            </a:r>
          </a:p>
          <a:p>
            <a:pPr algn="ctr"/>
            <a:r>
              <a:rPr lang="en-US" sz="3200">
                <a:solidFill>
                  <a:srgbClr val="0070C0"/>
                </a:solidFill>
                <a:latin typeface="+mn-lt"/>
              </a:rPr>
              <a:t>Hình thành ý tưởng, thiết kế và triển khai hệ thống quản lý các  đề tài thực tập sinh viên CNTT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9182" y="3107030"/>
            <a:ext cx="5219924" cy="1023639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/>
              <a:t>Nhóm 29 – Công nghệ phần mềm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/>
              <a:t>Giảng viên hướng dẫn : T.S Cao Thanh Sơn</a:t>
            </a:r>
            <a:endParaRPr lang="en-US" altLang="ko-KR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3320021"/>
            <a:ext cx="128663" cy="597655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Thiết kế giao diện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699542"/>
            <a:ext cx="7704856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Thiết kế giao diện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15566"/>
            <a:ext cx="7272808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Thiết kế giao diện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699542"/>
            <a:ext cx="7416824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Giao diện trang sinh viên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7574"/>
            <a:ext cx="7368194" cy="38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6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Giao diện trang quản lý thực tập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9582"/>
            <a:ext cx="7920880" cy="39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3913242596"/>
              </p:ext>
            </p:extLst>
          </p:nvPr>
        </p:nvGraphicFramePr>
        <p:xfrm>
          <a:off x="6177598" y="1717167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440554"/>
              </p:ext>
            </p:extLst>
          </p:nvPr>
        </p:nvGraphicFramePr>
        <p:xfrm>
          <a:off x="3520439" y="17020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62587"/>
              </p:ext>
            </p:extLst>
          </p:nvPr>
        </p:nvGraphicFramePr>
        <p:xfrm>
          <a:off x="840912" y="1648750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9707"/>
            <a:ext cx="9144000" cy="1399043"/>
          </a:xfrm>
        </p:spPr>
        <p:txBody>
          <a:bodyPr/>
          <a:lstStyle/>
          <a:p>
            <a:r>
              <a:rPr lang="en-US" altLang="ko-KR"/>
              <a:t>Mức độ hoàn thành công việc của</a:t>
            </a:r>
          </a:p>
          <a:p>
            <a:r>
              <a:rPr lang="en-US" altLang="ko-KR"/>
              <a:t>từng thành viên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3893563" y="21205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50722" y="213344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194476" y="203317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9018" y="23598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</a:t>
            </a:r>
            <a:r>
              <a:rPr lang="en-US" altLang="ko-KR" sz="2400" b="1">
                <a:solidFill>
                  <a:schemeClr val="accent4"/>
                </a:solidFill>
                <a:cs typeface="Arial" pitchFamily="34" charset="0"/>
              </a:rPr>
              <a:t>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864" y="234691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8166" y="225953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9</a:t>
            </a:r>
            <a:r>
              <a:rPr lang="en-US" altLang="ko-KR" sz="2400" b="1">
                <a:solidFill>
                  <a:schemeClr val="accent3"/>
                </a:solidFill>
                <a:cs typeface="Arial" pitchFamily="34" charset="0"/>
              </a:rPr>
              <a:t>0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0439" y="3646029"/>
            <a:ext cx="15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Huyền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9356" y="3690492"/>
            <a:ext cx="15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Bích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3289" y="3615837"/>
            <a:ext cx="15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Thủy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882" y="398070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F0"/>
                </a:solidFill>
                <a:ea typeface="#9Slide02 Noi dung rat dai" panose="02000000000000000000" pitchFamily="2" charset="0"/>
              </a:rPr>
              <a:t>Khảo sát, phân tích hệ </a:t>
            </a:r>
          </a:p>
          <a:p>
            <a:pPr algn="ctr"/>
            <a:r>
              <a:rPr lang="en-US" sz="1400">
                <a:solidFill>
                  <a:srgbClr val="00B0F0"/>
                </a:solidFill>
                <a:ea typeface="#9Slide02 Noi dung rat dai" panose="02000000000000000000" pitchFamily="2" charset="0"/>
              </a:rPr>
              <a:t>thống, thiết kế database</a:t>
            </a:r>
            <a:endParaRPr lang="ko-KR" altLang="en-US" sz="14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8032" y="39901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>
                    <a:lumMod val="90000"/>
                  </a:schemeClr>
                </a:solidFill>
                <a:ea typeface="#9Slide02 Noi dung rat dai" panose="02000000000000000000" pitchFamily="2" charset="0"/>
              </a:rPr>
              <a:t>Khảo sát, phân tích hệ </a:t>
            </a:r>
          </a:p>
          <a:p>
            <a:pPr algn="ctr"/>
            <a:r>
              <a:rPr lang="en-US" sz="1400">
                <a:solidFill>
                  <a:schemeClr val="accent1">
                    <a:lumMod val="90000"/>
                  </a:schemeClr>
                </a:solidFill>
                <a:ea typeface="#9Slide02 Noi dung rat dai" panose="02000000000000000000" pitchFamily="2" charset="0"/>
              </a:rPr>
              <a:t>thống, thiết kế database</a:t>
            </a:r>
            <a:endParaRPr lang="ko-KR" altLang="en-US" sz="1400" b="1" dirty="0">
              <a:solidFill>
                <a:schemeClr val="accent1">
                  <a:lumMod val="90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16949" y="4027572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  <a:ea typeface="#9Slide02 Noi dung rat dai" panose="02000000000000000000" pitchFamily="2" charset="0"/>
              </a:rPr>
              <a:t>Khảo sát, phân tích hệ </a:t>
            </a:r>
          </a:p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  <a:ea typeface="#9Slide02 Noi dung rat dai" panose="02000000000000000000" pitchFamily="2" charset="0"/>
              </a:rPr>
              <a:t>thống, thiết kế giao diện</a:t>
            </a:r>
          </a:p>
          <a:p>
            <a:pPr algn="ctr"/>
            <a:endParaRPr lang="ko-KR" altLang="en-US" sz="14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49292" y="1205590"/>
            <a:ext cx="3462056" cy="865460"/>
            <a:chOff x="803640" y="3362835"/>
            <a:chExt cx="2912523" cy="865460"/>
          </a:xfrm>
        </p:grpSpPr>
        <p:sp>
          <p:nvSpPr>
            <p:cNvPr id="20" name="TextBox 19"/>
            <p:cNvSpPr txBox="1"/>
            <p:nvPr/>
          </p:nvSpPr>
          <p:spPr>
            <a:xfrm>
              <a:off x="861352" y="3705075"/>
              <a:ext cx="2465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Tiếp tục hoàn thành việc thiết kế giao diện.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91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0070C0"/>
                  </a:solidFill>
                  <a:cs typeface="Arial" pitchFamily="34" charset="0"/>
                </a:rPr>
                <a:t>Hoàn thiện thiết kế giao diện</a:t>
              </a:r>
              <a:endParaRPr lang="ko-KR" altLang="en-US" b="1" dirty="0">
                <a:solidFill>
                  <a:srgbClr val="0070C0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517627"/>
            <a:ext cx="3539290" cy="894132"/>
            <a:chOff x="803639" y="3208950"/>
            <a:chExt cx="2977497" cy="89413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977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 giao diện và database đã xây dựng tiến hành lập trình xây dựng hệ thống.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39" y="3208950"/>
              <a:ext cx="2553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cs typeface="Arial" pitchFamily="34" charset="0"/>
                </a:rPr>
                <a:t>Lập trình</a:t>
              </a:r>
              <a:endParaRPr lang="ko-KR" altLang="en-US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27120" y="4001401"/>
            <a:ext cx="3250572" cy="825077"/>
            <a:chOff x="803640" y="3362835"/>
            <a:chExt cx="2734608" cy="825077"/>
          </a:xfrm>
        </p:grpSpPr>
        <p:sp>
          <p:nvSpPr>
            <p:cNvPr id="26" name="TextBox 25"/>
            <p:cNvSpPr txBox="1"/>
            <p:nvPr/>
          </p:nvSpPr>
          <p:spPr>
            <a:xfrm>
              <a:off x="887178" y="3664692"/>
              <a:ext cx="2651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 thiện trang web và đưa vào vận hành, kiểm tra tất cả các chức </a:t>
              </a:r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734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030A0"/>
                  </a:solidFill>
                  <a:cs typeface="Arial" pitchFamily="34" charset="0"/>
                </a:rPr>
                <a:t>Vận hành và kiểm thử</a:t>
              </a:r>
              <a:endParaRPr lang="ko-KR" altLang="en-US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  <p:sp>
        <p:nvSpPr>
          <p:cNvPr id="3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0032"/>
            <a:ext cx="9144000" cy="576064"/>
          </a:xfrm>
        </p:spPr>
        <p:txBody>
          <a:bodyPr/>
          <a:lstStyle/>
          <a:p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NỘI DUNG SẮP TỚI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2175238" y="2892193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59832" y="2427734"/>
            <a:ext cx="2952328" cy="57606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957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547664" y="453097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Danh sách thành viên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95736" y="141962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AD3E9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37430" y="162296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50291" y="1706396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Đinh Thị Thu Thủy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92730" y="234264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F8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89724" y="326567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437430" y="254748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276445" y="3560043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Hoàng Thị Bích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437430" y="347201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250291" y="2612375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 Thị Huyền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3592"/>
            <a:ext cx="9144000" cy="772708"/>
          </a:xfrm>
        </p:spPr>
        <p:txBody>
          <a:bodyPr/>
          <a:lstStyle/>
          <a:p>
            <a:r>
              <a:rPr lang="en-US" altLang="ko-KR">
                <a:latin typeface="+mn-lt"/>
              </a:rPr>
              <a:t>MỤC TIÊU VÀ NỘI DUNG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89673" y="1959344"/>
            <a:ext cx="2592000" cy="72000"/>
          </a:xfrm>
          <a:prstGeom prst="rect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620594" y="1983206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56919" y="2316818"/>
            <a:ext cx="2319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 hiểu về hệ thống quản lý đề tài thực tập và xây dựng hệ thống quản lý đề tài thực tập trên website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7" y="2231481"/>
            <a:ext cx="2477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Khảo sát hệ thống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 tích thiết kế hệ thống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giao diện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 trình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Vận hành và kiểm thử </a:t>
            </a:r>
          </a:p>
          <a:p>
            <a:pPr algn="ctr"/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2699792" y="1388494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6012160" y="139012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" y="267494"/>
            <a:ext cx="9144000" cy="576064"/>
          </a:xfrm>
        </p:spPr>
        <p:txBody>
          <a:bodyPr/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Tiến độ công việc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526407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Tuần 1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526407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accent4"/>
                </a:solidFill>
                <a:cs typeface="Arial" pitchFamily="34" charset="0"/>
              </a:rPr>
              <a:t>Tuần</a:t>
            </a:r>
          </a:p>
          <a:p>
            <a:pPr algn="ctr"/>
            <a:r>
              <a:rPr lang="en-US" altLang="ko-KR" b="1">
                <a:solidFill>
                  <a:schemeClr val="accent4"/>
                </a:solidFill>
                <a:cs typeface="Arial" pitchFamily="34" charset="0"/>
              </a:rPr>
              <a:t>2-3 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526407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accent3"/>
                </a:solidFill>
                <a:cs typeface="Arial" pitchFamily="34" charset="0"/>
              </a:rPr>
              <a:t>Tuần 3-4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526407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cs typeface="Arial" pitchFamily="34" charset="0"/>
              </a:rPr>
              <a:t>Tuần 5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2909" y="1552912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accent1"/>
                </a:solidFill>
                <a:cs typeface="Arial" pitchFamily="34" charset="0"/>
              </a:rPr>
              <a:t>Tuần 6-12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22389" y="3104911"/>
            <a:ext cx="139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Khảo sát hệ thống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0823" y="3105066"/>
            <a:ext cx="150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 tích hệ thống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73017" y="3104911"/>
            <a:ext cx="134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</a:t>
            </a:r>
          </a:p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CSDL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4667" y="3105066"/>
            <a:ext cx="150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giao diện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0392" y="3104911"/>
            <a:ext cx="150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 công việc còn lại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1428984" y="2349783"/>
            <a:ext cx="266335" cy="30903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2876715" y="2339912"/>
            <a:ext cx="350460" cy="32878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4517579" y="2350577"/>
            <a:ext cx="108838" cy="37874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7075"/>
            <a:ext cx="9144000" cy="576064"/>
          </a:xfrm>
        </p:spPr>
        <p:txBody>
          <a:bodyPr/>
          <a:lstStyle/>
          <a:p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NỘI DUNG ĐÃ ĐƯỢC THỰC HIỆN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716746"/>
            <a:chOff x="496119" y="2469560"/>
            <a:chExt cx="1752190" cy="716746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 khảo sát hệ thống và nắm được quy trình của hệ thống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  <a:cs typeface="Arial" pitchFamily="34" charset="0"/>
                </a:rPr>
                <a:t>Khảo sát hệ thống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901412"/>
            <a:chOff x="496119" y="2469560"/>
            <a:chExt cx="1752190" cy="901412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Tiến hành phân tích hệ thống xác định được các nhiệm vụ của các bộ phận trong hệ </a:t>
              </a: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accent3"/>
                  </a:solidFill>
                  <a:cs typeface="Arial" pitchFamily="34" charset="0"/>
                </a:rPr>
                <a:t>Phân tích hệ thống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716746"/>
            <a:chOff x="496119" y="2469560"/>
            <a:chExt cx="1752190" cy="716746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 những gì thu được từ phân tích hệ thống tiến hành thiết kế CSDL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accent1"/>
                  </a:solidFill>
                  <a:cs typeface="Arial" pitchFamily="34" charset="0"/>
                </a:rPr>
                <a:t>Thiết kế CSDL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901412"/>
            <a:chOff x="496119" y="2469560"/>
            <a:chExt cx="1752190" cy="901412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Mới bước đầu trong việc thiết kế, tham khảo và hình thành ý tưởng cho việc thiết kế giao diện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accent4"/>
                  </a:solidFill>
                  <a:cs typeface="Arial" pitchFamily="34" charset="0"/>
                </a:rPr>
                <a:t>Thiết kế giao diện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/>
              <a:t>1. Khảo sát và phân tích hệ thống</a:t>
            </a:r>
            <a:endParaRPr lang="ko-KR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B398-8B39-438D-AEA2-D6390A40B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40644"/>
            <a:ext cx="6948772" cy="42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2. Thiết kế CSDL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27463"/>
            <a:ext cx="7920880" cy="43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3. Thiết kế giao diện</a:t>
            </a:r>
            <a:endParaRPr lang="ko-KR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915566"/>
            <a:ext cx="7812360" cy="36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Thiết kế giao diện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9542"/>
            <a:ext cx="7478537" cy="43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03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401</Words>
  <Application>Microsoft Office PowerPoint</Application>
  <PresentationFormat>On-screen Show (16:9)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맑은 고딕</vt:lpstr>
      <vt:lpstr>#9Slide02 Noi dung rat dai</vt:lpstr>
      <vt:lpstr>Arial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Huyen Le</cp:lastModifiedBy>
  <cp:revision>101</cp:revision>
  <dcterms:created xsi:type="dcterms:W3CDTF">2016-12-05T23:26:54Z</dcterms:created>
  <dcterms:modified xsi:type="dcterms:W3CDTF">2019-04-08T08:43:21Z</dcterms:modified>
</cp:coreProperties>
</file>