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8" r:id="rId21"/>
    <p:sldId id="279" r:id="rId22"/>
    <p:sldId id="276" r:id="rId23"/>
    <p:sldId id="277" r:id="rId2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4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8/31/2020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vn.spoj.com/problems/QBMAX/"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vn.spoj.com/problems/MTWALK/"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243850"/>
            <a:ext cx="4860032" cy="584775"/>
          </a:xfrm>
          <a:prstGeom prst="rect">
            <a:avLst/>
          </a:prstGeom>
          <a:noFill/>
          <a:ln w="9525">
            <a:noFill/>
            <a:miter lim="800000"/>
            <a:headEnd/>
            <a:tailEnd/>
          </a:ln>
        </p:spPr>
        <p:txBody>
          <a:bodyPr wrap="square">
            <a:spAutoFit/>
          </a:bodyPr>
          <a:lstStyle/>
          <a:p>
            <a:r>
              <a:rPr lang="vi-VN" altLang="ko-KR" sz="3200" b="1" dirty="0">
                <a:solidFill>
                  <a:schemeClr val="tx1">
                    <a:lumMod val="75000"/>
                    <a:lumOff val="25000"/>
                  </a:schemeClr>
                </a:solidFill>
                <a:latin typeface="Arial" pitchFamily="34" charset="0"/>
                <a:ea typeface="맑은 고딕" pitchFamily="50" charset="-127"/>
                <a:cs typeface="Arial" pitchFamily="34" charset="0"/>
              </a:rPr>
              <a:t>Bài tập luyện tập</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7956376" y="267494"/>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Điều</a:t>
            </a:r>
            <a:r>
              <a:rPr lang="en-US" dirty="0"/>
              <a:t> </a:t>
            </a:r>
            <a:r>
              <a:rPr lang="en-US" dirty="0" err="1"/>
              <a:t>khiển</a:t>
            </a:r>
            <a:r>
              <a:rPr lang="en-US" dirty="0"/>
              <a:t> </a:t>
            </a:r>
            <a:r>
              <a:rPr lang="en-US" dirty="0" err="1"/>
              <a:t>máy</a:t>
            </a:r>
            <a:r>
              <a:rPr lang="en-US" dirty="0"/>
              <a:t> bay</a:t>
            </a:r>
          </a:p>
        </p:txBody>
      </p:sp>
      <p:sp>
        <p:nvSpPr>
          <p:cNvPr id="4" name="Content Placeholder 3"/>
          <p:cNvSpPr>
            <a:spLocks noGrp="1"/>
          </p:cNvSpPr>
          <p:nvPr>
            <p:ph idx="10"/>
          </p:nvPr>
        </p:nvSpPr>
        <p:spPr>
          <a:xfrm>
            <a:off x="1619672" y="915566"/>
            <a:ext cx="6912768" cy="4032448"/>
          </a:xfrm>
        </p:spPr>
        <p:txBody>
          <a:bodyPr/>
          <a:lstStyle/>
          <a:p>
            <a:r>
              <a:rPr lang="en-US" dirty="0"/>
              <a:t>1  </a:t>
            </a:r>
            <a:r>
              <a:rPr lang="en-US" dirty="0">
                <a:sym typeface="Wingdings" panose="05000000000000000000" pitchFamily="2" charset="2"/>
              </a:rPr>
              <a:t> </a:t>
            </a:r>
            <a:r>
              <a:rPr lang="en-US" dirty="0" err="1">
                <a:sym typeface="Wingdings" panose="05000000000000000000" pitchFamily="2" charset="2"/>
              </a:rPr>
              <a:t>số</a:t>
            </a:r>
            <a:r>
              <a:rPr lang="en-US" dirty="0">
                <a:sym typeface="Wingdings" panose="05000000000000000000" pitchFamily="2" charset="2"/>
              </a:rPr>
              <a:t> test case</a:t>
            </a:r>
            <a:endParaRPr lang="en-US" dirty="0"/>
          </a:p>
          <a:p>
            <a:r>
              <a:rPr lang="en-US" dirty="0"/>
              <a:t>10 5  </a:t>
            </a:r>
            <a:r>
              <a:rPr lang="en-US" dirty="0">
                <a:sym typeface="Wingdings" panose="05000000000000000000" pitchFamily="2" charset="2"/>
              </a:rPr>
              <a:t> N=10, ma </a:t>
            </a:r>
            <a:r>
              <a:rPr lang="en-US" dirty="0" err="1">
                <a:sym typeface="Wingdings" panose="05000000000000000000" pitchFamily="2" charset="2"/>
              </a:rPr>
              <a:t>trận</a:t>
            </a:r>
            <a:r>
              <a:rPr lang="en-US" dirty="0">
                <a:sym typeface="Wingdings" panose="05000000000000000000" pitchFamily="2" charset="2"/>
              </a:rPr>
              <a:t> 10 hang 7 </a:t>
            </a:r>
            <a:r>
              <a:rPr lang="en-US" dirty="0" err="1">
                <a:sym typeface="Wingdings" panose="05000000000000000000" pitchFamily="2" charset="2"/>
              </a:rPr>
              <a:t>cột</a:t>
            </a:r>
            <a:r>
              <a:rPr lang="en-US" dirty="0">
                <a:sym typeface="Wingdings" panose="05000000000000000000" pitchFamily="2" charset="2"/>
              </a:rPr>
              <a:t>, </a:t>
            </a:r>
            <a:r>
              <a:rPr lang="en-US" dirty="0" err="1">
                <a:sym typeface="Wingdings" panose="05000000000000000000" pitchFamily="2" charset="2"/>
              </a:rPr>
              <a:t>gồm</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5 </a:t>
            </a:r>
            <a:r>
              <a:rPr lang="en-US" dirty="0" err="1">
                <a:sym typeface="Wingdings" panose="05000000000000000000" pitchFamily="2" charset="2"/>
              </a:rPr>
              <a:t>câu</a:t>
            </a:r>
            <a:r>
              <a:rPr lang="en-US" dirty="0">
                <a:sym typeface="Wingdings" panose="05000000000000000000" pitchFamily="2" charset="2"/>
              </a:rPr>
              <a:t> </a:t>
            </a:r>
            <a:r>
              <a:rPr lang="en-US" dirty="0" err="1">
                <a:sym typeface="Wingdings" panose="05000000000000000000" pitchFamily="2" charset="2"/>
              </a:rPr>
              <a:t>lệnh</a:t>
            </a:r>
            <a:r>
              <a:rPr lang="en-US" dirty="0">
                <a:sym typeface="Wingdings" panose="05000000000000000000" pitchFamily="2" charset="2"/>
              </a:rPr>
              <a:t> di </a:t>
            </a:r>
            <a:r>
              <a:rPr lang="en-US" dirty="0" err="1">
                <a:sym typeface="Wingdings" panose="05000000000000000000" pitchFamily="2" charset="2"/>
              </a:rPr>
              <a:t>chuyển</a:t>
            </a:r>
            <a:endParaRPr lang="en-US" dirty="0"/>
          </a:p>
          <a:p>
            <a:r>
              <a:rPr lang="en-US" dirty="0"/>
              <a:t>2 1 3 2 1   </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lệnh</a:t>
            </a:r>
            <a:r>
              <a:rPr lang="en-US" dirty="0">
                <a:sym typeface="Wingdings" panose="05000000000000000000" pitchFamily="2" charset="2"/>
              </a:rPr>
              <a:t> di </a:t>
            </a:r>
            <a:r>
              <a:rPr lang="en-US" dirty="0" err="1">
                <a:sym typeface="Wingdings" panose="05000000000000000000" pitchFamily="2" charset="2"/>
              </a:rPr>
              <a:t>chuyển</a:t>
            </a:r>
            <a:endParaRPr lang="en-US" dirty="0"/>
          </a:p>
          <a:p>
            <a:r>
              <a:rPr lang="en-US" dirty="0"/>
              <a:t>0 1 2 0 0 1 1 </a:t>
            </a:r>
          </a:p>
          <a:p>
            <a:r>
              <a:rPr lang="en-US" dirty="0"/>
              <a:t>2 2 2 2 2 2 0 </a:t>
            </a:r>
          </a:p>
          <a:p>
            <a:r>
              <a:rPr lang="en-US" dirty="0"/>
              <a:t>2 1 2 2 2 2 0 </a:t>
            </a:r>
          </a:p>
          <a:p>
            <a:r>
              <a:rPr lang="en-US" dirty="0"/>
              <a:t>0 1 2 1 0 1 0 </a:t>
            </a:r>
          </a:p>
          <a:p>
            <a:r>
              <a:rPr lang="en-US" dirty="0"/>
              <a:t>0 1 2 1 1 0 0    </a:t>
            </a:r>
            <a:r>
              <a:rPr lang="en-US" dirty="0">
                <a:sym typeface="Wingdings" panose="05000000000000000000" pitchFamily="2" charset="2"/>
              </a:rPr>
              <a:t> </a:t>
            </a:r>
            <a:r>
              <a:rPr lang="en-US" dirty="0" err="1">
                <a:sym typeface="Wingdings" panose="05000000000000000000" pitchFamily="2" charset="2"/>
              </a:rPr>
              <a:t>dữ</a:t>
            </a:r>
            <a:r>
              <a:rPr lang="en-US" dirty="0">
                <a:sym typeface="Wingdings" panose="05000000000000000000" pitchFamily="2" charset="2"/>
              </a:rPr>
              <a:t> </a:t>
            </a:r>
            <a:r>
              <a:rPr lang="en-US" dirty="0" err="1">
                <a:sym typeface="Wingdings" panose="05000000000000000000" pitchFamily="2" charset="2"/>
              </a:rPr>
              <a:t>liệu</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ma </a:t>
            </a:r>
            <a:r>
              <a:rPr lang="en-US" dirty="0" err="1">
                <a:sym typeface="Wingdings" panose="05000000000000000000" pitchFamily="2" charset="2"/>
              </a:rPr>
              <a:t>trận</a:t>
            </a:r>
            <a:endParaRPr lang="en-US" dirty="0"/>
          </a:p>
          <a:p>
            <a:r>
              <a:rPr lang="en-US" dirty="0"/>
              <a:t>0 2 2 2 2 2 0 </a:t>
            </a:r>
          </a:p>
          <a:p>
            <a:r>
              <a:rPr lang="en-US" dirty="0"/>
              <a:t>1 0 0 0 0 1 2 </a:t>
            </a:r>
          </a:p>
          <a:p>
            <a:r>
              <a:rPr lang="en-US" dirty="0"/>
              <a:t>0 0 1 1 2 2 2 </a:t>
            </a:r>
          </a:p>
          <a:p>
            <a:r>
              <a:rPr lang="en-US" dirty="0"/>
              <a:t>2 0 2 2 1 0 2 </a:t>
            </a:r>
          </a:p>
          <a:p>
            <a:r>
              <a:rPr lang="en-US" dirty="0"/>
              <a:t>0 1 0 0 1 0 2 </a:t>
            </a:r>
          </a:p>
          <a:p>
            <a:r>
              <a:rPr lang="en-US" dirty="0"/>
              <a:t>Sample output</a:t>
            </a:r>
          </a:p>
          <a:p>
            <a:r>
              <a:rPr lang="en-US" dirty="0"/>
              <a:t>#1 2</a:t>
            </a:r>
          </a:p>
          <a:p>
            <a:endParaRPr lang="en-US" dirty="0"/>
          </a:p>
          <a:p>
            <a:r>
              <a:rPr lang="en-US" dirty="0"/>
              <a:t>0 1 2 0 0 1 1 </a:t>
            </a:r>
          </a:p>
          <a:p>
            <a:r>
              <a:rPr lang="en-US" dirty="0"/>
              <a:t>2 2 2 2 2 2 0 </a:t>
            </a:r>
          </a:p>
          <a:p>
            <a:r>
              <a:rPr lang="en-US" dirty="0"/>
              <a:t>2 1 2 2 2 2 0 </a:t>
            </a:r>
          </a:p>
          <a:p>
            <a:r>
              <a:rPr lang="en-US" dirty="0"/>
              <a:t>0 1 2 1 0 1 0 </a:t>
            </a:r>
          </a:p>
          <a:p>
            <a:r>
              <a:rPr lang="en-US" dirty="0"/>
              <a:t>0 1 2 1 1 0 0</a:t>
            </a:r>
          </a:p>
          <a:p>
            <a:r>
              <a:rPr lang="en-US" dirty="0"/>
              <a:t>0 2 2 2 2 2 0 </a:t>
            </a:r>
          </a:p>
          <a:p>
            <a:r>
              <a:rPr lang="en-US" dirty="0"/>
              <a:t>1 0 0 0 0 1 2 </a:t>
            </a:r>
          </a:p>
          <a:p>
            <a:r>
              <a:rPr lang="en-US" dirty="0"/>
              <a:t>0 0 1 1 2 2 2 </a:t>
            </a:r>
          </a:p>
          <a:p>
            <a:r>
              <a:rPr lang="en-US" dirty="0"/>
              <a:t>2 0 2 2 1 0 2 </a:t>
            </a:r>
          </a:p>
          <a:p>
            <a:r>
              <a:rPr lang="en-US" dirty="0"/>
              <a:t>0 1 0 0 1 0 2 </a:t>
            </a:r>
          </a:p>
          <a:p>
            <a:endParaRPr lang="en-US" dirty="0"/>
          </a:p>
        </p:txBody>
      </p:sp>
    </p:spTree>
    <p:extLst>
      <p:ext uri="{BB962C8B-B14F-4D97-AF65-F5344CB8AC3E}">
        <p14:creationId xmlns:p14="http://schemas.microsoft.com/office/powerpoint/2010/main" val="36622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Chạy</a:t>
            </a:r>
            <a:r>
              <a:rPr lang="en-US" dirty="0"/>
              <a:t> </a:t>
            </a:r>
            <a:r>
              <a:rPr lang="en-US" dirty="0" err="1"/>
              <a:t>đua</a:t>
            </a:r>
            <a:endParaRPr lang="en-US" dirty="0"/>
          </a:p>
        </p:txBody>
      </p:sp>
      <p:sp>
        <p:nvSpPr>
          <p:cNvPr id="4" name="Content Placeholder 3"/>
          <p:cNvSpPr>
            <a:spLocks noGrp="1"/>
          </p:cNvSpPr>
          <p:nvPr>
            <p:ph idx="10"/>
          </p:nvPr>
        </p:nvSpPr>
        <p:spPr>
          <a:xfrm>
            <a:off x="1619672" y="1131590"/>
            <a:ext cx="6912768" cy="3672408"/>
          </a:xfrm>
        </p:spPr>
        <p:txBody>
          <a:bodyPr/>
          <a:lstStyle/>
          <a:p>
            <a:r>
              <a:rPr lang="en-US" dirty="0"/>
              <a:t>Cho </a:t>
            </a:r>
            <a:r>
              <a:rPr lang="en-US" dirty="0" err="1"/>
              <a:t>một</a:t>
            </a:r>
            <a:r>
              <a:rPr lang="en-US" dirty="0"/>
              <a:t> ma </a:t>
            </a:r>
            <a:r>
              <a:rPr lang="en-US" dirty="0" err="1"/>
              <a:t>trận</a:t>
            </a:r>
            <a:r>
              <a:rPr lang="en-US" dirty="0"/>
              <a:t> </a:t>
            </a:r>
            <a:r>
              <a:rPr lang="en-US" dirty="0" err="1"/>
              <a:t>NxM</a:t>
            </a:r>
            <a:r>
              <a:rPr lang="en-US" dirty="0"/>
              <a:t> (5 &lt;= N, M &lt;= 100) </a:t>
            </a:r>
            <a:r>
              <a:rPr lang="en-US" dirty="0" err="1"/>
              <a:t>chứa</a:t>
            </a:r>
            <a:r>
              <a:rPr lang="en-US" dirty="0"/>
              <a:t> </a:t>
            </a:r>
            <a:r>
              <a:rPr lang="en-US" dirty="0" err="1"/>
              <a:t>các</a:t>
            </a:r>
            <a:r>
              <a:rPr lang="en-US" dirty="0"/>
              <a:t> </a:t>
            </a:r>
            <a:r>
              <a:rPr lang="en-US" dirty="0" err="1"/>
              <a:t>số</a:t>
            </a:r>
            <a:r>
              <a:rPr lang="en-US" dirty="0"/>
              <a:t> 0, 1, 2, 3.</a:t>
            </a:r>
          </a:p>
          <a:p>
            <a:r>
              <a:rPr lang="en-US" dirty="0" err="1"/>
              <a:t>Các</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bắt</a:t>
            </a:r>
            <a:r>
              <a:rPr lang="en-US" dirty="0"/>
              <a:t> </a:t>
            </a:r>
            <a:r>
              <a:rPr lang="en-US" dirty="0" err="1"/>
              <a:t>đầu</a:t>
            </a:r>
            <a:r>
              <a:rPr lang="en-US" dirty="0"/>
              <a:t> </a:t>
            </a:r>
            <a:r>
              <a:rPr lang="en-US" dirty="0" err="1"/>
              <a:t>xuất</a:t>
            </a:r>
            <a:r>
              <a:rPr lang="en-US" dirty="0"/>
              <a:t> </a:t>
            </a:r>
            <a:r>
              <a:rPr lang="en-US" dirty="0" err="1"/>
              <a:t>phát</a:t>
            </a:r>
            <a:r>
              <a:rPr lang="en-US" dirty="0"/>
              <a:t> </a:t>
            </a:r>
            <a:r>
              <a:rPr lang="en-US" dirty="0" err="1"/>
              <a:t>từ</a:t>
            </a:r>
            <a:r>
              <a:rPr lang="en-US" dirty="0"/>
              <a:t> hang </a:t>
            </a:r>
            <a:r>
              <a:rPr lang="en-US" dirty="0" err="1"/>
              <a:t>thứ</a:t>
            </a:r>
            <a:r>
              <a:rPr lang="en-US" dirty="0"/>
              <a:t> </a:t>
            </a:r>
            <a:r>
              <a:rPr lang="en-US" dirty="0" err="1"/>
              <a:t>nhất</a:t>
            </a:r>
            <a:r>
              <a:rPr lang="en-US" dirty="0"/>
              <a:t> </a:t>
            </a:r>
            <a:r>
              <a:rPr lang="en-US" dirty="0" err="1"/>
              <a:t>của</a:t>
            </a:r>
            <a:r>
              <a:rPr lang="en-US" dirty="0"/>
              <a:t> ma </a:t>
            </a:r>
            <a:r>
              <a:rPr lang="en-US" dirty="0" err="1"/>
              <a:t>trận</a:t>
            </a:r>
            <a:r>
              <a:rPr lang="en-US" dirty="0"/>
              <a:t> </a:t>
            </a:r>
            <a:r>
              <a:rPr lang="en-US" dirty="0" err="1"/>
              <a:t>và</a:t>
            </a:r>
            <a:r>
              <a:rPr lang="en-US" dirty="0"/>
              <a:t> </a:t>
            </a:r>
            <a:r>
              <a:rPr lang="en-US" dirty="0" err="1"/>
              <a:t>đích</a:t>
            </a:r>
            <a:r>
              <a:rPr lang="en-US" dirty="0"/>
              <a:t> </a:t>
            </a:r>
            <a:r>
              <a:rPr lang="en-US" dirty="0" err="1"/>
              <a:t>là</a:t>
            </a:r>
            <a:r>
              <a:rPr lang="en-US" dirty="0"/>
              <a:t> hang </a:t>
            </a:r>
            <a:r>
              <a:rPr lang="en-US" dirty="0" err="1"/>
              <a:t>cuối</a:t>
            </a:r>
            <a:r>
              <a:rPr lang="en-US" dirty="0"/>
              <a:t> </a:t>
            </a:r>
            <a:r>
              <a:rPr lang="en-US" dirty="0" err="1"/>
              <a:t>cùng</a:t>
            </a:r>
            <a:r>
              <a:rPr lang="en-US" dirty="0"/>
              <a:t> </a:t>
            </a:r>
            <a:r>
              <a:rPr lang="en-US" dirty="0" err="1"/>
              <a:t>của</a:t>
            </a:r>
            <a:r>
              <a:rPr lang="en-US" dirty="0"/>
              <a:t> ma </a:t>
            </a:r>
            <a:r>
              <a:rPr lang="en-US" dirty="0" err="1"/>
              <a:t>trận</a:t>
            </a:r>
            <a:r>
              <a:rPr lang="en-US" dirty="0"/>
              <a:t>.</a:t>
            </a:r>
          </a:p>
          <a:p>
            <a:r>
              <a:rPr lang="en-US" dirty="0" err="1"/>
              <a:t>Các</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sẽ</a:t>
            </a:r>
            <a:r>
              <a:rPr lang="en-US" dirty="0"/>
              <a:t> </a:t>
            </a:r>
            <a:r>
              <a:rPr lang="en-US" dirty="0" err="1"/>
              <a:t>chạy</a:t>
            </a:r>
            <a:r>
              <a:rPr lang="en-US" dirty="0"/>
              <a:t> </a:t>
            </a:r>
            <a:r>
              <a:rPr lang="en-US" dirty="0" err="1"/>
              <a:t>đua</a:t>
            </a:r>
            <a:r>
              <a:rPr lang="en-US" dirty="0"/>
              <a:t> </a:t>
            </a:r>
            <a:r>
              <a:rPr lang="en-US" dirty="0" err="1"/>
              <a:t>theo</a:t>
            </a:r>
            <a:r>
              <a:rPr lang="en-US" dirty="0"/>
              <a:t> </a:t>
            </a:r>
            <a:r>
              <a:rPr lang="en-US" dirty="0" err="1"/>
              <a:t>quy</a:t>
            </a:r>
            <a:r>
              <a:rPr lang="en-US" dirty="0"/>
              <a:t> </a:t>
            </a:r>
            <a:r>
              <a:rPr lang="en-US" dirty="0" err="1"/>
              <a:t>tắc</a:t>
            </a:r>
            <a:r>
              <a:rPr lang="en-US" dirty="0"/>
              <a:t> </a:t>
            </a:r>
            <a:r>
              <a:rPr lang="en-US" dirty="0" err="1"/>
              <a:t>như</a:t>
            </a:r>
            <a:r>
              <a:rPr lang="en-US" dirty="0"/>
              <a:t> </a:t>
            </a:r>
            <a:r>
              <a:rPr lang="en-US" dirty="0" err="1"/>
              <a:t>sau</a:t>
            </a:r>
            <a:r>
              <a:rPr lang="en-US" dirty="0"/>
              <a:t>:</a:t>
            </a:r>
          </a:p>
          <a:p>
            <a:r>
              <a:rPr lang="en-US" dirty="0" err="1"/>
              <a:t>Khi</a:t>
            </a:r>
            <a:r>
              <a:rPr lang="en-US" dirty="0"/>
              <a:t> </a:t>
            </a:r>
            <a:r>
              <a:rPr lang="en-US" dirty="0" err="1"/>
              <a:t>chạy</a:t>
            </a:r>
            <a:r>
              <a:rPr lang="en-US" dirty="0"/>
              <a:t> </a:t>
            </a:r>
            <a:r>
              <a:rPr lang="en-US" dirty="0" err="1"/>
              <a:t>nếu</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gặp</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là</a:t>
            </a:r>
            <a:r>
              <a:rPr lang="en-US" dirty="0"/>
              <a:t> 0 </a:t>
            </a:r>
            <a:r>
              <a:rPr lang="en-US" dirty="0" err="1"/>
              <a:t>thì</a:t>
            </a:r>
            <a:r>
              <a:rPr lang="en-US" dirty="0"/>
              <a:t> </a:t>
            </a:r>
            <a:r>
              <a:rPr lang="en-US" dirty="0" err="1"/>
              <a:t>tiếp</a:t>
            </a:r>
            <a:r>
              <a:rPr lang="en-US" dirty="0"/>
              <a:t> </a:t>
            </a:r>
            <a:r>
              <a:rPr lang="en-US" dirty="0" err="1"/>
              <a:t>tục</a:t>
            </a:r>
            <a:r>
              <a:rPr lang="en-US" dirty="0"/>
              <a:t> </a:t>
            </a:r>
            <a:r>
              <a:rPr lang="en-US" dirty="0" err="1"/>
              <a:t>chạy</a:t>
            </a:r>
            <a:r>
              <a:rPr lang="en-US" dirty="0"/>
              <a:t> </a:t>
            </a:r>
            <a:r>
              <a:rPr lang="en-US" dirty="0" err="1"/>
              <a:t>thẳng</a:t>
            </a:r>
            <a:r>
              <a:rPr lang="en-US" dirty="0"/>
              <a:t> </a:t>
            </a:r>
            <a:r>
              <a:rPr lang="en-US" dirty="0" err="1"/>
              <a:t>vì</a:t>
            </a:r>
            <a:r>
              <a:rPr lang="en-US" dirty="0"/>
              <a:t> </a:t>
            </a:r>
            <a:r>
              <a:rPr lang="en-US" dirty="0" err="1"/>
              <a:t>vậy</a:t>
            </a:r>
            <a:r>
              <a:rPr lang="en-US" dirty="0"/>
              <a:t> </a:t>
            </a:r>
            <a:r>
              <a:rPr lang="en-US" dirty="0" err="1"/>
              <a:t>mất</a:t>
            </a:r>
            <a:r>
              <a:rPr lang="en-US" dirty="0"/>
              <a:t> 1 </a:t>
            </a:r>
            <a:r>
              <a:rPr lang="en-US" dirty="0" err="1"/>
              <a:t>giây</a:t>
            </a:r>
            <a:r>
              <a:rPr lang="en-US" dirty="0"/>
              <a:t> </a:t>
            </a:r>
            <a:r>
              <a:rPr lang="en-US" dirty="0" err="1"/>
              <a:t>để</a:t>
            </a:r>
            <a:r>
              <a:rPr lang="en-US" dirty="0"/>
              <a:t> qua </a:t>
            </a:r>
            <a:r>
              <a:rPr lang="en-US" dirty="0" err="1"/>
              <a:t>vị</a:t>
            </a:r>
            <a:r>
              <a:rPr lang="en-US" dirty="0"/>
              <a:t> </a:t>
            </a:r>
            <a:r>
              <a:rPr lang="en-US" dirty="0" err="1"/>
              <a:t>trí</a:t>
            </a:r>
            <a:r>
              <a:rPr lang="en-US" dirty="0"/>
              <a:t> </a:t>
            </a:r>
            <a:r>
              <a:rPr lang="en-US" dirty="0" err="1"/>
              <a:t>tiếp</a:t>
            </a:r>
            <a:r>
              <a:rPr lang="en-US" dirty="0"/>
              <a:t> </a:t>
            </a:r>
            <a:r>
              <a:rPr lang="en-US" dirty="0" err="1"/>
              <a:t>theo</a:t>
            </a:r>
            <a:r>
              <a:rPr lang="en-US" dirty="0"/>
              <a:t>, </a:t>
            </a:r>
            <a:r>
              <a:rPr lang="en-US" dirty="0" err="1"/>
              <a:t>nếu</a:t>
            </a:r>
            <a:r>
              <a:rPr lang="en-US" dirty="0"/>
              <a:t> </a:t>
            </a:r>
            <a:r>
              <a:rPr lang="en-US" dirty="0" err="1"/>
              <a:t>gặp</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là</a:t>
            </a:r>
            <a:r>
              <a:rPr lang="en-US" dirty="0"/>
              <a:t> 1 </a:t>
            </a:r>
            <a:r>
              <a:rPr lang="en-US" dirty="0" err="1"/>
              <a:t>thì</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bắt</a:t>
            </a:r>
            <a:r>
              <a:rPr lang="en-US" dirty="0"/>
              <a:t> </a:t>
            </a:r>
            <a:r>
              <a:rPr lang="en-US" dirty="0" err="1"/>
              <a:t>buộc</a:t>
            </a:r>
            <a:r>
              <a:rPr lang="en-US" dirty="0"/>
              <a:t> </a:t>
            </a:r>
            <a:r>
              <a:rPr lang="en-US" dirty="0" err="1"/>
              <a:t>phải</a:t>
            </a:r>
            <a:r>
              <a:rPr lang="en-US" dirty="0"/>
              <a:t> </a:t>
            </a:r>
            <a:r>
              <a:rPr lang="en-US" dirty="0" err="1"/>
              <a:t>rẽ</a:t>
            </a:r>
            <a:r>
              <a:rPr lang="en-US" dirty="0"/>
              <a:t> </a:t>
            </a:r>
            <a:r>
              <a:rPr lang="en-US" dirty="0" err="1"/>
              <a:t>trái</a:t>
            </a:r>
            <a:r>
              <a:rPr lang="en-US" dirty="0"/>
              <a:t> </a:t>
            </a:r>
            <a:r>
              <a:rPr lang="en-US" dirty="0" err="1"/>
              <a:t>vì</a:t>
            </a:r>
            <a:r>
              <a:rPr lang="en-US" dirty="0"/>
              <a:t> </a:t>
            </a:r>
            <a:r>
              <a:rPr lang="en-US" dirty="0" err="1"/>
              <a:t>vậy</a:t>
            </a:r>
            <a:r>
              <a:rPr lang="en-US" dirty="0"/>
              <a:t> </a:t>
            </a:r>
            <a:r>
              <a:rPr lang="en-US" dirty="0" err="1"/>
              <a:t>sẽ</a:t>
            </a:r>
            <a:r>
              <a:rPr lang="en-US" dirty="0"/>
              <a:t> </a:t>
            </a:r>
            <a:r>
              <a:rPr lang="en-US" dirty="0" err="1"/>
              <a:t>mất</a:t>
            </a:r>
            <a:r>
              <a:rPr lang="en-US" dirty="0"/>
              <a:t> 2 </a:t>
            </a:r>
            <a:r>
              <a:rPr lang="en-US" dirty="0" err="1"/>
              <a:t>giây</a:t>
            </a:r>
            <a:r>
              <a:rPr lang="en-US" dirty="0"/>
              <a:t> </a:t>
            </a:r>
            <a:r>
              <a:rPr lang="en-US" dirty="0" err="1"/>
              <a:t>để</a:t>
            </a:r>
            <a:r>
              <a:rPr lang="en-US" dirty="0"/>
              <a:t> sang </a:t>
            </a:r>
            <a:r>
              <a:rPr lang="en-US" dirty="0" err="1"/>
              <a:t>vị</a:t>
            </a:r>
            <a:r>
              <a:rPr lang="en-US" dirty="0"/>
              <a:t> </a:t>
            </a:r>
            <a:r>
              <a:rPr lang="en-US" dirty="0" err="1"/>
              <a:t>trí</a:t>
            </a:r>
            <a:r>
              <a:rPr lang="en-US" dirty="0"/>
              <a:t> </a:t>
            </a:r>
            <a:r>
              <a:rPr lang="en-US" dirty="0" err="1"/>
              <a:t>tiếp</a:t>
            </a:r>
            <a:r>
              <a:rPr lang="en-US" dirty="0"/>
              <a:t> </a:t>
            </a:r>
            <a:r>
              <a:rPr lang="en-US" dirty="0" err="1"/>
              <a:t>theo</a:t>
            </a:r>
            <a:r>
              <a:rPr lang="en-US" dirty="0"/>
              <a:t>, </a:t>
            </a:r>
            <a:r>
              <a:rPr lang="en-US" dirty="0" err="1"/>
              <a:t>nếu</a:t>
            </a:r>
            <a:r>
              <a:rPr lang="en-US" dirty="0"/>
              <a:t> </a:t>
            </a:r>
            <a:r>
              <a:rPr lang="en-US" dirty="0" err="1"/>
              <a:t>gặp</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là</a:t>
            </a:r>
            <a:r>
              <a:rPr lang="en-US" dirty="0"/>
              <a:t> 2 </a:t>
            </a:r>
            <a:r>
              <a:rPr lang="en-US" dirty="0" err="1"/>
              <a:t>thì</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bắt</a:t>
            </a:r>
            <a:r>
              <a:rPr lang="en-US" dirty="0"/>
              <a:t> </a:t>
            </a:r>
            <a:r>
              <a:rPr lang="en-US" dirty="0" err="1"/>
              <a:t>buộc</a:t>
            </a:r>
            <a:r>
              <a:rPr lang="en-US" dirty="0"/>
              <a:t> </a:t>
            </a:r>
            <a:r>
              <a:rPr lang="en-US" dirty="0" err="1"/>
              <a:t>phải</a:t>
            </a:r>
            <a:r>
              <a:rPr lang="en-US" dirty="0"/>
              <a:t> </a:t>
            </a:r>
            <a:r>
              <a:rPr lang="en-US" dirty="0" err="1"/>
              <a:t>rẽ</a:t>
            </a:r>
            <a:r>
              <a:rPr lang="en-US" dirty="0"/>
              <a:t> </a:t>
            </a:r>
            <a:r>
              <a:rPr lang="en-US" dirty="0" err="1"/>
              <a:t>phải</a:t>
            </a:r>
            <a:r>
              <a:rPr lang="en-US" dirty="0"/>
              <a:t> </a:t>
            </a:r>
            <a:r>
              <a:rPr lang="en-US" dirty="0" err="1"/>
              <a:t>vì</a:t>
            </a:r>
            <a:r>
              <a:rPr lang="en-US" dirty="0"/>
              <a:t> </a:t>
            </a:r>
            <a:r>
              <a:rPr lang="en-US" dirty="0" err="1"/>
              <a:t>vậy</a:t>
            </a:r>
            <a:r>
              <a:rPr lang="en-US" dirty="0"/>
              <a:t> </a:t>
            </a:r>
            <a:r>
              <a:rPr lang="en-US" dirty="0" err="1"/>
              <a:t>sẽ</a:t>
            </a:r>
            <a:r>
              <a:rPr lang="en-US" dirty="0"/>
              <a:t> </a:t>
            </a:r>
            <a:r>
              <a:rPr lang="en-US" dirty="0" err="1"/>
              <a:t>mất</a:t>
            </a:r>
            <a:r>
              <a:rPr lang="en-US" dirty="0"/>
              <a:t> 2 </a:t>
            </a:r>
            <a:r>
              <a:rPr lang="en-US" dirty="0" err="1"/>
              <a:t>giây</a:t>
            </a:r>
            <a:r>
              <a:rPr lang="en-US" dirty="0"/>
              <a:t> </a:t>
            </a:r>
            <a:r>
              <a:rPr lang="en-US" dirty="0" err="1"/>
              <a:t>để</a:t>
            </a:r>
            <a:r>
              <a:rPr lang="en-US" dirty="0"/>
              <a:t> sang </a:t>
            </a:r>
            <a:r>
              <a:rPr lang="en-US" dirty="0" err="1"/>
              <a:t>vị</a:t>
            </a:r>
            <a:r>
              <a:rPr lang="en-US" dirty="0"/>
              <a:t> </a:t>
            </a:r>
            <a:r>
              <a:rPr lang="en-US" dirty="0" err="1"/>
              <a:t>trí</a:t>
            </a:r>
            <a:r>
              <a:rPr lang="en-US" dirty="0"/>
              <a:t> </a:t>
            </a:r>
            <a:r>
              <a:rPr lang="en-US" dirty="0" err="1"/>
              <a:t>tiếp</a:t>
            </a:r>
            <a:r>
              <a:rPr lang="en-US" dirty="0"/>
              <a:t> </a:t>
            </a:r>
            <a:r>
              <a:rPr lang="en-US" dirty="0" err="1"/>
              <a:t>theo</a:t>
            </a:r>
            <a:r>
              <a:rPr lang="en-US" dirty="0"/>
              <a:t>, </a:t>
            </a:r>
            <a:r>
              <a:rPr lang="en-US" dirty="0" err="1"/>
              <a:t>nếu</a:t>
            </a:r>
            <a:r>
              <a:rPr lang="en-US" dirty="0"/>
              <a:t> </a:t>
            </a:r>
            <a:r>
              <a:rPr lang="en-US" dirty="0" err="1"/>
              <a:t>gặp</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là</a:t>
            </a:r>
            <a:r>
              <a:rPr lang="en-US" dirty="0"/>
              <a:t> 3 </a:t>
            </a:r>
            <a:r>
              <a:rPr lang="en-US" dirty="0" err="1"/>
              <a:t>thì</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phải</a:t>
            </a:r>
            <a:r>
              <a:rPr lang="en-US" dirty="0"/>
              <a:t> </a:t>
            </a:r>
            <a:r>
              <a:rPr lang="en-US" dirty="0" err="1"/>
              <a:t>vượt</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sẽ</a:t>
            </a:r>
            <a:r>
              <a:rPr lang="en-US" dirty="0"/>
              <a:t> </a:t>
            </a:r>
            <a:r>
              <a:rPr lang="en-US" dirty="0" err="1"/>
              <a:t>mất</a:t>
            </a:r>
            <a:r>
              <a:rPr lang="en-US" dirty="0"/>
              <a:t> </a:t>
            </a:r>
            <a:r>
              <a:rPr lang="en-US" dirty="0" err="1"/>
              <a:t>thời</a:t>
            </a:r>
            <a:r>
              <a:rPr lang="en-US" dirty="0"/>
              <a:t> </a:t>
            </a:r>
            <a:r>
              <a:rPr lang="en-US" dirty="0" err="1"/>
              <a:t>gian</a:t>
            </a:r>
            <a:r>
              <a:rPr lang="en-US" dirty="0"/>
              <a:t> </a:t>
            </a:r>
            <a:r>
              <a:rPr lang="en-US" dirty="0" err="1"/>
              <a:t>là</a:t>
            </a:r>
            <a:r>
              <a:rPr lang="en-US" dirty="0"/>
              <a:t> 3 </a:t>
            </a:r>
            <a:r>
              <a:rPr lang="en-US" dirty="0" err="1"/>
              <a:t>giây</a:t>
            </a:r>
            <a:r>
              <a:rPr lang="en-US" dirty="0"/>
              <a:t> </a:t>
            </a:r>
            <a:r>
              <a:rPr lang="en-US" dirty="0" err="1"/>
              <a:t>sau</a:t>
            </a:r>
            <a:r>
              <a:rPr lang="en-US" dirty="0"/>
              <a:t> </a:t>
            </a:r>
            <a:r>
              <a:rPr lang="en-US" dirty="0" err="1"/>
              <a:t>đó</a:t>
            </a:r>
            <a:r>
              <a:rPr lang="en-US" dirty="0"/>
              <a:t> </a:t>
            </a:r>
            <a:r>
              <a:rPr lang="en-US" dirty="0" err="1"/>
              <a:t>chạy</a:t>
            </a:r>
            <a:r>
              <a:rPr lang="en-US" dirty="0"/>
              <a:t> </a:t>
            </a:r>
            <a:r>
              <a:rPr lang="en-US" dirty="0" err="1"/>
              <a:t>thẳng</a:t>
            </a:r>
            <a:r>
              <a:rPr lang="en-US" dirty="0"/>
              <a:t> </a:t>
            </a:r>
            <a:r>
              <a:rPr lang="en-US" dirty="0" err="1"/>
              <a:t>tiếp</a:t>
            </a:r>
            <a:r>
              <a:rPr lang="en-US" dirty="0"/>
              <a:t>.</a:t>
            </a:r>
          </a:p>
          <a:p>
            <a:r>
              <a:rPr lang="en-US" dirty="0" err="1"/>
              <a:t>Trong</a:t>
            </a:r>
            <a:r>
              <a:rPr lang="en-US" dirty="0"/>
              <a:t> </a:t>
            </a:r>
            <a:r>
              <a:rPr lang="en-US" dirty="0" err="1"/>
              <a:t>trường</a:t>
            </a:r>
            <a:r>
              <a:rPr lang="en-US" dirty="0"/>
              <a:t> </a:t>
            </a:r>
            <a:r>
              <a:rPr lang="en-US" dirty="0" err="1"/>
              <a:t>hợp</a:t>
            </a:r>
            <a:r>
              <a:rPr lang="en-US" dirty="0"/>
              <a:t> </a:t>
            </a:r>
            <a:r>
              <a:rPr lang="en-US" dirty="0" err="1"/>
              <a:t>phải</a:t>
            </a:r>
            <a:r>
              <a:rPr lang="en-US" dirty="0"/>
              <a:t> </a:t>
            </a:r>
            <a:r>
              <a:rPr lang="en-US" dirty="0" err="1"/>
              <a:t>rẽ</a:t>
            </a:r>
            <a:r>
              <a:rPr lang="en-US" dirty="0"/>
              <a:t> </a:t>
            </a:r>
            <a:r>
              <a:rPr lang="en-US" dirty="0" err="1"/>
              <a:t>phải</a:t>
            </a:r>
            <a:r>
              <a:rPr lang="en-US" dirty="0"/>
              <a:t> </a:t>
            </a:r>
            <a:r>
              <a:rPr lang="en-US" dirty="0" err="1"/>
              <a:t>hoặc</a:t>
            </a:r>
            <a:r>
              <a:rPr lang="en-US" dirty="0"/>
              <a:t> </a:t>
            </a:r>
            <a:r>
              <a:rPr lang="en-US" dirty="0" err="1"/>
              <a:t>rẽ</a:t>
            </a:r>
            <a:r>
              <a:rPr lang="en-US" dirty="0"/>
              <a:t> </a:t>
            </a:r>
            <a:r>
              <a:rPr lang="en-US" dirty="0" err="1"/>
              <a:t>trái</a:t>
            </a:r>
            <a:r>
              <a:rPr lang="en-US" dirty="0"/>
              <a:t> </a:t>
            </a:r>
            <a:r>
              <a:rPr lang="en-US" dirty="0" err="1"/>
              <a:t>mà</a:t>
            </a:r>
            <a:r>
              <a:rPr lang="en-US" dirty="0"/>
              <a:t> </a:t>
            </a:r>
            <a:r>
              <a:rPr lang="en-US" dirty="0" err="1"/>
              <a:t>gặp</a:t>
            </a:r>
            <a:r>
              <a:rPr lang="en-US" dirty="0"/>
              <a:t> </a:t>
            </a:r>
            <a:r>
              <a:rPr lang="en-US" dirty="0" err="1"/>
              <a:t>biên</a:t>
            </a:r>
            <a:r>
              <a:rPr lang="en-US" dirty="0"/>
              <a:t> </a:t>
            </a:r>
            <a:r>
              <a:rPr lang="en-US" dirty="0" err="1"/>
              <a:t>không</a:t>
            </a:r>
            <a:r>
              <a:rPr lang="en-US" dirty="0"/>
              <a:t> </a:t>
            </a:r>
            <a:r>
              <a:rPr lang="en-US" dirty="0" err="1"/>
              <a:t>thể</a:t>
            </a:r>
            <a:r>
              <a:rPr lang="en-US" dirty="0"/>
              <a:t> </a:t>
            </a:r>
            <a:r>
              <a:rPr lang="en-US" dirty="0" err="1"/>
              <a:t>rẽ</a:t>
            </a:r>
            <a:r>
              <a:rPr lang="en-US" dirty="0"/>
              <a:t> </a:t>
            </a:r>
            <a:r>
              <a:rPr lang="en-US" dirty="0" err="1"/>
              <a:t>được</a:t>
            </a:r>
            <a:r>
              <a:rPr lang="en-US" dirty="0"/>
              <a:t> </a:t>
            </a:r>
            <a:r>
              <a:rPr lang="en-US" dirty="0" err="1"/>
              <a:t>thì</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tiếp</a:t>
            </a:r>
            <a:r>
              <a:rPr lang="en-US" dirty="0"/>
              <a:t> </a:t>
            </a:r>
            <a:r>
              <a:rPr lang="en-US" dirty="0" err="1"/>
              <a:t>tục</a:t>
            </a:r>
            <a:r>
              <a:rPr lang="en-US" dirty="0"/>
              <a:t> </a:t>
            </a:r>
            <a:r>
              <a:rPr lang="en-US" dirty="0" err="1"/>
              <a:t>chạy</a:t>
            </a:r>
            <a:r>
              <a:rPr lang="en-US" dirty="0"/>
              <a:t> </a:t>
            </a:r>
            <a:r>
              <a:rPr lang="en-US" dirty="0" err="1"/>
              <a:t>thẳng</a:t>
            </a:r>
            <a:r>
              <a:rPr lang="en-US" dirty="0"/>
              <a:t> </a:t>
            </a:r>
            <a:r>
              <a:rPr lang="en-US" dirty="0" err="1"/>
              <a:t>và</a:t>
            </a:r>
            <a:r>
              <a:rPr lang="en-US" dirty="0"/>
              <a:t> </a:t>
            </a:r>
            <a:r>
              <a:rPr lang="en-US" dirty="0" err="1"/>
              <a:t>tốn</a:t>
            </a:r>
            <a:r>
              <a:rPr lang="en-US" dirty="0"/>
              <a:t> 1 </a:t>
            </a:r>
            <a:r>
              <a:rPr lang="en-US" dirty="0" err="1"/>
              <a:t>giây</a:t>
            </a:r>
            <a:r>
              <a:rPr lang="en-US" dirty="0"/>
              <a:t>.</a:t>
            </a:r>
          </a:p>
          <a:p>
            <a:r>
              <a:rPr lang="en-US" dirty="0"/>
              <a:t>Cho </a:t>
            </a:r>
            <a:r>
              <a:rPr lang="en-US" dirty="0" err="1"/>
              <a:t>kích</a:t>
            </a:r>
            <a:r>
              <a:rPr lang="en-US" dirty="0"/>
              <a:t> </a:t>
            </a:r>
            <a:r>
              <a:rPr lang="en-US" dirty="0" err="1"/>
              <a:t>thước</a:t>
            </a:r>
            <a:r>
              <a:rPr lang="en-US" dirty="0"/>
              <a:t> ma </a:t>
            </a:r>
            <a:r>
              <a:rPr lang="en-US" dirty="0" err="1"/>
              <a:t>trận</a:t>
            </a:r>
            <a:r>
              <a:rPr lang="en-US" dirty="0"/>
              <a:t> N x M </a:t>
            </a:r>
            <a:r>
              <a:rPr lang="en-US" dirty="0" err="1"/>
              <a:t>và</a:t>
            </a:r>
            <a:r>
              <a:rPr lang="en-US" dirty="0"/>
              <a:t> </a:t>
            </a:r>
            <a:r>
              <a:rPr lang="en-US" dirty="0" err="1"/>
              <a:t>dữ</a:t>
            </a:r>
            <a:r>
              <a:rPr lang="en-US" dirty="0"/>
              <a:t> </a:t>
            </a:r>
            <a:r>
              <a:rPr lang="en-US" dirty="0" err="1"/>
              <a:t>liệu</a:t>
            </a:r>
            <a:r>
              <a:rPr lang="en-US" dirty="0"/>
              <a:t> ma </a:t>
            </a:r>
            <a:r>
              <a:rPr lang="en-US" dirty="0" err="1"/>
              <a:t>trận</a:t>
            </a:r>
            <a:r>
              <a:rPr lang="en-US" dirty="0"/>
              <a:t>, </a:t>
            </a:r>
            <a:r>
              <a:rPr lang="en-US" dirty="0" err="1"/>
              <a:t>hãy</a:t>
            </a:r>
            <a:r>
              <a:rPr lang="en-US" dirty="0"/>
              <a:t> </a:t>
            </a:r>
            <a:r>
              <a:rPr lang="en-US" dirty="0" err="1"/>
              <a:t>xác</a:t>
            </a:r>
            <a:r>
              <a:rPr lang="en-US" dirty="0"/>
              <a:t> </a:t>
            </a:r>
            <a:r>
              <a:rPr lang="en-US" dirty="0" err="1"/>
              <a:t>định</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nào</a:t>
            </a:r>
            <a:r>
              <a:rPr lang="en-US" dirty="0"/>
              <a:t> </a:t>
            </a:r>
            <a:r>
              <a:rPr lang="en-US" dirty="0" err="1"/>
              <a:t>về</a:t>
            </a:r>
            <a:r>
              <a:rPr lang="en-US" dirty="0"/>
              <a:t> </a:t>
            </a:r>
            <a:r>
              <a:rPr lang="en-US" dirty="0" err="1"/>
              <a:t>đích</a:t>
            </a:r>
            <a:r>
              <a:rPr lang="en-US" dirty="0"/>
              <a:t> </a:t>
            </a:r>
            <a:r>
              <a:rPr lang="en-US" dirty="0" err="1"/>
              <a:t>đầu</a:t>
            </a:r>
            <a:r>
              <a:rPr lang="en-US" dirty="0"/>
              <a:t> </a:t>
            </a:r>
            <a:r>
              <a:rPr lang="en-US" dirty="0" err="1"/>
              <a:t>tiên</a:t>
            </a:r>
            <a:r>
              <a:rPr lang="en-US" dirty="0"/>
              <a:t>, </a:t>
            </a:r>
            <a:r>
              <a:rPr lang="en-US" dirty="0" err="1"/>
              <a:t>nếu</a:t>
            </a:r>
            <a:r>
              <a:rPr lang="en-US" dirty="0"/>
              <a:t> </a:t>
            </a:r>
            <a:r>
              <a:rPr lang="en-US" dirty="0" err="1"/>
              <a:t>có</a:t>
            </a:r>
            <a:r>
              <a:rPr lang="en-US" dirty="0"/>
              <a:t> </a:t>
            </a:r>
            <a:r>
              <a:rPr lang="en-US" dirty="0" err="1"/>
              <a:t>nhiều</a:t>
            </a:r>
            <a:r>
              <a:rPr lang="en-US" dirty="0"/>
              <a:t> </a:t>
            </a:r>
            <a:r>
              <a:rPr lang="en-US" dirty="0" err="1"/>
              <a:t>hơn</a:t>
            </a:r>
            <a:r>
              <a:rPr lang="en-US" dirty="0"/>
              <a:t> 1 </a:t>
            </a:r>
            <a:r>
              <a:rPr lang="en-US" dirty="0" err="1"/>
              <a:t>vận</a:t>
            </a:r>
            <a:r>
              <a:rPr lang="en-US" dirty="0"/>
              <a:t> </a:t>
            </a:r>
            <a:r>
              <a:rPr lang="en-US" dirty="0" err="1"/>
              <a:t>động</a:t>
            </a:r>
            <a:r>
              <a:rPr lang="en-US" dirty="0"/>
              <a:t> </a:t>
            </a:r>
            <a:r>
              <a:rPr lang="en-US" dirty="0" err="1"/>
              <a:t>viên</a:t>
            </a:r>
            <a:r>
              <a:rPr lang="en-US" dirty="0"/>
              <a:t> </a:t>
            </a:r>
            <a:r>
              <a:rPr lang="en-US" dirty="0" err="1"/>
              <a:t>về</a:t>
            </a:r>
            <a:r>
              <a:rPr lang="en-US" dirty="0"/>
              <a:t> </a:t>
            </a:r>
            <a:r>
              <a:rPr lang="en-US" dirty="0" err="1"/>
              <a:t>đích</a:t>
            </a:r>
            <a:r>
              <a:rPr lang="en-US" dirty="0"/>
              <a:t> </a:t>
            </a:r>
            <a:r>
              <a:rPr lang="en-US" dirty="0" err="1"/>
              <a:t>sớm</a:t>
            </a:r>
            <a:r>
              <a:rPr lang="en-US" dirty="0"/>
              <a:t> </a:t>
            </a:r>
            <a:r>
              <a:rPr lang="en-US" dirty="0" err="1"/>
              <a:t>nhất</a:t>
            </a:r>
            <a:r>
              <a:rPr lang="en-US" dirty="0"/>
              <a:t>, in </a:t>
            </a:r>
            <a:r>
              <a:rPr lang="en-US" dirty="0" err="1"/>
              <a:t>ra</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có</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cao</a:t>
            </a:r>
            <a:r>
              <a:rPr lang="en-US" dirty="0"/>
              <a:t> </a:t>
            </a:r>
            <a:r>
              <a:rPr lang="en-US" dirty="0" err="1"/>
              <a:t>nhất</a:t>
            </a:r>
            <a:endParaRPr lang="en-US" dirty="0"/>
          </a:p>
        </p:txBody>
      </p:sp>
    </p:spTree>
    <p:extLst>
      <p:ext uri="{BB962C8B-B14F-4D97-AF65-F5344CB8AC3E}">
        <p14:creationId xmlns:p14="http://schemas.microsoft.com/office/powerpoint/2010/main" val="348235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Chạy</a:t>
            </a:r>
            <a:r>
              <a:rPr lang="en-US" dirty="0"/>
              <a:t> </a:t>
            </a:r>
            <a:r>
              <a:rPr lang="en-US" dirty="0" err="1"/>
              <a:t>đua</a:t>
            </a:r>
            <a:endParaRPr lang="en-US" dirty="0"/>
          </a:p>
        </p:txBody>
      </p:sp>
      <p:sp>
        <p:nvSpPr>
          <p:cNvPr id="4" name="Content Placeholder 3"/>
          <p:cNvSpPr>
            <a:spLocks noGrp="1"/>
          </p:cNvSpPr>
          <p:nvPr>
            <p:ph idx="10"/>
          </p:nvPr>
        </p:nvSpPr>
        <p:spPr>
          <a:xfrm>
            <a:off x="1619672" y="915566"/>
            <a:ext cx="6912768" cy="3384376"/>
          </a:xfrm>
        </p:spPr>
        <p:txBody>
          <a:bodyPr/>
          <a:lstStyle/>
          <a:p>
            <a:r>
              <a:rPr lang="en-US" dirty="0" err="1"/>
              <a:t>Ví</a:t>
            </a:r>
            <a:r>
              <a:rPr lang="en-US" dirty="0"/>
              <a:t> </a:t>
            </a:r>
            <a:r>
              <a:rPr lang="en-US" dirty="0" err="1"/>
              <a:t>dụ</a:t>
            </a:r>
            <a:r>
              <a:rPr lang="en-US" dirty="0"/>
              <a:t> ta </a:t>
            </a:r>
            <a:r>
              <a:rPr lang="en-US" dirty="0" err="1"/>
              <a:t>có</a:t>
            </a:r>
            <a:r>
              <a:rPr lang="en-US" dirty="0"/>
              <a:t> ma </a:t>
            </a:r>
            <a:r>
              <a:rPr lang="en-US" dirty="0" err="1"/>
              <a:t>trận</a:t>
            </a:r>
            <a:r>
              <a:rPr lang="en-US" dirty="0"/>
              <a:t> 7x9:</a:t>
            </a:r>
          </a:p>
          <a:p>
            <a:endParaRPr lang="en-US" dirty="0"/>
          </a:p>
          <a:p>
            <a:r>
              <a:rPr lang="en-US" dirty="0"/>
              <a:t>3 1 1 0 0 1 2 2 0 </a:t>
            </a:r>
          </a:p>
          <a:p>
            <a:r>
              <a:rPr lang="en-US" dirty="0"/>
              <a:t>0 0 2 2 3 3 3 2 1 </a:t>
            </a:r>
          </a:p>
          <a:p>
            <a:r>
              <a:rPr lang="en-US" dirty="0"/>
              <a:t>1 3 1 2 2 2 2 2 1 </a:t>
            </a:r>
          </a:p>
          <a:p>
            <a:r>
              <a:rPr lang="en-US" dirty="0"/>
              <a:t>1 0 0 0 2 1 2 3 2</a:t>
            </a:r>
          </a:p>
          <a:p>
            <a:r>
              <a:rPr lang="en-US" dirty="0"/>
              <a:t>3 0 0 0 1 1 1 0 0 </a:t>
            </a:r>
          </a:p>
          <a:p>
            <a:r>
              <a:rPr lang="en-US" dirty="0"/>
              <a:t>0 2 2 2 3 1 0 3 0 </a:t>
            </a:r>
          </a:p>
          <a:p>
            <a:r>
              <a:rPr lang="en-US" dirty="0"/>
              <a:t>3 1 2 1 1 0 2 1 2 </a:t>
            </a:r>
          </a:p>
          <a:p>
            <a:endParaRPr lang="en-US" dirty="0"/>
          </a:p>
          <a:p>
            <a:r>
              <a:rPr lang="en-US" dirty="0" err="1"/>
              <a:t>Các</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sẽ</a:t>
            </a:r>
            <a:r>
              <a:rPr lang="en-US" dirty="0"/>
              <a:t> </a:t>
            </a:r>
            <a:r>
              <a:rPr lang="en-US" dirty="0" err="1"/>
              <a:t>được</a:t>
            </a:r>
            <a:r>
              <a:rPr lang="en-US" dirty="0"/>
              <a:t> </a:t>
            </a:r>
            <a:r>
              <a:rPr lang="en-US" dirty="0" err="1"/>
              <a:t>đánh</a:t>
            </a:r>
            <a:r>
              <a:rPr lang="en-US" dirty="0"/>
              <a:t> </a:t>
            </a:r>
            <a:r>
              <a:rPr lang="en-US" dirty="0" err="1"/>
              <a:t>số</a:t>
            </a:r>
            <a:r>
              <a:rPr lang="en-US" dirty="0"/>
              <a:t> </a:t>
            </a:r>
            <a:r>
              <a:rPr lang="en-US" dirty="0" err="1"/>
              <a:t>theo</a:t>
            </a:r>
            <a:r>
              <a:rPr lang="en-US" dirty="0"/>
              <a:t> </a:t>
            </a:r>
            <a:r>
              <a:rPr lang="en-US" dirty="0" err="1"/>
              <a:t>số</a:t>
            </a:r>
            <a:r>
              <a:rPr lang="en-US" dirty="0"/>
              <a:t> </a:t>
            </a:r>
            <a:r>
              <a:rPr lang="en-US" dirty="0" err="1"/>
              <a:t>cột</a:t>
            </a:r>
            <a:r>
              <a:rPr lang="en-US" dirty="0"/>
              <a:t> </a:t>
            </a:r>
            <a:r>
              <a:rPr lang="en-US" dirty="0" err="1"/>
              <a:t>mà</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đó</a:t>
            </a:r>
            <a:r>
              <a:rPr lang="en-US" dirty="0"/>
              <a:t> </a:t>
            </a:r>
            <a:r>
              <a:rPr lang="en-US" dirty="0" err="1"/>
              <a:t>xuất</a:t>
            </a:r>
            <a:r>
              <a:rPr lang="en-US" dirty="0"/>
              <a:t> </a:t>
            </a:r>
            <a:r>
              <a:rPr lang="en-US" dirty="0" err="1"/>
              <a:t>phát</a:t>
            </a:r>
            <a:r>
              <a:rPr lang="en-US" dirty="0"/>
              <a:t> </a:t>
            </a:r>
            <a:r>
              <a:rPr lang="en-US" dirty="0" err="1"/>
              <a:t>bắt</a:t>
            </a:r>
            <a:r>
              <a:rPr lang="en-US" dirty="0"/>
              <a:t> </a:t>
            </a:r>
            <a:r>
              <a:rPr lang="en-US" dirty="0" err="1"/>
              <a:t>đầu</a:t>
            </a:r>
            <a:r>
              <a:rPr lang="en-US" dirty="0"/>
              <a:t> </a:t>
            </a:r>
            <a:r>
              <a:rPr lang="en-US" dirty="0" err="1"/>
              <a:t>từ</a:t>
            </a:r>
            <a:r>
              <a:rPr lang="en-US" dirty="0"/>
              <a:t> 1.</a:t>
            </a:r>
          </a:p>
          <a:p>
            <a:endParaRPr lang="en-US" dirty="0"/>
          </a:p>
        </p:txBody>
      </p:sp>
    </p:spTree>
    <p:extLst>
      <p:ext uri="{BB962C8B-B14F-4D97-AF65-F5344CB8AC3E}">
        <p14:creationId xmlns:p14="http://schemas.microsoft.com/office/powerpoint/2010/main" val="113938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Chạy</a:t>
            </a:r>
            <a:r>
              <a:rPr lang="en-US" dirty="0"/>
              <a:t> </a:t>
            </a:r>
            <a:r>
              <a:rPr lang="en-US" dirty="0" err="1"/>
              <a:t>đua</a:t>
            </a:r>
            <a:endParaRPr lang="en-US" dirty="0"/>
          </a:p>
        </p:txBody>
      </p:sp>
      <p:sp>
        <p:nvSpPr>
          <p:cNvPr id="4" name="Content Placeholder 3"/>
          <p:cNvSpPr>
            <a:spLocks noGrp="1"/>
          </p:cNvSpPr>
          <p:nvPr>
            <p:ph idx="10"/>
          </p:nvPr>
        </p:nvSpPr>
        <p:spPr>
          <a:xfrm>
            <a:off x="1619672" y="987574"/>
            <a:ext cx="6912768" cy="4032448"/>
          </a:xfrm>
        </p:spPr>
        <p:txBody>
          <a:bodyPr/>
          <a:lstStyle/>
          <a:p>
            <a:r>
              <a:rPr lang="en-US" dirty="0" err="1"/>
              <a:t>Ví</a:t>
            </a:r>
            <a:r>
              <a:rPr lang="en-US" dirty="0"/>
              <a:t> </a:t>
            </a:r>
            <a:r>
              <a:rPr lang="en-US" dirty="0" err="1"/>
              <a:t>dụ</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số</a:t>
            </a:r>
            <a:r>
              <a:rPr lang="en-US" dirty="0"/>
              <a:t> 1 </a:t>
            </a:r>
            <a:r>
              <a:rPr lang="en-US" dirty="0" err="1"/>
              <a:t>sẽ</a:t>
            </a:r>
            <a:r>
              <a:rPr lang="en-US" dirty="0"/>
              <a:t> </a:t>
            </a:r>
            <a:r>
              <a:rPr lang="en-US" dirty="0" err="1"/>
              <a:t>chạy</a:t>
            </a:r>
            <a:r>
              <a:rPr lang="en-US" dirty="0"/>
              <a:t> </a:t>
            </a:r>
            <a:r>
              <a:rPr lang="en-US" dirty="0" err="1"/>
              <a:t>theo</a:t>
            </a:r>
            <a:r>
              <a:rPr lang="en-US" dirty="0"/>
              <a:t> </a:t>
            </a:r>
            <a:r>
              <a:rPr lang="en-US" dirty="0" err="1"/>
              <a:t>đường</a:t>
            </a:r>
            <a:r>
              <a:rPr lang="en-US" dirty="0"/>
              <a:t> </a:t>
            </a:r>
            <a:r>
              <a:rPr lang="en-US" dirty="0" err="1"/>
              <a:t>được</a:t>
            </a:r>
            <a:r>
              <a:rPr lang="en-US" dirty="0"/>
              <a:t> </a:t>
            </a:r>
            <a:r>
              <a:rPr lang="en-US" dirty="0" err="1"/>
              <a:t>đánh</a:t>
            </a:r>
            <a:r>
              <a:rPr lang="en-US" dirty="0"/>
              <a:t> </a:t>
            </a:r>
            <a:r>
              <a:rPr lang="en-US" dirty="0" err="1"/>
              <a:t>dấu</a:t>
            </a:r>
            <a:r>
              <a:rPr lang="en-US" dirty="0"/>
              <a:t> </a:t>
            </a:r>
            <a:r>
              <a:rPr lang="en-US" dirty="0" err="1"/>
              <a:t>đỏ</a:t>
            </a:r>
            <a:r>
              <a:rPr lang="en-US" dirty="0"/>
              <a:t>:</a:t>
            </a:r>
          </a:p>
          <a:p>
            <a:r>
              <a:rPr lang="en-US" dirty="0">
                <a:solidFill>
                  <a:srgbClr val="FF0000"/>
                </a:solidFill>
              </a:rPr>
              <a:t>3</a:t>
            </a:r>
            <a:r>
              <a:rPr lang="en-US" dirty="0"/>
              <a:t> 1 1 0 0 1 2 2 0 </a:t>
            </a:r>
          </a:p>
          <a:p>
            <a:r>
              <a:rPr lang="en-US" dirty="0">
                <a:solidFill>
                  <a:srgbClr val="FF0000"/>
                </a:solidFill>
              </a:rPr>
              <a:t>0</a:t>
            </a:r>
            <a:r>
              <a:rPr lang="en-US" dirty="0"/>
              <a:t> 0 2 2 3 3 3 2 1 </a:t>
            </a:r>
          </a:p>
          <a:p>
            <a:r>
              <a:rPr lang="en-US" dirty="0">
                <a:solidFill>
                  <a:srgbClr val="FF0000"/>
                </a:solidFill>
              </a:rPr>
              <a:t>1</a:t>
            </a:r>
            <a:r>
              <a:rPr lang="en-US" dirty="0"/>
              <a:t> 3 1 2 2 2 2 2 1 </a:t>
            </a:r>
          </a:p>
          <a:p>
            <a:r>
              <a:rPr lang="en-US" dirty="0">
                <a:solidFill>
                  <a:srgbClr val="FF0000"/>
                </a:solidFill>
              </a:rPr>
              <a:t>1</a:t>
            </a:r>
            <a:r>
              <a:rPr lang="en-US" dirty="0"/>
              <a:t> 0 0 0 2 1 2 3 2</a:t>
            </a:r>
          </a:p>
          <a:p>
            <a:r>
              <a:rPr lang="en-US" dirty="0">
                <a:solidFill>
                  <a:srgbClr val="FF0000"/>
                </a:solidFill>
              </a:rPr>
              <a:t>3</a:t>
            </a:r>
            <a:r>
              <a:rPr lang="en-US" dirty="0"/>
              <a:t> 0 0 0 1 1 1 0 0 </a:t>
            </a:r>
          </a:p>
          <a:p>
            <a:r>
              <a:rPr lang="en-US" dirty="0">
                <a:solidFill>
                  <a:srgbClr val="FF0000"/>
                </a:solidFill>
              </a:rPr>
              <a:t>0</a:t>
            </a:r>
            <a:r>
              <a:rPr lang="en-US" dirty="0"/>
              <a:t> 2 2 2 3 1 0 3 0 </a:t>
            </a:r>
          </a:p>
          <a:p>
            <a:r>
              <a:rPr lang="en-US" dirty="0">
                <a:solidFill>
                  <a:srgbClr val="FF0000"/>
                </a:solidFill>
              </a:rPr>
              <a:t>3</a:t>
            </a:r>
            <a:r>
              <a:rPr lang="en-US" dirty="0"/>
              <a:t> 1 2 1 1 0 2 1 2 </a:t>
            </a:r>
          </a:p>
          <a:p>
            <a:r>
              <a:rPr lang="en-US" dirty="0"/>
              <a:t>Ban </a:t>
            </a:r>
            <a:r>
              <a:rPr lang="en-US" dirty="0" err="1"/>
              <a:t>đầu</a:t>
            </a:r>
            <a:r>
              <a:rPr lang="en-US" dirty="0"/>
              <a:t> </a:t>
            </a:r>
            <a:r>
              <a:rPr lang="en-US" dirty="0" err="1"/>
              <a:t>người</a:t>
            </a:r>
            <a:r>
              <a:rPr lang="en-US" dirty="0"/>
              <a:t> </a:t>
            </a:r>
            <a:r>
              <a:rPr lang="en-US" dirty="0" err="1"/>
              <a:t>đó</a:t>
            </a:r>
            <a:r>
              <a:rPr lang="en-US" dirty="0"/>
              <a:t> </a:t>
            </a:r>
            <a:r>
              <a:rPr lang="en-US" dirty="0" err="1"/>
              <a:t>xuất</a:t>
            </a:r>
            <a:r>
              <a:rPr lang="en-US" dirty="0"/>
              <a:t> </a:t>
            </a:r>
            <a:r>
              <a:rPr lang="en-US" dirty="0" err="1"/>
              <a:t>phát</a:t>
            </a:r>
            <a:r>
              <a:rPr lang="en-US" dirty="0"/>
              <a:t> </a:t>
            </a:r>
            <a:r>
              <a:rPr lang="en-US" dirty="0" err="1"/>
              <a:t>gặp</a:t>
            </a:r>
            <a:r>
              <a:rPr lang="en-US" dirty="0"/>
              <a:t> </a:t>
            </a:r>
            <a:r>
              <a:rPr lang="en-US" dirty="0" err="1"/>
              <a:t>ngay</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nên</a:t>
            </a:r>
            <a:r>
              <a:rPr lang="en-US" dirty="0"/>
              <a:t> </a:t>
            </a:r>
            <a:r>
              <a:rPr lang="en-US" dirty="0" err="1"/>
              <a:t>sẽ</a:t>
            </a:r>
            <a:r>
              <a:rPr lang="en-US" dirty="0"/>
              <a:t> </a:t>
            </a:r>
            <a:r>
              <a:rPr lang="en-US" dirty="0" err="1"/>
              <a:t>mất</a:t>
            </a:r>
            <a:r>
              <a:rPr lang="en-US" dirty="0"/>
              <a:t> 3s </a:t>
            </a:r>
            <a:r>
              <a:rPr lang="en-US" dirty="0" err="1"/>
              <a:t>để</a:t>
            </a:r>
            <a:r>
              <a:rPr lang="en-US" dirty="0"/>
              <a:t> </a:t>
            </a:r>
            <a:r>
              <a:rPr lang="en-US" dirty="0" err="1"/>
              <a:t>vượt</a:t>
            </a:r>
            <a:r>
              <a:rPr lang="en-US" dirty="0"/>
              <a:t> qua, </a:t>
            </a:r>
            <a:r>
              <a:rPr lang="en-US" dirty="0" err="1"/>
              <a:t>chạy</a:t>
            </a:r>
            <a:r>
              <a:rPr lang="en-US" dirty="0"/>
              <a:t> </a:t>
            </a:r>
            <a:r>
              <a:rPr lang="en-US" dirty="0" err="1"/>
              <a:t>thẳng</a:t>
            </a:r>
            <a:r>
              <a:rPr lang="en-US" dirty="0"/>
              <a:t> </a:t>
            </a:r>
            <a:r>
              <a:rPr lang="en-US" dirty="0" err="1"/>
              <a:t>tiếp</a:t>
            </a:r>
            <a:r>
              <a:rPr lang="en-US" dirty="0"/>
              <a:t> </a:t>
            </a:r>
            <a:r>
              <a:rPr lang="en-US" dirty="0" err="1"/>
              <a:t>gặp</a:t>
            </a:r>
            <a:r>
              <a:rPr lang="en-US" dirty="0"/>
              <a:t> </a:t>
            </a:r>
            <a:r>
              <a:rPr lang="en-US" dirty="0" err="1"/>
              <a:t>số</a:t>
            </a:r>
            <a:r>
              <a:rPr lang="en-US" dirty="0"/>
              <a:t> 0 </a:t>
            </a:r>
            <a:r>
              <a:rPr lang="en-US" dirty="0" err="1"/>
              <a:t>sẽ</a:t>
            </a:r>
            <a:r>
              <a:rPr lang="en-US" dirty="0"/>
              <a:t> </a:t>
            </a:r>
            <a:r>
              <a:rPr lang="en-US" dirty="0" err="1"/>
              <a:t>mất</a:t>
            </a:r>
            <a:r>
              <a:rPr lang="en-US" dirty="0"/>
              <a:t> 1s, </a:t>
            </a:r>
            <a:r>
              <a:rPr lang="en-US" dirty="0" err="1"/>
              <a:t>tiếp</a:t>
            </a:r>
            <a:r>
              <a:rPr lang="en-US" dirty="0"/>
              <a:t> </a:t>
            </a:r>
            <a:r>
              <a:rPr lang="en-US" dirty="0" err="1"/>
              <a:t>tục</a:t>
            </a:r>
            <a:r>
              <a:rPr lang="en-US" dirty="0"/>
              <a:t> </a:t>
            </a:r>
            <a:r>
              <a:rPr lang="en-US" dirty="0" err="1"/>
              <a:t>gặp</a:t>
            </a:r>
            <a:r>
              <a:rPr lang="en-US" dirty="0"/>
              <a:t> </a:t>
            </a:r>
            <a:r>
              <a:rPr lang="en-US" dirty="0" err="1"/>
              <a:t>số</a:t>
            </a:r>
            <a:r>
              <a:rPr lang="en-US" dirty="0"/>
              <a:t> 1 </a:t>
            </a:r>
            <a:r>
              <a:rPr lang="en-US" dirty="0" err="1"/>
              <a:t>là</a:t>
            </a:r>
            <a:r>
              <a:rPr lang="en-US" dirty="0"/>
              <a:t> </a:t>
            </a:r>
            <a:r>
              <a:rPr lang="en-US" dirty="0" err="1"/>
              <a:t>phải</a:t>
            </a:r>
            <a:r>
              <a:rPr lang="en-US" dirty="0"/>
              <a:t> </a:t>
            </a:r>
            <a:r>
              <a:rPr lang="en-US" dirty="0" err="1"/>
              <a:t>rẽ</a:t>
            </a:r>
            <a:r>
              <a:rPr lang="en-US" dirty="0"/>
              <a:t> </a:t>
            </a:r>
            <a:r>
              <a:rPr lang="en-US" dirty="0" err="1"/>
              <a:t>trái</a:t>
            </a:r>
            <a:r>
              <a:rPr lang="en-US" dirty="0"/>
              <a:t>, </a:t>
            </a:r>
            <a:r>
              <a:rPr lang="en-US" dirty="0" err="1"/>
              <a:t>tuy</a:t>
            </a:r>
            <a:r>
              <a:rPr lang="en-US" dirty="0"/>
              <a:t> </a:t>
            </a:r>
            <a:r>
              <a:rPr lang="en-US" dirty="0" err="1"/>
              <a:t>nhiên</a:t>
            </a:r>
            <a:r>
              <a:rPr lang="en-US" dirty="0"/>
              <a:t> </a:t>
            </a:r>
            <a:r>
              <a:rPr lang="en-US" dirty="0" err="1"/>
              <a:t>không</a:t>
            </a:r>
            <a:r>
              <a:rPr lang="en-US" dirty="0"/>
              <a:t> </a:t>
            </a:r>
            <a:r>
              <a:rPr lang="en-US" dirty="0" err="1"/>
              <a:t>thể</a:t>
            </a:r>
            <a:r>
              <a:rPr lang="en-US" dirty="0"/>
              <a:t> </a:t>
            </a:r>
            <a:r>
              <a:rPr lang="en-US" dirty="0" err="1"/>
              <a:t>rẽ</a:t>
            </a:r>
            <a:r>
              <a:rPr lang="en-US" dirty="0"/>
              <a:t> </a:t>
            </a:r>
            <a:r>
              <a:rPr lang="en-US" dirty="0" err="1"/>
              <a:t>trái</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a:t>
            </a:r>
            <a:r>
              <a:rPr lang="en-US" dirty="0" err="1"/>
              <a:t>nên</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tiếp</a:t>
            </a:r>
            <a:r>
              <a:rPr lang="en-US" dirty="0"/>
              <a:t> </a:t>
            </a:r>
            <a:r>
              <a:rPr lang="en-US" dirty="0" err="1"/>
              <a:t>tục</a:t>
            </a:r>
            <a:r>
              <a:rPr lang="en-US" dirty="0"/>
              <a:t> </a:t>
            </a:r>
            <a:r>
              <a:rPr lang="en-US" dirty="0" err="1"/>
              <a:t>chạy</a:t>
            </a:r>
            <a:r>
              <a:rPr lang="en-US" dirty="0"/>
              <a:t> </a:t>
            </a:r>
            <a:r>
              <a:rPr lang="en-US" dirty="0" err="1"/>
              <a:t>thẳng</a:t>
            </a:r>
            <a:r>
              <a:rPr lang="en-US" dirty="0"/>
              <a:t> </a:t>
            </a:r>
            <a:r>
              <a:rPr lang="en-US" dirty="0" err="1"/>
              <a:t>và</a:t>
            </a:r>
            <a:r>
              <a:rPr lang="en-US" dirty="0"/>
              <a:t> </a:t>
            </a:r>
            <a:r>
              <a:rPr lang="en-US" dirty="0" err="1"/>
              <a:t>tốn</a:t>
            </a:r>
            <a:r>
              <a:rPr lang="en-US" dirty="0"/>
              <a:t> 1s, </a:t>
            </a:r>
            <a:r>
              <a:rPr lang="en-US" dirty="0" err="1"/>
              <a:t>tương</a:t>
            </a:r>
            <a:r>
              <a:rPr lang="en-US" dirty="0"/>
              <a:t> </a:t>
            </a:r>
            <a:r>
              <a:rPr lang="en-US" dirty="0" err="1"/>
              <a:t>tự</a:t>
            </a:r>
            <a:r>
              <a:rPr lang="en-US" dirty="0"/>
              <a:t> </a:t>
            </a:r>
            <a:r>
              <a:rPr lang="en-US" dirty="0" err="1"/>
              <a:t>gặp</a:t>
            </a:r>
            <a:r>
              <a:rPr lang="en-US" dirty="0"/>
              <a:t> </a:t>
            </a:r>
            <a:r>
              <a:rPr lang="en-US" dirty="0" err="1"/>
              <a:t>số</a:t>
            </a:r>
            <a:r>
              <a:rPr lang="en-US" dirty="0"/>
              <a:t> 1 </a:t>
            </a:r>
            <a:r>
              <a:rPr lang="en-US" dirty="0" err="1"/>
              <a:t>tiếp</a:t>
            </a:r>
            <a:r>
              <a:rPr lang="en-US" dirty="0"/>
              <a:t> </a:t>
            </a:r>
            <a:r>
              <a:rPr lang="en-US" dirty="0" err="1"/>
              <a:t>theo</a:t>
            </a:r>
            <a:r>
              <a:rPr lang="en-US" dirty="0"/>
              <a:t> </a:t>
            </a:r>
            <a:r>
              <a:rPr lang="en-US" dirty="0" err="1"/>
              <a:t>cũng</a:t>
            </a:r>
            <a:r>
              <a:rPr lang="en-US" dirty="0"/>
              <a:t> </a:t>
            </a:r>
            <a:r>
              <a:rPr lang="en-US" dirty="0" err="1"/>
              <a:t>mất</a:t>
            </a:r>
            <a:r>
              <a:rPr lang="en-US" dirty="0"/>
              <a:t> 1s, </a:t>
            </a:r>
            <a:r>
              <a:rPr lang="en-US" dirty="0" err="1"/>
              <a:t>tiếp</a:t>
            </a:r>
            <a:r>
              <a:rPr lang="en-US" dirty="0"/>
              <a:t> </a:t>
            </a:r>
            <a:r>
              <a:rPr lang="en-US" dirty="0" err="1"/>
              <a:t>theo</a:t>
            </a:r>
            <a:r>
              <a:rPr lang="en-US" dirty="0"/>
              <a:t> </a:t>
            </a:r>
            <a:r>
              <a:rPr lang="en-US" dirty="0" err="1"/>
              <a:t>gặp</a:t>
            </a:r>
            <a:r>
              <a:rPr lang="en-US" dirty="0"/>
              <a:t> </a:t>
            </a:r>
            <a:r>
              <a:rPr lang="en-US" dirty="0" err="1"/>
              <a:t>số</a:t>
            </a:r>
            <a:r>
              <a:rPr lang="en-US" dirty="0"/>
              <a:t> 3 </a:t>
            </a:r>
            <a:r>
              <a:rPr lang="en-US" dirty="0" err="1"/>
              <a:t>là</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mất</a:t>
            </a:r>
            <a:r>
              <a:rPr lang="en-US" dirty="0"/>
              <a:t> 3s </a:t>
            </a:r>
            <a:r>
              <a:rPr lang="en-US" dirty="0" err="1"/>
              <a:t>vượt</a:t>
            </a:r>
            <a:r>
              <a:rPr lang="en-US" dirty="0"/>
              <a:t> qua, </a:t>
            </a:r>
            <a:r>
              <a:rPr lang="en-US" dirty="0" err="1"/>
              <a:t>tiếp</a:t>
            </a:r>
            <a:r>
              <a:rPr lang="en-US" dirty="0"/>
              <a:t> </a:t>
            </a:r>
            <a:r>
              <a:rPr lang="en-US" dirty="0" err="1"/>
              <a:t>đến</a:t>
            </a:r>
            <a:r>
              <a:rPr lang="en-US" dirty="0"/>
              <a:t> </a:t>
            </a:r>
            <a:r>
              <a:rPr lang="en-US" dirty="0" err="1"/>
              <a:t>là</a:t>
            </a:r>
            <a:r>
              <a:rPr lang="en-US" dirty="0"/>
              <a:t> </a:t>
            </a:r>
            <a:r>
              <a:rPr lang="en-US" dirty="0" err="1"/>
              <a:t>số</a:t>
            </a:r>
            <a:r>
              <a:rPr lang="en-US" dirty="0"/>
              <a:t> 0 </a:t>
            </a:r>
            <a:r>
              <a:rPr lang="en-US" dirty="0" err="1"/>
              <a:t>mất</a:t>
            </a:r>
            <a:r>
              <a:rPr lang="en-US" dirty="0"/>
              <a:t> 1s </a:t>
            </a:r>
            <a:r>
              <a:rPr lang="en-US" dirty="0" err="1"/>
              <a:t>vượt</a:t>
            </a:r>
            <a:r>
              <a:rPr lang="en-US" dirty="0"/>
              <a:t> qua, </a:t>
            </a:r>
            <a:r>
              <a:rPr lang="en-US" dirty="0" err="1"/>
              <a:t>tiếp</a:t>
            </a:r>
            <a:r>
              <a:rPr lang="en-US" dirty="0"/>
              <a:t> </a:t>
            </a:r>
            <a:r>
              <a:rPr lang="en-US" dirty="0" err="1"/>
              <a:t>theo</a:t>
            </a:r>
            <a:r>
              <a:rPr lang="en-US" dirty="0"/>
              <a:t> </a:t>
            </a:r>
            <a:r>
              <a:rPr lang="en-US" dirty="0" err="1"/>
              <a:t>gặp</a:t>
            </a:r>
            <a:r>
              <a:rPr lang="en-US" dirty="0"/>
              <a:t> </a:t>
            </a:r>
            <a:r>
              <a:rPr lang="en-US" dirty="0" err="1"/>
              <a:t>số</a:t>
            </a:r>
            <a:r>
              <a:rPr lang="en-US" dirty="0"/>
              <a:t> 3 </a:t>
            </a:r>
            <a:r>
              <a:rPr lang="en-US" dirty="0" err="1"/>
              <a:t>là</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nên</a:t>
            </a:r>
            <a:r>
              <a:rPr lang="en-US" dirty="0"/>
              <a:t> </a:t>
            </a:r>
            <a:r>
              <a:rPr lang="en-US" dirty="0" err="1"/>
              <a:t>mất</a:t>
            </a:r>
            <a:r>
              <a:rPr lang="en-US" dirty="0"/>
              <a:t> 3s.</a:t>
            </a:r>
          </a:p>
          <a:p>
            <a:r>
              <a:rPr lang="en-US" dirty="0" err="1"/>
              <a:t>Vì</a:t>
            </a:r>
            <a:r>
              <a:rPr lang="en-US" dirty="0"/>
              <a:t> </a:t>
            </a:r>
            <a:r>
              <a:rPr lang="en-US" dirty="0" err="1"/>
              <a:t>vậy</a:t>
            </a:r>
            <a:r>
              <a:rPr lang="en-US" dirty="0"/>
              <a:t> </a:t>
            </a:r>
            <a:r>
              <a:rPr lang="en-US" dirty="0" err="1"/>
              <a:t>tổng</a:t>
            </a:r>
            <a:r>
              <a:rPr lang="en-US" dirty="0"/>
              <a:t> </a:t>
            </a:r>
            <a:r>
              <a:rPr lang="en-US" dirty="0" err="1"/>
              <a:t>thời</a:t>
            </a:r>
            <a:r>
              <a:rPr lang="en-US" dirty="0"/>
              <a:t> </a:t>
            </a:r>
            <a:r>
              <a:rPr lang="en-US" dirty="0" err="1"/>
              <a:t>gian</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số</a:t>
            </a:r>
            <a:r>
              <a:rPr lang="en-US" dirty="0"/>
              <a:t> 1 </a:t>
            </a:r>
            <a:r>
              <a:rPr lang="en-US" dirty="0" err="1"/>
              <a:t>chạy</a:t>
            </a:r>
            <a:r>
              <a:rPr lang="en-US" dirty="0"/>
              <a:t> </a:t>
            </a:r>
            <a:r>
              <a:rPr lang="en-US" dirty="0" err="1"/>
              <a:t>về</a:t>
            </a:r>
            <a:r>
              <a:rPr lang="en-US" dirty="0"/>
              <a:t> </a:t>
            </a:r>
            <a:r>
              <a:rPr lang="en-US" dirty="0" err="1"/>
              <a:t>đích</a:t>
            </a:r>
            <a:r>
              <a:rPr lang="en-US" dirty="0"/>
              <a:t> </a:t>
            </a:r>
            <a:r>
              <a:rPr lang="en-US" dirty="0" err="1"/>
              <a:t>là</a:t>
            </a:r>
            <a:r>
              <a:rPr lang="en-US" dirty="0"/>
              <a:t>: 3 + 1 + 1 + 1 + 3 + 1 + 3 = 13s</a:t>
            </a:r>
          </a:p>
        </p:txBody>
      </p:sp>
    </p:spTree>
    <p:extLst>
      <p:ext uri="{BB962C8B-B14F-4D97-AF65-F5344CB8AC3E}">
        <p14:creationId xmlns:p14="http://schemas.microsoft.com/office/powerpoint/2010/main" val="100415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Chạy</a:t>
            </a:r>
            <a:r>
              <a:rPr lang="en-US" dirty="0"/>
              <a:t> </a:t>
            </a:r>
            <a:r>
              <a:rPr lang="en-US" dirty="0" err="1"/>
              <a:t>đua</a:t>
            </a:r>
            <a:endParaRPr lang="en-US" dirty="0"/>
          </a:p>
        </p:txBody>
      </p:sp>
      <p:sp>
        <p:nvSpPr>
          <p:cNvPr id="4" name="Content Placeholder 3"/>
          <p:cNvSpPr>
            <a:spLocks noGrp="1"/>
          </p:cNvSpPr>
          <p:nvPr>
            <p:ph idx="10"/>
          </p:nvPr>
        </p:nvSpPr>
        <p:spPr>
          <a:xfrm>
            <a:off x="1619672" y="884466"/>
            <a:ext cx="6912768" cy="3631500"/>
          </a:xfrm>
        </p:spPr>
        <p:txBody>
          <a:bodyPr/>
          <a:lstStyle/>
          <a:p>
            <a:r>
              <a:rPr lang="en-US" dirty="0" err="1"/>
              <a:t>Tương</a:t>
            </a:r>
            <a:r>
              <a:rPr lang="en-US" dirty="0"/>
              <a:t> </a:t>
            </a:r>
            <a:r>
              <a:rPr lang="en-US" dirty="0" err="1"/>
              <a:t>tự</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số</a:t>
            </a:r>
            <a:r>
              <a:rPr lang="en-US" dirty="0"/>
              <a:t> 2 </a:t>
            </a:r>
            <a:r>
              <a:rPr lang="en-US" dirty="0" err="1"/>
              <a:t>sẽ</a:t>
            </a:r>
            <a:r>
              <a:rPr lang="en-US" dirty="0"/>
              <a:t> </a:t>
            </a:r>
            <a:r>
              <a:rPr lang="en-US" dirty="0" err="1"/>
              <a:t>có</a:t>
            </a:r>
            <a:r>
              <a:rPr lang="en-US" dirty="0"/>
              <a:t> </a:t>
            </a:r>
            <a:r>
              <a:rPr lang="en-US" dirty="0" err="1"/>
              <a:t>đường</a:t>
            </a:r>
            <a:r>
              <a:rPr lang="en-US" dirty="0"/>
              <a:t> </a:t>
            </a:r>
            <a:r>
              <a:rPr lang="en-US" dirty="0" err="1"/>
              <a:t>chạy</a:t>
            </a:r>
            <a:r>
              <a:rPr lang="en-US" dirty="0"/>
              <a:t> </a:t>
            </a:r>
            <a:r>
              <a:rPr lang="en-US" dirty="0" err="1"/>
              <a:t>như</a:t>
            </a:r>
            <a:r>
              <a:rPr lang="en-US" dirty="0"/>
              <a:t> </a:t>
            </a:r>
            <a:r>
              <a:rPr lang="en-US" dirty="0" err="1"/>
              <a:t>sau</a:t>
            </a:r>
            <a:r>
              <a:rPr lang="en-US" dirty="0"/>
              <a:t>:</a:t>
            </a:r>
          </a:p>
          <a:p>
            <a:r>
              <a:rPr lang="en-US" dirty="0"/>
              <a:t>3 </a:t>
            </a:r>
            <a:r>
              <a:rPr lang="en-US" dirty="0">
                <a:solidFill>
                  <a:srgbClr val="FF0000"/>
                </a:solidFill>
              </a:rPr>
              <a:t>1</a:t>
            </a:r>
            <a:r>
              <a:rPr lang="en-US" dirty="0"/>
              <a:t> 1 0 0 1 2 2 0 </a:t>
            </a:r>
          </a:p>
          <a:p>
            <a:r>
              <a:rPr lang="en-US" dirty="0">
                <a:solidFill>
                  <a:srgbClr val="FF0000"/>
                </a:solidFill>
              </a:rPr>
              <a:t>0</a:t>
            </a:r>
            <a:r>
              <a:rPr lang="en-US" dirty="0"/>
              <a:t> 0 2 2 3 3 3 2 1 </a:t>
            </a:r>
          </a:p>
          <a:p>
            <a:r>
              <a:rPr lang="en-US" dirty="0">
                <a:solidFill>
                  <a:srgbClr val="FF0000"/>
                </a:solidFill>
              </a:rPr>
              <a:t>1</a:t>
            </a:r>
            <a:r>
              <a:rPr lang="en-US" dirty="0"/>
              <a:t> 3 1 2 2 2 2 2 1 </a:t>
            </a:r>
          </a:p>
          <a:p>
            <a:r>
              <a:rPr lang="en-US" dirty="0">
                <a:solidFill>
                  <a:srgbClr val="FF0000"/>
                </a:solidFill>
              </a:rPr>
              <a:t>1</a:t>
            </a:r>
            <a:r>
              <a:rPr lang="en-US" dirty="0"/>
              <a:t> 0 0 0 2 1 2 3 2</a:t>
            </a:r>
          </a:p>
          <a:p>
            <a:r>
              <a:rPr lang="en-US" dirty="0">
                <a:solidFill>
                  <a:srgbClr val="FF0000"/>
                </a:solidFill>
              </a:rPr>
              <a:t>3</a:t>
            </a:r>
            <a:r>
              <a:rPr lang="en-US" dirty="0"/>
              <a:t> 0 0 0 1 1 1 0 0 </a:t>
            </a:r>
          </a:p>
          <a:p>
            <a:r>
              <a:rPr lang="en-US" dirty="0">
                <a:solidFill>
                  <a:srgbClr val="FF0000"/>
                </a:solidFill>
              </a:rPr>
              <a:t>0</a:t>
            </a:r>
            <a:r>
              <a:rPr lang="en-US" dirty="0"/>
              <a:t> 2 2 2 3 1 0 3 0 </a:t>
            </a:r>
          </a:p>
          <a:p>
            <a:r>
              <a:rPr lang="en-US" dirty="0">
                <a:solidFill>
                  <a:srgbClr val="FF0000"/>
                </a:solidFill>
              </a:rPr>
              <a:t>3</a:t>
            </a:r>
            <a:r>
              <a:rPr lang="en-US" dirty="0"/>
              <a:t> 1 2 1 1 0 2 1 2 </a:t>
            </a:r>
          </a:p>
          <a:p>
            <a:r>
              <a:rPr lang="en-US" dirty="0" err="1"/>
              <a:t>Tổng</a:t>
            </a:r>
            <a:r>
              <a:rPr lang="en-US" dirty="0"/>
              <a:t> </a:t>
            </a:r>
            <a:r>
              <a:rPr lang="en-US" dirty="0" err="1"/>
              <a:t>thời</a:t>
            </a:r>
            <a:r>
              <a:rPr lang="en-US" dirty="0"/>
              <a:t> </a:t>
            </a:r>
            <a:r>
              <a:rPr lang="en-US" dirty="0" err="1"/>
              <a:t>gian</a:t>
            </a:r>
            <a:r>
              <a:rPr lang="en-US" dirty="0"/>
              <a:t> </a:t>
            </a:r>
            <a:r>
              <a:rPr lang="en-US" dirty="0" err="1"/>
              <a:t>mà</a:t>
            </a:r>
            <a:r>
              <a:rPr lang="en-US" dirty="0"/>
              <a:t> </a:t>
            </a:r>
            <a:r>
              <a:rPr lang="en-US" dirty="0" err="1"/>
              <a:t>vận</a:t>
            </a:r>
            <a:r>
              <a:rPr lang="en-US" dirty="0"/>
              <a:t> </a:t>
            </a:r>
            <a:r>
              <a:rPr lang="en-US" dirty="0" err="1"/>
              <a:t>động</a:t>
            </a:r>
            <a:r>
              <a:rPr lang="en-US" dirty="0"/>
              <a:t> </a:t>
            </a:r>
            <a:r>
              <a:rPr lang="en-US" dirty="0" err="1"/>
              <a:t>viên</a:t>
            </a:r>
            <a:r>
              <a:rPr lang="en-US" dirty="0"/>
              <a:t> 2 </a:t>
            </a:r>
            <a:r>
              <a:rPr lang="en-US" dirty="0" err="1"/>
              <a:t>chạy</a:t>
            </a:r>
            <a:r>
              <a:rPr lang="en-US" dirty="0"/>
              <a:t> </a:t>
            </a:r>
            <a:r>
              <a:rPr lang="en-US" dirty="0" err="1"/>
              <a:t>về</a:t>
            </a:r>
            <a:r>
              <a:rPr lang="en-US" dirty="0"/>
              <a:t> </a:t>
            </a:r>
            <a:r>
              <a:rPr lang="en-US" dirty="0" err="1"/>
              <a:t>đích</a:t>
            </a:r>
            <a:r>
              <a:rPr lang="en-US" dirty="0"/>
              <a:t> </a:t>
            </a:r>
            <a:r>
              <a:rPr lang="en-US" dirty="0" err="1"/>
              <a:t>là</a:t>
            </a:r>
            <a:r>
              <a:rPr lang="en-US" dirty="0"/>
              <a:t>: 2 + 1 + 1 + 1 + 3 + 1 + 3 = 12s</a:t>
            </a:r>
          </a:p>
          <a:p>
            <a:r>
              <a:rPr lang="en-US" dirty="0" err="1"/>
              <a:t>Tính</a:t>
            </a:r>
            <a:r>
              <a:rPr lang="en-US" dirty="0"/>
              <a:t> </a:t>
            </a:r>
            <a:r>
              <a:rPr lang="en-US" dirty="0" err="1"/>
              <a:t>tương</a:t>
            </a:r>
            <a:r>
              <a:rPr lang="en-US" dirty="0"/>
              <a:t> </a:t>
            </a:r>
            <a:r>
              <a:rPr lang="en-US" dirty="0" err="1"/>
              <a:t>tự</a:t>
            </a:r>
            <a:r>
              <a:rPr lang="en-US" dirty="0"/>
              <a:t> </a:t>
            </a:r>
            <a:r>
              <a:rPr lang="en-US" dirty="0" err="1"/>
              <a:t>với</a:t>
            </a:r>
            <a:r>
              <a:rPr lang="en-US" dirty="0"/>
              <a:t> </a:t>
            </a:r>
            <a:r>
              <a:rPr lang="en-US" dirty="0" err="1"/>
              <a:t>các</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khác</a:t>
            </a:r>
            <a:r>
              <a:rPr lang="en-US" dirty="0"/>
              <a:t> </a:t>
            </a:r>
            <a:r>
              <a:rPr lang="en-US" dirty="0" err="1"/>
              <a:t>sẽ</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về</a:t>
            </a:r>
            <a:r>
              <a:rPr lang="en-US" dirty="0"/>
              <a:t> </a:t>
            </a:r>
            <a:r>
              <a:rPr lang="en-US" dirty="0" err="1"/>
              <a:t>đích</a:t>
            </a:r>
            <a:r>
              <a:rPr lang="en-US" dirty="0"/>
              <a:t> </a:t>
            </a:r>
            <a:r>
              <a:rPr lang="en-US" dirty="0" err="1"/>
              <a:t>của</a:t>
            </a:r>
            <a:r>
              <a:rPr lang="en-US" dirty="0"/>
              <a:t> </a:t>
            </a:r>
            <a:r>
              <a:rPr lang="en-US" dirty="0" err="1"/>
              <a:t>các</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lần</a:t>
            </a:r>
            <a:r>
              <a:rPr lang="en-US" dirty="0"/>
              <a:t> </a:t>
            </a:r>
            <a:r>
              <a:rPr lang="en-US" dirty="0" err="1"/>
              <a:t>lượt</a:t>
            </a:r>
            <a:r>
              <a:rPr lang="en-US" dirty="0"/>
              <a:t> </a:t>
            </a:r>
            <a:r>
              <a:rPr lang="en-US" dirty="0" err="1"/>
              <a:t>là</a:t>
            </a:r>
            <a:r>
              <a:rPr lang="en-US" dirty="0"/>
              <a:t>: 12s, 13s, 14s, 15s, 15s, 14s, 9s</a:t>
            </a:r>
          </a:p>
          <a:p>
            <a:r>
              <a:rPr lang="en-US" dirty="0" err="1"/>
              <a:t>Như</a:t>
            </a:r>
            <a:r>
              <a:rPr lang="en-US" dirty="0"/>
              <a:t> </a:t>
            </a:r>
            <a:r>
              <a:rPr lang="en-US" dirty="0" err="1"/>
              <a:t>vậy</a:t>
            </a:r>
            <a:r>
              <a:rPr lang="en-US" dirty="0"/>
              <a:t>, </a:t>
            </a:r>
            <a:r>
              <a:rPr lang="en-US" dirty="0" err="1"/>
              <a:t>vận</a:t>
            </a:r>
            <a:r>
              <a:rPr lang="en-US" dirty="0"/>
              <a:t> </a:t>
            </a:r>
            <a:r>
              <a:rPr lang="en-US" dirty="0" err="1"/>
              <a:t>động</a:t>
            </a:r>
            <a:r>
              <a:rPr lang="en-US" dirty="0"/>
              <a:t> </a:t>
            </a:r>
            <a:r>
              <a:rPr lang="en-US" dirty="0" err="1"/>
              <a:t>viên</a:t>
            </a:r>
            <a:r>
              <a:rPr lang="en-US" dirty="0"/>
              <a:t> </a:t>
            </a:r>
            <a:r>
              <a:rPr lang="en-US" dirty="0" err="1"/>
              <a:t>số</a:t>
            </a:r>
            <a:r>
              <a:rPr lang="en-US" dirty="0"/>
              <a:t> 9 </a:t>
            </a:r>
            <a:r>
              <a:rPr lang="en-US" dirty="0" err="1"/>
              <a:t>là</a:t>
            </a:r>
            <a:r>
              <a:rPr lang="en-US" dirty="0"/>
              <a:t> </a:t>
            </a:r>
            <a:r>
              <a:rPr lang="en-US" dirty="0" err="1"/>
              <a:t>người</a:t>
            </a:r>
            <a:r>
              <a:rPr lang="en-US" dirty="0"/>
              <a:t> </a:t>
            </a:r>
            <a:r>
              <a:rPr lang="en-US" dirty="0" err="1"/>
              <a:t>về</a:t>
            </a:r>
            <a:r>
              <a:rPr lang="en-US" dirty="0"/>
              <a:t> </a:t>
            </a:r>
            <a:r>
              <a:rPr lang="en-US" dirty="0" err="1"/>
              <a:t>đích</a:t>
            </a:r>
            <a:r>
              <a:rPr lang="en-US" dirty="0"/>
              <a:t> </a:t>
            </a:r>
            <a:r>
              <a:rPr lang="en-US" dirty="0" err="1"/>
              <a:t>sớm</a:t>
            </a:r>
            <a:r>
              <a:rPr lang="en-US" dirty="0"/>
              <a:t> </a:t>
            </a:r>
            <a:r>
              <a:rPr lang="en-US" dirty="0" err="1"/>
              <a:t>nhất</a:t>
            </a:r>
            <a:r>
              <a:rPr lang="en-US" dirty="0"/>
              <a:t>, </a:t>
            </a:r>
            <a:r>
              <a:rPr lang="en-US" dirty="0" err="1"/>
              <a:t>kết</a:t>
            </a:r>
            <a:r>
              <a:rPr lang="en-US" dirty="0"/>
              <a:t> </a:t>
            </a:r>
            <a:r>
              <a:rPr lang="en-US" dirty="0" err="1"/>
              <a:t>quả</a:t>
            </a:r>
            <a:r>
              <a:rPr lang="en-US" dirty="0"/>
              <a:t> in </a:t>
            </a:r>
            <a:r>
              <a:rPr lang="en-US" dirty="0" err="1"/>
              <a:t>ra</a:t>
            </a:r>
            <a:r>
              <a:rPr lang="en-US" dirty="0"/>
              <a:t> </a:t>
            </a:r>
            <a:r>
              <a:rPr lang="en-US" dirty="0" err="1"/>
              <a:t>là</a:t>
            </a:r>
            <a:r>
              <a:rPr lang="en-US" dirty="0"/>
              <a:t> 9.</a:t>
            </a:r>
          </a:p>
          <a:p>
            <a:endParaRPr lang="en-US" dirty="0"/>
          </a:p>
          <a:p>
            <a:endParaRPr lang="en-US" dirty="0"/>
          </a:p>
        </p:txBody>
      </p:sp>
    </p:spTree>
    <p:extLst>
      <p:ext uri="{BB962C8B-B14F-4D97-AF65-F5344CB8AC3E}">
        <p14:creationId xmlns:p14="http://schemas.microsoft.com/office/powerpoint/2010/main" val="134154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Chạy</a:t>
            </a:r>
            <a:r>
              <a:rPr lang="en-US" dirty="0"/>
              <a:t> </a:t>
            </a:r>
            <a:r>
              <a:rPr lang="en-US" dirty="0" err="1"/>
              <a:t>đua</a:t>
            </a:r>
            <a:endParaRPr lang="en-US" dirty="0"/>
          </a:p>
        </p:txBody>
      </p:sp>
      <p:sp>
        <p:nvSpPr>
          <p:cNvPr id="4" name="Content Placeholder 3"/>
          <p:cNvSpPr>
            <a:spLocks noGrp="1"/>
          </p:cNvSpPr>
          <p:nvPr>
            <p:ph idx="10"/>
          </p:nvPr>
        </p:nvSpPr>
        <p:spPr>
          <a:xfrm>
            <a:off x="1619672" y="884466"/>
            <a:ext cx="6912768" cy="3271460"/>
          </a:xfrm>
        </p:spPr>
        <p:txBody>
          <a:bodyPr/>
          <a:lstStyle/>
          <a:p>
            <a:r>
              <a:rPr lang="en-US" dirty="0"/>
              <a:t>Sample input:</a:t>
            </a:r>
          </a:p>
          <a:p>
            <a:r>
              <a:rPr lang="en-US" dirty="0"/>
              <a:t>1</a:t>
            </a:r>
          </a:p>
          <a:p>
            <a:r>
              <a:rPr lang="en-US" dirty="0"/>
              <a:t>7 9</a:t>
            </a:r>
          </a:p>
          <a:p>
            <a:r>
              <a:rPr lang="en-US" dirty="0"/>
              <a:t>3 1 1 0 0 1 2 2 0 </a:t>
            </a:r>
          </a:p>
          <a:p>
            <a:r>
              <a:rPr lang="en-US" dirty="0"/>
              <a:t>0 0 2 2 3 3 3 2 1 </a:t>
            </a:r>
          </a:p>
          <a:p>
            <a:r>
              <a:rPr lang="en-US" dirty="0"/>
              <a:t>1 3 1 2 2 2 2 2 1 </a:t>
            </a:r>
          </a:p>
          <a:p>
            <a:r>
              <a:rPr lang="en-US" dirty="0"/>
              <a:t>1 0 0 0 2 1 2 3 2 </a:t>
            </a:r>
          </a:p>
          <a:p>
            <a:r>
              <a:rPr lang="en-US" dirty="0"/>
              <a:t>3 0 0 0 1 1 1 0 0 </a:t>
            </a:r>
          </a:p>
          <a:p>
            <a:r>
              <a:rPr lang="en-US" dirty="0"/>
              <a:t>0 2 2 2 3 1 0 3 0 </a:t>
            </a:r>
          </a:p>
          <a:p>
            <a:r>
              <a:rPr lang="en-US" dirty="0"/>
              <a:t>3 1 2 1 1 0 2 1 2 </a:t>
            </a:r>
          </a:p>
          <a:p>
            <a:r>
              <a:rPr lang="en-US" dirty="0"/>
              <a:t>Sample output:</a:t>
            </a:r>
          </a:p>
          <a:p>
            <a:r>
              <a:rPr lang="en-US" dirty="0"/>
              <a:t>#1 9</a:t>
            </a:r>
          </a:p>
        </p:txBody>
      </p:sp>
    </p:spTree>
    <p:extLst>
      <p:ext uri="{BB962C8B-B14F-4D97-AF65-F5344CB8AC3E}">
        <p14:creationId xmlns:p14="http://schemas.microsoft.com/office/powerpoint/2010/main" val="238688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Tìm</a:t>
            </a:r>
            <a:r>
              <a:rPr lang="en-US" dirty="0"/>
              <a:t> ma </a:t>
            </a:r>
            <a:r>
              <a:rPr lang="en-US" dirty="0" err="1"/>
              <a:t>trận</a:t>
            </a:r>
            <a:endParaRPr lang="en-US" dirty="0"/>
          </a:p>
        </p:txBody>
      </p:sp>
      <p:sp>
        <p:nvSpPr>
          <p:cNvPr id="4" name="Content Placeholder 3"/>
          <p:cNvSpPr>
            <a:spLocks noGrp="1"/>
          </p:cNvSpPr>
          <p:nvPr>
            <p:ph idx="10"/>
          </p:nvPr>
        </p:nvSpPr>
        <p:spPr>
          <a:xfrm>
            <a:off x="1619672" y="1131590"/>
            <a:ext cx="6912768" cy="2995737"/>
          </a:xfrm>
        </p:spPr>
        <p:txBody>
          <a:bodyPr/>
          <a:lstStyle/>
          <a:p>
            <a:r>
              <a:rPr lang="en-US" dirty="0"/>
              <a:t>Cho </a:t>
            </a:r>
            <a:r>
              <a:rPr lang="en-US" dirty="0" err="1"/>
              <a:t>một</a:t>
            </a:r>
            <a:r>
              <a:rPr lang="en-US" dirty="0"/>
              <a:t> ma </a:t>
            </a:r>
            <a:r>
              <a:rPr lang="en-US" dirty="0" err="1"/>
              <a:t>trận</a:t>
            </a:r>
            <a:r>
              <a:rPr lang="en-US" dirty="0"/>
              <a:t> </a:t>
            </a:r>
            <a:r>
              <a:rPr lang="en-US" dirty="0" err="1"/>
              <a:t>vuông</a:t>
            </a:r>
            <a:r>
              <a:rPr lang="en-US" dirty="0"/>
              <a:t> A </a:t>
            </a:r>
            <a:r>
              <a:rPr lang="en-US" dirty="0" err="1"/>
              <a:t>kích</a:t>
            </a:r>
            <a:r>
              <a:rPr lang="en-US" dirty="0"/>
              <a:t> </a:t>
            </a:r>
            <a:r>
              <a:rPr lang="en-US" dirty="0" err="1"/>
              <a:t>thước</a:t>
            </a:r>
            <a:r>
              <a:rPr lang="en-US" dirty="0"/>
              <a:t> </a:t>
            </a:r>
            <a:r>
              <a:rPr lang="en-US" dirty="0" err="1"/>
              <a:t>NxN</a:t>
            </a:r>
            <a:r>
              <a:rPr lang="en-US" dirty="0"/>
              <a:t> (5 &lt;= N &lt;= 100) </a:t>
            </a:r>
            <a:r>
              <a:rPr lang="en-US" dirty="0" err="1"/>
              <a:t>chứa</a:t>
            </a:r>
            <a:r>
              <a:rPr lang="en-US" dirty="0"/>
              <a:t> </a:t>
            </a:r>
            <a:r>
              <a:rPr lang="en-US" dirty="0" err="1"/>
              <a:t>các</a:t>
            </a:r>
            <a:r>
              <a:rPr lang="en-US" dirty="0"/>
              <a:t> </a:t>
            </a:r>
            <a:r>
              <a:rPr lang="en-US" dirty="0" err="1"/>
              <a:t>số</a:t>
            </a:r>
            <a:r>
              <a:rPr lang="en-US" dirty="0"/>
              <a:t> </a:t>
            </a:r>
            <a:r>
              <a:rPr lang="en-US" dirty="0" err="1"/>
              <a:t>nguyên</a:t>
            </a:r>
            <a:r>
              <a:rPr lang="en-US" dirty="0"/>
              <a:t> </a:t>
            </a:r>
            <a:r>
              <a:rPr lang="en-US" dirty="0" err="1"/>
              <a:t>nằm</a:t>
            </a:r>
            <a:r>
              <a:rPr lang="en-US" dirty="0"/>
              <a:t> </a:t>
            </a:r>
            <a:r>
              <a:rPr lang="en-US" dirty="0" err="1"/>
              <a:t>trong</a:t>
            </a:r>
            <a:r>
              <a:rPr lang="en-US" dirty="0"/>
              <a:t> </a:t>
            </a:r>
            <a:r>
              <a:rPr lang="en-US" dirty="0" err="1"/>
              <a:t>khoảng</a:t>
            </a:r>
            <a:r>
              <a:rPr lang="en-US" dirty="0"/>
              <a:t> </a:t>
            </a:r>
            <a:r>
              <a:rPr lang="en-US" dirty="0" err="1"/>
              <a:t>từ</a:t>
            </a:r>
            <a:r>
              <a:rPr lang="en-US" dirty="0"/>
              <a:t> 1 </a:t>
            </a:r>
            <a:r>
              <a:rPr lang="en-US" dirty="0" err="1"/>
              <a:t>đến</a:t>
            </a:r>
            <a:r>
              <a:rPr lang="en-US" dirty="0"/>
              <a:t> 1000, </a:t>
            </a:r>
            <a:r>
              <a:rPr lang="en-US" dirty="0" err="1"/>
              <a:t>số</a:t>
            </a:r>
            <a:r>
              <a:rPr lang="en-US" dirty="0"/>
              <a:t> </a:t>
            </a:r>
            <a:r>
              <a:rPr lang="en-US" dirty="0" err="1"/>
              <a:t>nguyên</a:t>
            </a:r>
            <a:r>
              <a:rPr lang="en-US" dirty="0"/>
              <a:t> M (2 &lt;= M &lt;= N-1) </a:t>
            </a:r>
            <a:r>
              <a:rPr lang="en-US" dirty="0" err="1"/>
              <a:t>là</a:t>
            </a:r>
            <a:r>
              <a:rPr lang="en-US" dirty="0"/>
              <a:t> </a:t>
            </a:r>
            <a:r>
              <a:rPr lang="en-US" dirty="0" err="1"/>
              <a:t>kích</a:t>
            </a:r>
            <a:r>
              <a:rPr lang="en-US" dirty="0"/>
              <a:t> </a:t>
            </a:r>
            <a:r>
              <a:rPr lang="en-US" dirty="0" err="1"/>
              <a:t>thước</a:t>
            </a:r>
            <a:r>
              <a:rPr lang="en-US" dirty="0"/>
              <a:t> ma </a:t>
            </a:r>
            <a:r>
              <a:rPr lang="en-US" dirty="0" err="1"/>
              <a:t>trận</a:t>
            </a:r>
            <a:r>
              <a:rPr lang="en-US" dirty="0"/>
              <a:t> con </a:t>
            </a:r>
            <a:r>
              <a:rPr lang="en-US" dirty="0" err="1"/>
              <a:t>của</a:t>
            </a:r>
            <a:r>
              <a:rPr lang="en-US" dirty="0"/>
              <a:t> ma </a:t>
            </a:r>
            <a:r>
              <a:rPr lang="en-US" dirty="0" err="1"/>
              <a:t>trận</a:t>
            </a:r>
            <a:r>
              <a:rPr lang="en-US" dirty="0"/>
              <a:t> A </a:t>
            </a:r>
            <a:r>
              <a:rPr lang="en-US" dirty="0" err="1"/>
              <a:t>và</a:t>
            </a:r>
            <a:r>
              <a:rPr lang="en-US" dirty="0"/>
              <a:t> </a:t>
            </a:r>
            <a:r>
              <a:rPr lang="en-US" dirty="0" err="1"/>
              <a:t>số</a:t>
            </a:r>
            <a:r>
              <a:rPr lang="en-US" dirty="0"/>
              <a:t> </a:t>
            </a:r>
            <a:r>
              <a:rPr lang="en-US" dirty="0" err="1"/>
              <a:t>nguyên</a:t>
            </a:r>
            <a:r>
              <a:rPr lang="en-US" dirty="0"/>
              <a:t> K.</a:t>
            </a:r>
          </a:p>
          <a:p>
            <a:r>
              <a:rPr lang="en-US" dirty="0" err="1"/>
              <a:t>Hãy</a:t>
            </a:r>
            <a:r>
              <a:rPr lang="en-US" dirty="0"/>
              <a:t> </a:t>
            </a:r>
            <a:r>
              <a:rPr lang="en-US" dirty="0" err="1"/>
              <a:t>tìm</a:t>
            </a:r>
            <a:r>
              <a:rPr lang="en-US" dirty="0"/>
              <a:t> </a:t>
            </a:r>
            <a:r>
              <a:rPr lang="en-US" dirty="0" err="1"/>
              <a:t>vị</a:t>
            </a:r>
            <a:r>
              <a:rPr lang="en-US" dirty="0"/>
              <a:t> </a:t>
            </a:r>
            <a:r>
              <a:rPr lang="en-US" dirty="0" err="1"/>
              <a:t>trí</a:t>
            </a:r>
            <a:r>
              <a:rPr lang="en-US" dirty="0"/>
              <a:t> </a:t>
            </a:r>
            <a:r>
              <a:rPr lang="en-US" dirty="0" err="1"/>
              <a:t>bắt</a:t>
            </a:r>
            <a:r>
              <a:rPr lang="en-US" dirty="0"/>
              <a:t> </a:t>
            </a:r>
            <a:r>
              <a:rPr lang="en-US" dirty="0" err="1"/>
              <a:t>đầu</a:t>
            </a:r>
            <a:r>
              <a:rPr lang="en-US" dirty="0"/>
              <a:t> </a:t>
            </a:r>
            <a:r>
              <a:rPr lang="en-US" dirty="0" err="1"/>
              <a:t>của</a:t>
            </a:r>
            <a:r>
              <a:rPr lang="en-US" dirty="0"/>
              <a:t> ma </a:t>
            </a:r>
            <a:r>
              <a:rPr lang="en-US" dirty="0" err="1"/>
              <a:t>trận</a:t>
            </a:r>
            <a:r>
              <a:rPr lang="en-US" dirty="0"/>
              <a:t> con </a:t>
            </a:r>
            <a:r>
              <a:rPr lang="en-US" dirty="0" err="1"/>
              <a:t>trong</a:t>
            </a:r>
            <a:r>
              <a:rPr lang="en-US" dirty="0"/>
              <a:t> ma </a:t>
            </a:r>
            <a:r>
              <a:rPr lang="en-US" dirty="0" err="1"/>
              <a:t>trận</a:t>
            </a:r>
            <a:r>
              <a:rPr lang="en-US" dirty="0"/>
              <a:t> A </a:t>
            </a:r>
            <a:r>
              <a:rPr lang="en-US" dirty="0" err="1"/>
              <a:t>sao</a:t>
            </a:r>
            <a:r>
              <a:rPr lang="en-US" dirty="0"/>
              <a:t> </a:t>
            </a:r>
            <a:r>
              <a:rPr lang="en-US" dirty="0" err="1"/>
              <a:t>cho</a:t>
            </a:r>
            <a:r>
              <a:rPr lang="en-US" dirty="0"/>
              <a:t> </a:t>
            </a:r>
            <a:r>
              <a:rPr lang="en-US" dirty="0" err="1"/>
              <a:t>tổng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số</a:t>
            </a:r>
            <a:r>
              <a:rPr lang="en-US" dirty="0"/>
              <a:t> </a:t>
            </a:r>
            <a:r>
              <a:rPr lang="en-US" dirty="0" err="1"/>
              <a:t>trong</a:t>
            </a:r>
            <a:r>
              <a:rPr lang="en-US" dirty="0"/>
              <a:t> ma </a:t>
            </a:r>
            <a:r>
              <a:rPr lang="en-US" dirty="0" err="1"/>
              <a:t>trận</a:t>
            </a:r>
            <a:r>
              <a:rPr lang="en-US" dirty="0"/>
              <a:t> con </a:t>
            </a:r>
            <a:r>
              <a:rPr lang="en-US" dirty="0" err="1"/>
              <a:t>có</a:t>
            </a:r>
            <a:r>
              <a:rPr lang="en-US" dirty="0"/>
              <a:t> </a:t>
            </a:r>
            <a:r>
              <a:rPr lang="en-US" dirty="0" err="1"/>
              <a:t>giá</a:t>
            </a:r>
            <a:r>
              <a:rPr lang="en-US" dirty="0"/>
              <a:t> </a:t>
            </a:r>
            <a:r>
              <a:rPr lang="en-US" dirty="0" err="1"/>
              <a:t>trị</a:t>
            </a:r>
            <a:r>
              <a:rPr lang="en-US" dirty="0"/>
              <a:t> </a:t>
            </a:r>
            <a:r>
              <a:rPr lang="en-US" dirty="0" err="1"/>
              <a:t>gần</a:t>
            </a:r>
            <a:r>
              <a:rPr lang="en-US" dirty="0"/>
              <a:t> </a:t>
            </a:r>
            <a:r>
              <a:rPr lang="en-US" dirty="0" err="1"/>
              <a:t>nhất</a:t>
            </a:r>
            <a:r>
              <a:rPr lang="en-US" dirty="0"/>
              <a:t> </a:t>
            </a:r>
            <a:r>
              <a:rPr lang="en-US" dirty="0" err="1"/>
              <a:t>với</a:t>
            </a:r>
            <a:r>
              <a:rPr lang="en-US" dirty="0"/>
              <a:t> </a:t>
            </a:r>
            <a:r>
              <a:rPr lang="en-US" dirty="0" err="1"/>
              <a:t>số</a:t>
            </a:r>
            <a:r>
              <a:rPr lang="en-US" dirty="0"/>
              <a:t> </a:t>
            </a:r>
            <a:r>
              <a:rPr lang="en-US" dirty="0" err="1"/>
              <a:t>nguyên</a:t>
            </a:r>
            <a:r>
              <a:rPr lang="en-US" dirty="0"/>
              <a:t> K. </a:t>
            </a:r>
            <a:r>
              <a:rPr lang="en-US" dirty="0" err="1"/>
              <a:t>Nếu</a:t>
            </a:r>
            <a:r>
              <a:rPr lang="en-US" dirty="0"/>
              <a:t> </a:t>
            </a:r>
            <a:r>
              <a:rPr lang="en-US" dirty="0" err="1"/>
              <a:t>có</a:t>
            </a:r>
            <a:r>
              <a:rPr lang="en-US" dirty="0"/>
              <a:t> 2 </a:t>
            </a:r>
            <a:r>
              <a:rPr lang="en-US" dirty="0" err="1"/>
              <a:t>vị</a:t>
            </a:r>
            <a:r>
              <a:rPr lang="en-US" dirty="0"/>
              <a:t> </a:t>
            </a:r>
            <a:r>
              <a:rPr lang="en-US" dirty="0" err="1"/>
              <a:t>trí</a:t>
            </a:r>
            <a:r>
              <a:rPr lang="en-US" dirty="0"/>
              <a:t> </a:t>
            </a:r>
            <a:r>
              <a:rPr lang="en-US" dirty="0" err="1"/>
              <a:t>thỏa</a:t>
            </a:r>
            <a:r>
              <a:rPr lang="en-US" dirty="0"/>
              <a:t> </a:t>
            </a:r>
            <a:r>
              <a:rPr lang="en-US" dirty="0" err="1"/>
              <a:t>mãn</a:t>
            </a:r>
            <a:r>
              <a:rPr lang="en-US" dirty="0"/>
              <a:t> </a:t>
            </a:r>
            <a:r>
              <a:rPr lang="en-US" dirty="0" err="1"/>
              <a:t>thì</a:t>
            </a:r>
            <a:r>
              <a:rPr lang="en-US" dirty="0"/>
              <a:t> </a:t>
            </a:r>
            <a:r>
              <a:rPr lang="en-US" dirty="0" err="1"/>
              <a:t>lấy</a:t>
            </a:r>
            <a:r>
              <a:rPr lang="en-US" dirty="0"/>
              <a:t> </a:t>
            </a:r>
            <a:r>
              <a:rPr lang="en-US" dirty="0" err="1"/>
              <a:t>vị</a:t>
            </a:r>
            <a:r>
              <a:rPr lang="en-US" dirty="0"/>
              <a:t> </a:t>
            </a:r>
            <a:r>
              <a:rPr lang="en-US" dirty="0" err="1"/>
              <a:t>trí</a:t>
            </a:r>
            <a:r>
              <a:rPr lang="en-US" dirty="0"/>
              <a:t> ma </a:t>
            </a:r>
            <a:r>
              <a:rPr lang="en-US" dirty="0" err="1"/>
              <a:t>trận</a:t>
            </a:r>
            <a:r>
              <a:rPr lang="en-US" dirty="0"/>
              <a:t> con </a:t>
            </a:r>
            <a:r>
              <a:rPr lang="en-US" dirty="0" err="1"/>
              <a:t>có</a:t>
            </a:r>
            <a:r>
              <a:rPr lang="en-US" dirty="0"/>
              <a:t> </a:t>
            </a:r>
            <a:r>
              <a:rPr lang="en-US" dirty="0" err="1"/>
              <a:t>tổng</a:t>
            </a:r>
            <a:r>
              <a:rPr lang="en-US" dirty="0"/>
              <a:t> </a:t>
            </a:r>
            <a:r>
              <a:rPr lang="en-US" dirty="0" err="1"/>
              <a:t>nhỏ</a:t>
            </a:r>
            <a:r>
              <a:rPr lang="en-US" dirty="0"/>
              <a:t> </a:t>
            </a:r>
            <a:r>
              <a:rPr lang="en-US" dirty="0" err="1"/>
              <a:t>hơn</a:t>
            </a:r>
            <a:r>
              <a:rPr lang="en-US" dirty="0"/>
              <a:t>. </a:t>
            </a:r>
            <a:r>
              <a:rPr lang="en-US" dirty="0" err="1"/>
              <a:t>Nếu</a:t>
            </a:r>
            <a:r>
              <a:rPr lang="en-US" dirty="0"/>
              <a:t> </a:t>
            </a:r>
            <a:r>
              <a:rPr lang="en-US" dirty="0" err="1"/>
              <a:t>có</a:t>
            </a:r>
            <a:r>
              <a:rPr lang="en-US" dirty="0"/>
              <a:t> 2 ma </a:t>
            </a:r>
            <a:r>
              <a:rPr lang="en-US" dirty="0" err="1"/>
              <a:t>trận</a:t>
            </a:r>
            <a:r>
              <a:rPr lang="en-US" dirty="0"/>
              <a:t> con </a:t>
            </a:r>
            <a:r>
              <a:rPr lang="en-US" dirty="0" err="1"/>
              <a:t>có</a:t>
            </a:r>
            <a:r>
              <a:rPr lang="en-US" dirty="0"/>
              <a:t> </a:t>
            </a:r>
            <a:r>
              <a:rPr lang="en-US" dirty="0" err="1"/>
              <a:t>cùng</a:t>
            </a:r>
            <a:r>
              <a:rPr lang="en-US" dirty="0"/>
              <a:t> </a:t>
            </a:r>
            <a:r>
              <a:rPr lang="en-US" dirty="0" err="1"/>
              <a:t>tổng</a:t>
            </a:r>
            <a:r>
              <a:rPr lang="en-US" dirty="0"/>
              <a:t> </a:t>
            </a:r>
            <a:r>
              <a:rPr lang="en-US" dirty="0" err="1"/>
              <a:t>thì</a:t>
            </a:r>
            <a:r>
              <a:rPr lang="en-US" dirty="0"/>
              <a:t> </a:t>
            </a:r>
            <a:r>
              <a:rPr lang="en-US" dirty="0" err="1"/>
              <a:t>lấy</a:t>
            </a:r>
            <a:r>
              <a:rPr lang="en-US" dirty="0"/>
              <a:t> ma </a:t>
            </a:r>
            <a:r>
              <a:rPr lang="en-US" dirty="0" err="1"/>
              <a:t>trận</a:t>
            </a:r>
            <a:r>
              <a:rPr lang="en-US" dirty="0"/>
              <a:t> con </a:t>
            </a:r>
            <a:r>
              <a:rPr lang="en-US" dirty="0" err="1"/>
              <a:t>xuất</a:t>
            </a:r>
            <a:r>
              <a:rPr lang="en-US" dirty="0"/>
              <a:t> </a:t>
            </a:r>
            <a:r>
              <a:rPr lang="en-US" dirty="0" err="1"/>
              <a:t>hiện</a:t>
            </a:r>
            <a:r>
              <a:rPr lang="en-US" dirty="0"/>
              <a:t> </a:t>
            </a:r>
            <a:r>
              <a:rPr lang="en-US" dirty="0" err="1"/>
              <a:t>trước</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duyệt</a:t>
            </a:r>
            <a:r>
              <a:rPr lang="en-US" dirty="0"/>
              <a:t> </a:t>
            </a:r>
            <a:r>
              <a:rPr lang="en-US" dirty="0" err="1"/>
              <a:t>từ</a:t>
            </a:r>
            <a:r>
              <a:rPr lang="en-US" dirty="0"/>
              <a:t> </a:t>
            </a:r>
            <a:r>
              <a:rPr lang="en-US" dirty="0" err="1"/>
              <a:t>trái</a:t>
            </a:r>
            <a:r>
              <a:rPr lang="en-US" dirty="0"/>
              <a:t> qua </a:t>
            </a:r>
            <a:r>
              <a:rPr lang="en-US" dirty="0" err="1"/>
              <a:t>phải</a:t>
            </a:r>
            <a:r>
              <a:rPr lang="en-US" dirty="0"/>
              <a:t> </a:t>
            </a:r>
            <a:r>
              <a:rPr lang="en-US" dirty="0" err="1"/>
              <a:t>từ</a:t>
            </a:r>
            <a:r>
              <a:rPr lang="en-US" dirty="0"/>
              <a:t> </a:t>
            </a:r>
            <a:r>
              <a:rPr lang="en-US" dirty="0" err="1"/>
              <a:t>trên</a:t>
            </a:r>
            <a:r>
              <a:rPr lang="en-US" dirty="0"/>
              <a:t> </a:t>
            </a:r>
            <a:r>
              <a:rPr lang="en-US" dirty="0" err="1"/>
              <a:t>xuống</a:t>
            </a:r>
            <a:r>
              <a:rPr lang="en-US" dirty="0"/>
              <a:t> </a:t>
            </a:r>
            <a:r>
              <a:rPr lang="en-US" dirty="0" err="1"/>
              <a:t>dưới</a:t>
            </a:r>
            <a:r>
              <a:rPr lang="en-US" dirty="0"/>
              <a:t> </a:t>
            </a:r>
            <a:r>
              <a:rPr lang="en-US" dirty="0" err="1"/>
              <a:t>của</a:t>
            </a:r>
            <a:r>
              <a:rPr lang="en-US" dirty="0"/>
              <a:t> ma </a:t>
            </a:r>
            <a:r>
              <a:rPr lang="en-US" dirty="0" err="1"/>
              <a:t>trận</a:t>
            </a:r>
            <a:r>
              <a:rPr lang="en-US" dirty="0"/>
              <a:t> A.</a:t>
            </a:r>
          </a:p>
          <a:p>
            <a:r>
              <a:rPr lang="en-US" dirty="0" err="1"/>
              <a:t>Ví</a:t>
            </a:r>
            <a:r>
              <a:rPr lang="en-US" dirty="0"/>
              <a:t> </a:t>
            </a:r>
            <a:r>
              <a:rPr lang="en-US" dirty="0" err="1"/>
              <a:t>dụ</a:t>
            </a:r>
            <a:r>
              <a:rPr lang="en-US" dirty="0"/>
              <a:t>: </a:t>
            </a:r>
            <a:r>
              <a:rPr lang="en-US" dirty="0" err="1"/>
              <a:t>số</a:t>
            </a:r>
            <a:r>
              <a:rPr lang="en-US" dirty="0"/>
              <a:t> </a:t>
            </a:r>
            <a:r>
              <a:rPr lang="en-US" dirty="0" err="1"/>
              <a:t>nguyên</a:t>
            </a:r>
            <a:r>
              <a:rPr lang="en-US" dirty="0"/>
              <a:t> K = 50, ta </a:t>
            </a:r>
            <a:r>
              <a:rPr lang="en-US" dirty="0" err="1"/>
              <a:t>có</a:t>
            </a:r>
            <a:r>
              <a:rPr lang="en-US" dirty="0"/>
              <a:t> 2 </a:t>
            </a:r>
            <a:r>
              <a:rPr lang="en-US" dirty="0" err="1"/>
              <a:t>tổng</a:t>
            </a:r>
            <a:r>
              <a:rPr lang="en-US" dirty="0"/>
              <a:t> </a:t>
            </a:r>
            <a:r>
              <a:rPr lang="en-US" dirty="0" err="1"/>
              <a:t>của</a:t>
            </a:r>
            <a:r>
              <a:rPr lang="en-US" dirty="0"/>
              <a:t> ma </a:t>
            </a:r>
            <a:r>
              <a:rPr lang="en-US" dirty="0" err="1"/>
              <a:t>trận</a:t>
            </a:r>
            <a:r>
              <a:rPr lang="en-US" dirty="0"/>
              <a:t> con </a:t>
            </a:r>
            <a:r>
              <a:rPr lang="en-US" dirty="0" err="1"/>
              <a:t>là</a:t>
            </a:r>
            <a:r>
              <a:rPr lang="en-US" dirty="0"/>
              <a:t> 25 </a:t>
            </a:r>
            <a:r>
              <a:rPr lang="en-US" dirty="0" err="1"/>
              <a:t>và</a:t>
            </a:r>
            <a:r>
              <a:rPr lang="en-US" dirty="0"/>
              <a:t> 75 </a:t>
            </a:r>
            <a:r>
              <a:rPr lang="en-US" dirty="0" err="1"/>
              <a:t>thì</a:t>
            </a:r>
            <a:r>
              <a:rPr lang="en-US" dirty="0"/>
              <a:t> ta </a:t>
            </a:r>
            <a:r>
              <a:rPr lang="en-US" dirty="0" err="1"/>
              <a:t>sẽ</a:t>
            </a:r>
            <a:r>
              <a:rPr lang="en-US" dirty="0"/>
              <a:t> in </a:t>
            </a:r>
            <a:r>
              <a:rPr lang="en-US" dirty="0" err="1"/>
              <a:t>vị</a:t>
            </a:r>
            <a:r>
              <a:rPr lang="en-US" dirty="0"/>
              <a:t> </a:t>
            </a:r>
            <a:r>
              <a:rPr lang="en-US" dirty="0" err="1"/>
              <a:t>trí</a:t>
            </a:r>
            <a:r>
              <a:rPr lang="en-US" dirty="0"/>
              <a:t> </a:t>
            </a:r>
            <a:r>
              <a:rPr lang="en-US" dirty="0" err="1"/>
              <a:t>của</a:t>
            </a:r>
            <a:r>
              <a:rPr lang="en-US" dirty="0"/>
              <a:t> ma </a:t>
            </a:r>
            <a:r>
              <a:rPr lang="en-US" dirty="0" err="1"/>
              <a:t>trận</a:t>
            </a:r>
            <a:r>
              <a:rPr lang="en-US" dirty="0"/>
              <a:t> </a:t>
            </a:r>
            <a:r>
              <a:rPr lang="en-US" dirty="0" err="1"/>
              <a:t>có</a:t>
            </a:r>
            <a:r>
              <a:rPr lang="en-US" dirty="0"/>
              <a:t> </a:t>
            </a:r>
            <a:r>
              <a:rPr lang="en-US" dirty="0" err="1"/>
              <a:t>tổng</a:t>
            </a:r>
            <a:r>
              <a:rPr lang="en-US" dirty="0"/>
              <a:t> </a:t>
            </a:r>
            <a:r>
              <a:rPr lang="en-US" dirty="0" err="1"/>
              <a:t>là</a:t>
            </a:r>
            <a:r>
              <a:rPr lang="en-US" dirty="0"/>
              <a:t> 25.</a:t>
            </a:r>
          </a:p>
          <a:p>
            <a:r>
              <a:rPr lang="en-US" dirty="0" err="1"/>
              <a:t>Nếu</a:t>
            </a:r>
            <a:r>
              <a:rPr lang="en-US" dirty="0"/>
              <a:t> </a:t>
            </a:r>
            <a:r>
              <a:rPr lang="en-US" dirty="0" err="1"/>
              <a:t>tổng</a:t>
            </a:r>
            <a:r>
              <a:rPr lang="en-US" dirty="0"/>
              <a:t> </a:t>
            </a:r>
            <a:r>
              <a:rPr lang="en-US" dirty="0" err="1"/>
              <a:t>của</a:t>
            </a:r>
            <a:r>
              <a:rPr lang="en-US" dirty="0"/>
              <a:t> </a:t>
            </a:r>
            <a:r>
              <a:rPr lang="en-US" dirty="0" err="1"/>
              <a:t>cả</a:t>
            </a:r>
            <a:r>
              <a:rPr lang="en-US" dirty="0"/>
              <a:t> 2 ma </a:t>
            </a:r>
            <a:r>
              <a:rPr lang="en-US" dirty="0" err="1"/>
              <a:t>trận</a:t>
            </a:r>
            <a:r>
              <a:rPr lang="en-US" dirty="0"/>
              <a:t> </a:t>
            </a:r>
            <a:r>
              <a:rPr lang="en-US" dirty="0" err="1"/>
              <a:t>đều</a:t>
            </a:r>
            <a:r>
              <a:rPr lang="en-US" dirty="0"/>
              <a:t> </a:t>
            </a:r>
            <a:r>
              <a:rPr lang="en-US" dirty="0" err="1"/>
              <a:t>là</a:t>
            </a:r>
            <a:r>
              <a:rPr lang="en-US" dirty="0"/>
              <a:t> 25, </a:t>
            </a:r>
            <a:r>
              <a:rPr lang="en-US" dirty="0" err="1"/>
              <a:t>nhưng</a:t>
            </a:r>
            <a:r>
              <a:rPr lang="en-US" dirty="0"/>
              <a:t> </a:t>
            </a:r>
            <a:r>
              <a:rPr lang="en-US" dirty="0" err="1"/>
              <a:t>một</a:t>
            </a:r>
            <a:r>
              <a:rPr lang="en-US" dirty="0"/>
              <a:t> ma </a:t>
            </a:r>
            <a:r>
              <a:rPr lang="en-US" dirty="0" err="1"/>
              <a:t>trận</a:t>
            </a:r>
            <a:r>
              <a:rPr lang="en-US" dirty="0"/>
              <a:t> </a:t>
            </a:r>
            <a:r>
              <a:rPr lang="en-US" dirty="0" err="1"/>
              <a:t>có</a:t>
            </a:r>
            <a:r>
              <a:rPr lang="en-US" dirty="0"/>
              <a:t> </a:t>
            </a:r>
            <a:r>
              <a:rPr lang="en-US" dirty="0" err="1"/>
              <a:t>chỉ</a:t>
            </a:r>
            <a:r>
              <a:rPr lang="en-US" dirty="0"/>
              <a:t> </a:t>
            </a:r>
            <a:r>
              <a:rPr lang="en-US" dirty="0" err="1"/>
              <a:t>số</a:t>
            </a:r>
            <a:r>
              <a:rPr lang="en-US" dirty="0"/>
              <a:t> </a:t>
            </a:r>
            <a:r>
              <a:rPr lang="en-US" dirty="0" err="1"/>
              <a:t>tọa</a:t>
            </a:r>
            <a:r>
              <a:rPr lang="en-US" dirty="0"/>
              <a:t> </a:t>
            </a:r>
            <a:r>
              <a:rPr lang="en-US" dirty="0" err="1"/>
              <a:t>độ</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là</a:t>
            </a:r>
            <a:r>
              <a:rPr lang="en-US" dirty="0"/>
              <a:t> (3,4), </a:t>
            </a:r>
            <a:r>
              <a:rPr lang="en-US" dirty="0" err="1"/>
              <a:t>một</a:t>
            </a:r>
            <a:r>
              <a:rPr lang="en-US" dirty="0"/>
              <a:t> ma </a:t>
            </a:r>
            <a:r>
              <a:rPr lang="en-US" dirty="0" err="1"/>
              <a:t>trận</a:t>
            </a:r>
            <a:r>
              <a:rPr lang="en-US" dirty="0"/>
              <a:t> </a:t>
            </a:r>
            <a:r>
              <a:rPr lang="en-US" dirty="0" err="1"/>
              <a:t>có</a:t>
            </a:r>
            <a:r>
              <a:rPr lang="en-US" dirty="0"/>
              <a:t> </a:t>
            </a:r>
            <a:r>
              <a:rPr lang="en-US" dirty="0" err="1"/>
              <a:t>chỉ</a:t>
            </a:r>
            <a:r>
              <a:rPr lang="en-US" dirty="0"/>
              <a:t> </a:t>
            </a:r>
            <a:r>
              <a:rPr lang="en-US" dirty="0" err="1"/>
              <a:t>số</a:t>
            </a:r>
            <a:r>
              <a:rPr lang="en-US" dirty="0"/>
              <a:t> </a:t>
            </a:r>
            <a:r>
              <a:rPr lang="en-US" dirty="0" err="1"/>
              <a:t>tọa</a:t>
            </a:r>
            <a:r>
              <a:rPr lang="en-US" dirty="0"/>
              <a:t> </a:t>
            </a:r>
            <a:r>
              <a:rPr lang="en-US" dirty="0" err="1"/>
              <a:t>độ</a:t>
            </a:r>
            <a:r>
              <a:rPr lang="en-US" dirty="0"/>
              <a:t> </a:t>
            </a:r>
            <a:r>
              <a:rPr lang="en-US" dirty="0" err="1"/>
              <a:t>bắt</a:t>
            </a:r>
            <a:r>
              <a:rPr lang="en-US" dirty="0"/>
              <a:t> </a:t>
            </a:r>
            <a:r>
              <a:rPr lang="en-US" dirty="0" err="1"/>
              <a:t>đầu</a:t>
            </a:r>
            <a:r>
              <a:rPr lang="en-US" dirty="0"/>
              <a:t> </a:t>
            </a:r>
            <a:r>
              <a:rPr lang="en-US" dirty="0" err="1"/>
              <a:t>là</a:t>
            </a:r>
            <a:r>
              <a:rPr lang="en-US" dirty="0"/>
              <a:t> (3,5) </a:t>
            </a:r>
            <a:r>
              <a:rPr lang="en-US" dirty="0" err="1"/>
              <a:t>thì</a:t>
            </a:r>
            <a:r>
              <a:rPr lang="en-US" dirty="0"/>
              <a:t> in </a:t>
            </a:r>
            <a:r>
              <a:rPr lang="en-US" dirty="0" err="1"/>
              <a:t>vị</a:t>
            </a:r>
            <a:r>
              <a:rPr lang="en-US" dirty="0"/>
              <a:t> </a:t>
            </a:r>
            <a:r>
              <a:rPr lang="en-US" dirty="0" err="1"/>
              <a:t>trí</a:t>
            </a:r>
            <a:r>
              <a:rPr lang="en-US" dirty="0"/>
              <a:t> (3,4).</a:t>
            </a:r>
          </a:p>
        </p:txBody>
      </p:sp>
    </p:spTree>
    <p:extLst>
      <p:ext uri="{BB962C8B-B14F-4D97-AF65-F5344CB8AC3E}">
        <p14:creationId xmlns:p14="http://schemas.microsoft.com/office/powerpoint/2010/main" val="260641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Tìm</a:t>
            </a:r>
            <a:r>
              <a:rPr lang="en-US" dirty="0"/>
              <a:t> ma </a:t>
            </a:r>
            <a:r>
              <a:rPr lang="en-US" dirty="0" err="1"/>
              <a:t>trận</a:t>
            </a:r>
            <a:endParaRPr lang="en-US" dirty="0"/>
          </a:p>
        </p:txBody>
      </p:sp>
      <p:sp>
        <p:nvSpPr>
          <p:cNvPr id="4" name="Content Placeholder 3"/>
          <p:cNvSpPr>
            <a:spLocks noGrp="1"/>
          </p:cNvSpPr>
          <p:nvPr>
            <p:ph idx="10"/>
          </p:nvPr>
        </p:nvSpPr>
        <p:spPr>
          <a:xfrm>
            <a:off x="1619672" y="915566"/>
            <a:ext cx="6912768" cy="3456384"/>
          </a:xfrm>
        </p:spPr>
        <p:txBody>
          <a:bodyPr/>
          <a:lstStyle/>
          <a:p>
            <a:r>
              <a:rPr lang="en-US" dirty="0"/>
              <a:t>Input: </a:t>
            </a:r>
          </a:p>
          <a:p>
            <a:r>
              <a:rPr lang="en-US" dirty="0" err="1"/>
              <a:t>Dòng</a:t>
            </a:r>
            <a:r>
              <a:rPr lang="en-US" dirty="0"/>
              <a:t> </a:t>
            </a:r>
            <a:r>
              <a:rPr lang="en-US" dirty="0" err="1"/>
              <a:t>đầu</a:t>
            </a:r>
            <a:r>
              <a:rPr lang="en-US" dirty="0"/>
              <a:t> </a:t>
            </a:r>
            <a:r>
              <a:rPr lang="en-US" dirty="0" err="1"/>
              <a:t>tiên</a:t>
            </a:r>
            <a:r>
              <a:rPr lang="en-US" dirty="0"/>
              <a:t> </a:t>
            </a:r>
            <a:r>
              <a:rPr lang="en-US" dirty="0" err="1"/>
              <a:t>của</a:t>
            </a:r>
            <a:r>
              <a:rPr lang="en-US" dirty="0"/>
              <a:t> input </a:t>
            </a:r>
            <a:r>
              <a:rPr lang="en-US" dirty="0" err="1"/>
              <a:t>chứa</a:t>
            </a:r>
            <a:r>
              <a:rPr lang="en-US" dirty="0"/>
              <a:t> </a:t>
            </a:r>
            <a:r>
              <a:rPr lang="en-US" dirty="0" err="1"/>
              <a:t>số</a:t>
            </a:r>
            <a:r>
              <a:rPr lang="en-US" dirty="0"/>
              <a:t> test case.</a:t>
            </a:r>
          </a:p>
          <a:p>
            <a:r>
              <a:rPr lang="en-US" dirty="0" err="1"/>
              <a:t>Các</a:t>
            </a:r>
            <a:r>
              <a:rPr lang="en-US" dirty="0"/>
              <a:t> </a:t>
            </a:r>
            <a:r>
              <a:rPr lang="en-US" dirty="0" err="1"/>
              <a:t>dòng</a:t>
            </a:r>
            <a:r>
              <a:rPr lang="en-US" dirty="0"/>
              <a:t> </a:t>
            </a:r>
            <a:r>
              <a:rPr lang="en-US" dirty="0" err="1"/>
              <a:t>tiếp</a:t>
            </a:r>
            <a:r>
              <a:rPr lang="en-US" dirty="0"/>
              <a:t> </a:t>
            </a:r>
            <a:r>
              <a:rPr lang="en-US" dirty="0" err="1"/>
              <a:t>theo</a:t>
            </a:r>
            <a:r>
              <a:rPr lang="en-US" dirty="0"/>
              <a:t> </a:t>
            </a:r>
            <a:r>
              <a:rPr lang="en-US" dirty="0" err="1"/>
              <a:t>sẽ</a:t>
            </a:r>
            <a:r>
              <a:rPr lang="en-US" dirty="0"/>
              <a:t> </a:t>
            </a:r>
            <a:r>
              <a:rPr lang="en-US" dirty="0" err="1"/>
              <a:t>chứa</a:t>
            </a:r>
            <a:r>
              <a:rPr lang="en-US" dirty="0"/>
              <a:t> </a:t>
            </a:r>
            <a:r>
              <a:rPr lang="en-US" dirty="0" err="1"/>
              <a:t>thông</a:t>
            </a:r>
            <a:r>
              <a:rPr lang="en-US" dirty="0"/>
              <a:t> tin </a:t>
            </a:r>
            <a:r>
              <a:rPr lang="en-US" dirty="0" err="1"/>
              <a:t>của</a:t>
            </a:r>
            <a:r>
              <a:rPr lang="en-US" dirty="0"/>
              <a:t> test case, </a:t>
            </a:r>
            <a:r>
              <a:rPr lang="en-US" dirty="0" err="1"/>
              <a:t>trong</a:t>
            </a:r>
            <a:r>
              <a:rPr lang="en-US" dirty="0"/>
              <a:t> </a:t>
            </a:r>
            <a:r>
              <a:rPr lang="en-US" dirty="0" err="1"/>
              <a:t>đó</a:t>
            </a:r>
            <a:r>
              <a:rPr lang="en-US" dirty="0"/>
              <a:t>:</a:t>
            </a:r>
          </a:p>
          <a:p>
            <a:r>
              <a:rPr lang="en-US" dirty="0"/>
              <a:t>- </a:t>
            </a:r>
            <a:r>
              <a:rPr lang="en-US" dirty="0" err="1"/>
              <a:t>Dòng</a:t>
            </a:r>
            <a:r>
              <a:rPr lang="en-US" dirty="0"/>
              <a:t> </a:t>
            </a:r>
            <a:r>
              <a:rPr lang="en-US" dirty="0" err="1"/>
              <a:t>đầu</a:t>
            </a:r>
            <a:r>
              <a:rPr lang="en-US" dirty="0"/>
              <a:t> </a:t>
            </a:r>
            <a:r>
              <a:rPr lang="en-US" dirty="0" err="1"/>
              <a:t>tiên</a:t>
            </a:r>
            <a:r>
              <a:rPr lang="en-US" dirty="0"/>
              <a:t> </a:t>
            </a:r>
            <a:r>
              <a:rPr lang="en-US" dirty="0" err="1"/>
              <a:t>của</a:t>
            </a:r>
            <a:r>
              <a:rPr lang="en-US" dirty="0"/>
              <a:t> </a:t>
            </a:r>
            <a:r>
              <a:rPr lang="en-US" dirty="0" err="1"/>
              <a:t>mỗi</a:t>
            </a:r>
            <a:r>
              <a:rPr lang="en-US" dirty="0"/>
              <a:t> test case </a:t>
            </a:r>
            <a:r>
              <a:rPr lang="en-US" dirty="0" err="1"/>
              <a:t>là</a:t>
            </a:r>
            <a:r>
              <a:rPr lang="en-US" dirty="0"/>
              <a:t> 3 </a:t>
            </a:r>
            <a:r>
              <a:rPr lang="en-US" dirty="0" err="1"/>
              <a:t>số</a:t>
            </a:r>
            <a:r>
              <a:rPr lang="en-US" dirty="0"/>
              <a:t> </a:t>
            </a:r>
            <a:r>
              <a:rPr lang="en-US" dirty="0" err="1"/>
              <a:t>lần</a:t>
            </a:r>
            <a:r>
              <a:rPr lang="en-US" dirty="0"/>
              <a:t> </a:t>
            </a:r>
            <a:r>
              <a:rPr lang="en-US" dirty="0" err="1"/>
              <a:t>lượt</a:t>
            </a:r>
            <a:r>
              <a:rPr lang="en-US" dirty="0"/>
              <a:t> </a:t>
            </a:r>
            <a:r>
              <a:rPr lang="en-US" dirty="0" err="1"/>
              <a:t>là</a:t>
            </a:r>
            <a:r>
              <a:rPr lang="en-US" dirty="0"/>
              <a:t> N, M, K.</a:t>
            </a:r>
          </a:p>
          <a:p>
            <a:r>
              <a:rPr lang="en-US" dirty="0"/>
              <a:t>- N </a:t>
            </a:r>
            <a:r>
              <a:rPr lang="en-US" dirty="0" err="1"/>
              <a:t>dòng</a:t>
            </a:r>
            <a:r>
              <a:rPr lang="en-US" dirty="0"/>
              <a:t> </a:t>
            </a:r>
            <a:r>
              <a:rPr lang="en-US" dirty="0" err="1"/>
              <a:t>tiếp</a:t>
            </a:r>
            <a:r>
              <a:rPr lang="en-US" dirty="0"/>
              <a:t> </a:t>
            </a:r>
            <a:r>
              <a:rPr lang="en-US" dirty="0" err="1"/>
              <a:t>theo</a:t>
            </a:r>
            <a:r>
              <a:rPr lang="en-US" dirty="0"/>
              <a:t> </a:t>
            </a:r>
            <a:r>
              <a:rPr lang="en-US" dirty="0" err="1"/>
              <a:t>là</a:t>
            </a:r>
            <a:r>
              <a:rPr lang="en-US" dirty="0"/>
              <a:t> </a:t>
            </a:r>
            <a:r>
              <a:rPr lang="en-US" dirty="0" err="1"/>
              <a:t>dữ</a:t>
            </a:r>
            <a:r>
              <a:rPr lang="en-US" dirty="0"/>
              <a:t> </a:t>
            </a:r>
            <a:r>
              <a:rPr lang="en-US" dirty="0" err="1"/>
              <a:t>liệu</a:t>
            </a:r>
            <a:r>
              <a:rPr lang="en-US" dirty="0"/>
              <a:t> </a:t>
            </a:r>
            <a:r>
              <a:rPr lang="en-US" dirty="0" err="1"/>
              <a:t>của</a:t>
            </a:r>
            <a:r>
              <a:rPr lang="en-US" dirty="0"/>
              <a:t> ma </a:t>
            </a:r>
            <a:r>
              <a:rPr lang="en-US" dirty="0" err="1"/>
              <a:t>trận</a:t>
            </a:r>
            <a:r>
              <a:rPr lang="en-US" dirty="0"/>
              <a:t> A.</a:t>
            </a:r>
          </a:p>
          <a:p>
            <a:r>
              <a:rPr lang="en-US" dirty="0"/>
              <a:t>Output:</a:t>
            </a:r>
          </a:p>
          <a:p>
            <a:r>
              <a:rPr lang="en-US" dirty="0"/>
              <a:t>In </a:t>
            </a:r>
            <a:r>
              <a:rPr lang="en-US" dirty="0" err="1"/>
              <a:t>ra</a:t>
            </a:r>
            <a:r>
              <a:rPr lang="en-US" dirty="0"/>
              <a:t> </a:t>
            </a:r>
            <a:r>
              <a:rPr lang="en-US" dirty="0" err="1"/>
              <a:t>kết</a:t>
            </a:r>
            <a:r>
              <a:rPr lang="en-US" dirty="0"/>
              <a:t> </a:t>
            </a:r>
            <a:r>
              <a:rPr lang="en-US" dirty="0" err="1"/>
              <a:t>quả</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bắt</a:t>
            </a:r>
            <a:r>
              <a:rPr lang="en-US" dirty="0"/>
              <a:t> </a:t>
            </a:r>
            <a:r>
              <a:rPr lang="en-US" dirty="0" err="1"/>
              <a:t>đầu</a:t>
            </a:r>
            <a:r>
              <a:rPr lang="en-US" dirty="0"/>
              <a:t> </a:t>
            </a:r>
            <a:r>
              <a:rPr lang="en-US" dirty="0" err="1"/>
              <a:t>của</a:t>
            </a:r>
            <a:r>
              <a:rPr lang="en-US" dirty="0"/>
              <a:t> ma </a:t>
            </a:r>
            <a:r>
              <a:rPr lang="en-US" dirty="0" err="1"/>
              <a:t>trận</a:t>
            </a:r>
            <a:r>
              <a:rPr lang="en-US" dirty="0"/>
              <a:t> </a:t>
            </a:r>
            <a:r>
              <a:rPr lang="en-US" dirty="0" err="1"/>
              <a:t>thỏa</a:t>
            </a:r>
            <a:r>
              <a:rPr lang="en-US" dirty="0"/>
              <a:t> </a:t>
            </a:r>
            <a:r>
              <a:rPr lang="en-US" dirty="0" err="1"/>
              <a:t>mãn</a:t>
            </a:r>
            <a:r>
              <a:rPr lang="en-US" dirty="0"/>
              <a:t> (</a:t>
            </a:r>
            <a:r>
              <a:rPr lang="en-US" dirty="0" err="1"/>
              <a:t>vị</a:t>
            </a:r>
            <a:r>
              <a:rPr lang="en-US" dirty="0"/>
              <a:t> </a:t>
            </a:r>
            <a:r>
              <a:rPr lang="en-US" dirty="0" err="1"/>
              <a:t>trí</a:t>
            </a:r>
            <a:r>
              <a:rPr lang="en-US" dirty="0"/>
              <a:t> </a:t>
            </a:r>
            <a:r>
              <a:rPr lang="en-US" dirty="0" err="1"/>
              <a:t>bắt</a:t>
            </a:r>
            <a:r>
              <a:rPr lang="en-US" dirty="0"/>
              <a:t> </a:t>
            </a:r>
            <a:r>
              <a:rPr lang="en-US" dirty="0" err="1"/>
              <a:t>đầu</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thuộc</a:t>
            </a:r>
            <a:r>
              <a:rPr lang="en-US" dirty="0"/>
              <a:t> hang </a:t>
            </a:r>
            <a:r>
              <a:rPr lang="en-US" dirty="0" err="1"/>
              <a:t>đầu</a:t>
            </a:r>
            <a:r>
              <a:rPr lang="en-US" dirty="0"/>
              <a:t> </a:t>
            </a:r>
            <a:r>
              <a:rPr lang="en-US" dirty="0" err="1"/>
              <a:t>tiên</a:t>
            </a:r>
            <a:r>
              <a:rPr lang="en-US" dirty="0"/>
              <a:t> </a:t>
            </a:r>
            <a:r>
              <a:rPr lang="en-US" dirty="0" err="1"/>
              <a:t>và</a:t>
            </a:r>
            <a:r>
              <a:rPr lang="en-US" dirty="0"/>
              <a:t> </a:t>
            </a:r>
            <a:r>
              <a:rPr lang="en-US" dirty="0" err="1"/>
              <a:t>cột</a:t>
            </a:r>
            <a:r>
              <a:rPr lang="en-US" dirty="0"/>
              <a:t> </a:t>
            </a:r>
            <a:r>
              <a:rPr lang="en-US" dirty="0" err="1"/>
              <a:t>đầu</a:t>
            </a:r>
            <a:r>
              <a:rPr lang="en-US" dirty="0"/>
              <a:t> </a:t>
            </a:r>
            <a:r>
              <a:rPr lang="en-US" dirty="0" err="1"/>
              <a:t>tiên</a:t>
            </a:r>
            <a:r>
              <a:rPr lang="en-US" dirty="0"/>
              <a:t>) </a:t>
            </a:r>
            <a:r>
              <a:rPr lang="en-US" dirty="0" err="1"/>
              <a:t>theo</a:t>
            </a:r>
            <a:r>
              <a:rPr lang="en-US" dirty="0"/>
              <a:t> </a:t>
            </a:r>
            <a:r>
              <a:rPr lang="en-US" dirty="0" err="1"/>
              <a:t>dạng</a:t>
            </a:r>
            <a:r>
              <a:rPr lang="en-US" dirty="0"/>
              <a:t> “#</a:t>
            </a:r>
            <a:r>
              <a:rPr lang="en-US" dirty="0" err="1"/>
              <a:t>tc</a:t>
            </a:r>
            <a:r>
              <a:rPr lang="en-US" dirty="0"/>
              <a:t> x y”.</a:t>
            </a:r>
          </a:p>
          <a:p>
            <a:r>
              <a:rPr lang="en-US" dirty="0" err="1"/>
              <a:t>Trong</a:t>
            </a:r>
            <a:r>
              <a:rPr lang="en-US" dirty="0"/>
              <a:t> </a:t>
            </a:r>
            <a:r>
              <a:rPr lang="en-US" dirty="0" err="1"/>
              <a:t>đó</a:t>
            </a:r>
            <a:r>
              <a:rPr lang="en-US" dirty="0"/>
              <a:t>:</a:t>
            </a:r>
          </a:p>
          <a:p>
            <a:r>
              <a:rPr lang="en-US" dirty="0" err="1"/>
              <a:t>tc</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test case.</a:t>
            </a:r>
          </a:p>
          <a:p>
            <a:r>
              <a:rPr lang="en-US" dirty="0"/>
              <a:t>x: </a:t>
            </a:r>
            <a:r>
              <a:rPr lang="en-US" dirty="0" err="1"/>
              <a:t>là</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hang </a:t>
            </a:r>
            <a:r>
              <a:rPr lang="en-US" dirty="0" err="1"/>
              <a:t>trong</a:t>
            </a:r>
            <a:r>
              <a:rPr lang="en-US" dirty="0"/>
              <a:t> ma </a:t>
            </a:r>
            <a:r>
              <a:rPr lang="en-US" dirty="0" err="1"/>
              <a:t>trận</a:t>
            </a:r>
            <a:r>
              <a:rPr lang="en-US" dirty="0"/>
              <a:t> A.</a:t>
            </a:r>
          </a:p>
          <a:p>
            <a:r>
              <a:rPr lang="en-US" dirty="0"/>
              <a:t>y: </a:t>
            </a:r>
            <a:r>
              <a:rPr lang="en-US" dirty="0" err="1"/>
              <a:t>là</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a:t>
            </a:r>
            <a:r>
              <a:rPr lang="en-US" dirty="0" err="1"/>
              <a:t>cột</a:t>
            </a:r>
            <a:r>
              <a:rPr lang="en-US" dirty="0"/>
              <a:t> </a:t>
            </a:r>
            <a:r>
              <a:rPr lang="en-US" dirty="0" err="1"/>
              <a:t>trong</a:t>
            </a:r>
            <a:r>
              <a:rPr lang="en-US" dirty="0"/>
              <a:t> ma </a:t>
            </a:r>
            <a:r>
              <a:rPr lang="en-US" dirty="0" err="1"/>
              <a:t>trận</a:t>
            </a:r>
            <a:r>
              <a:rPr lang="en-US" dirty="0"/>
              <a:t> A.</a:t>
            </a:r>
          </a:p>
        </p:txBody>
      </p:sp>
    </p:spTree>
    <p:extLst>
      <p:ext uri="{BB962C8B-B14F-4D97-AF65-F5344CB8AC3E}">
        <p14:creationId xmlns:p14="http://schemas.microsoft.com/office/powerpoint/2010/main" val="392450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Tìm</a:t>
            </a:r>
            <a:r>
              <a:rPr lang="en-US" dirty="0"/>
              <a:t> ma </a:t>
            </a:r>
            <a:r>
              <a:rPr lang="en-US" dirty="0" err="1"/>
              <a:t>trận</a:t>
            </a:r>
            <a:endParaRPr lang="en-US" dirty="0"/>
          </a:p>
        </p:txBody>
      </p:sp>
      <p:sp>
        <p:nvSpPr>
          <p:cNvPr id="4" name="Content Placeholder 3"/>
          <p:cNvSpPr>
            <a:spLocks noGrp="1"/>
          </p:cNvSpPr>
          <p:nvPr>
            <p:ph idx="10"/>
          </p:nvPr>
        </p:nvSpPr>
        <p:spPr>
          <a:xfrm>
            <a:off x="1619672" y="884466"/>
            <a:ext cx="6912768" cy="3415476"/>
          </a:xfrm>
        </p:spPr>
        <p:txBody>
          <a:bodyPr/>
          <a:lstStyle/>
          <a:p>
            <a:r>
              <a:rPr lang="en-US" dirty="0"/>
              <a:t>Sample input:</a:t>
            </a:r>
          </a:p>
          <a:p>
            <a:r>
              <a:rPr lang="en-US" dirty="0"/>
              <a:t>1   </a:t>
            </a:r>
            <a:r>
              <a:rPr lang="en-US" dirty="0">
                <a:sym typeface="Wingdings" panose="05000000000000000000" pitchFamily="2" charset="2"/>
              </a:rPr>
              <a:t> </a:t>
            </a:r>
            <a:r>
              <a:rPr lang="en-US" dirty="0" err="1">
                <a:sym typeface="Wingdings" panose="05000000000000000000" pitchFamily="2" charset="2"/>
              </a:rPr>
              <a:t>số</a:t>
            </a:r>
            <a:r>
              <a:rPr lang="en-US" dirty="0">
                <a:sym typeface="Wingdings" panose="05000000000000000000" pitchFamily="2" charset="2"/>
              </a:rPr>
              <a:t> test case</a:t>
            </a:r>
            <a:endParaRPr lang="en-US" dirty="0"/>
          </a:p>
          <a:p>
            <a:r>
              <a:rPr lang="en-US" dirty="0"/>
              <a:t>6 2 31500   </a:t>
            </a:r>
            <a:r>
              <a:rPr lang="en-US" dirty="0">
                <a:sym typeface="Wingdings" panose="05000000000000000000" pitchFamily="2" charset="2"/>
              </a:rPr>
              <a:t> N, M, K</a:t>
            </a:r>
            <a:endParaRPr lang="en-US" dirty="0"/>
          </a:p>
          <a:p>
            <a:r>
              <a:rPr lang="en-US" dirty="0"/>
              <a:t>616 610 65 167 894 75 </a:t>
            </a:r>
          </a:p>
          <a:p>
            <a:r>
              <a:rPr lang="en-US" dirty="0"/>
              <a:t>510 301 696 574 590 162 </a:t>
            </a:r>
          </a:p>
          <a:p>
            <a:r>
              <a:rPr lang="en-US" dirty="0"/>
              <a:t>173 969 359 32 269 427 </a:t>
            </a:r>
          </a:p>
          <a:p>
            <a:r>
              <a:rPr lang="en-US" dirty="0"/>
              <a:t>511 423 775 780 911 553 </a:t>
            </a:r>
          </a:p>
          <a:p>
            <a:r>
              <a:rPr lang="en-US" dirty="0"/>
              <a:t>183 392 496 765 875 365 </a:t>
            </a:r>
          </a:p>
          <a:p>
            <a:r>
              <a:rPr lang="en-US" dirty="0"/>
              <a:t>903 256 461 475 973 822 </a:t>
            </a:r>
          </a:p>
          <a:p>
            <a:endParaRPr lang="en-US" dirty="0"/>
          </a:p>
          <a:p>
            <a:r>
              <a:rPr lang="en-US" dirty="0"/>
              <a:t>Sample output:</a:t>
            </a:r>
          </a:p>
          <a:p>
            <a:r>
              <a:rPr lang="en-US" dirty="0"/>
              <a:t>#1 3 3</a:t>
            </a:r>
          </a:p>
        </p:txBody>
      </p:sp>
    </p:spTree>
    <p:extLst>
      <p:ext uri="{BB962C8B-B14F-4D97-AF65-F5344CB8AC3E}">
        <p14:creationId xmlns:p14="http://schemas.microsoft.com/office/powerpoint/2010/main" val="302740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 . QMAX</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a:t>QMAX - Giá trị lớn nhất</a:t>
            </a:r>
          </a:p>
          <a:p>
            <a:r>
              <a:rPr lang="vi-VN" sz="1000" dirty="0"/>
              <a:t>Cho một dãy gồm n phần tử có giá trị ban đầu bằng 0.</a:t>
            </a:r>
          </a:p>
          <a:p>
            <a:r>
              <a:rPr lang="vi-VN" sz="1000" dirty="0"/>
              <a:t>Cho m phép biến đổi, mỗi phép có dạng (u, v, k): tăng mỗi phần tử từ vị trí u đến vị trí v lên k đơn vị.</a:t>
            </a:r>
          </a:p>
          <a:p>
            <a:r>
              <a:rPr lang="vi-VN" sz="1000" dirty="0"/>
              <a:t>Cho q câu hỏi, mỗi câu có dạng (u, v): cho biết phần tử có giá trị lớn nhất thuộc đoạn [u, v]</a:t>
            </a:r>
          </a:p>
          <a:p>
            <a:r>
              <a:rPr lang="vi-VN" sz="1000" dirty="0"/>
              <a:t>Giới hạn</a:t>
            </a:r>
          </a:p>
          <a:p>
            <a:r>
              <a:rPr lang="vi-VN" sz="1000" dirty="0"/>
              <a:t>n, m, q &lt;= 50000</a:t>
            </a:r>
          </a:p>
          <a:p>
            <a:r>
              <a:rPr lang="vi-VN" sz="1000" dirty="0"/>
              <a:t>k &gt; 0</a:t>
            </a:r>
          </a:p>
          <a:p>
            <a:r>
              <a:rPr lang="vi-VN" sz="1000" dirty="0"/>
              <a:t>Giá trị của một phần tử luôn không vượt quá 2</a:t>
            </a:r>
            <a:r>
              <a:rPr lang="en-US" sz="1000" dirty="0"/>
              <a:t>^</a:t>
            </a:r>
            <a:r>
              <a:rPr lang="vi-VN" sz="1000" dirty="0"/>
              <a:t>31-1</a:t>
            </a:r>
          </a:p>
        </p:txBody>
      </p:sp>
    </p:spTree>
    <p:extLst>
      <p:ext uri="{BB962C8B-B14F-4D97-AF65-F5344CB8AC3E}">
        <p14:creationId xmlns:p14="http://schemas.microsoft.com/office/powerpoint/2010/main" val="1080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342900" indent="-342900">
              <a:buFont typeface="Wingdings" pitchFamily="2" charset="2"/>
              <a:buChar char="Ø"/>
            </a:pPr>
            <a:r>
              <a:rPr lang="en-US" altLang="ko-KR" sz="900" dirty="0">
                <a:sym typeface="Wingdings" pitchFamily="2" charset="2"/>
              </a:rPr>
              <a:t>Type: Array 2-D</a:t>
            </a:r>
          </a:p>
          <a:p>
            <a:pPr marL="342900" indent="-342900">
              <a:buFont typeface="Wingdings" pitchFamily="2" charset="2"/>
              <a:buChar char="Ø"/>
            </a:pPr>
            <a:r>
              <a:rPr lang="en-US" altLang="ko-KR" sz="900" dirty="0">
                <a:sym typeface="Wingdings" pitchFamily="2" charset="2"/>
              </a:rPr>
              <a:t>Level: Hard</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https://vn.spoj.com/problems/QBMAX/</a:t>
            </a:r>
            <a:endParaRPr lang="en-US" sz="900" dirty="0"/>
          </a:p>
          <a:p>
            <a:pPr marL="342900" indent="-342900">
              <a:buFont typeface="Wingdings" pitchFamily="2" charset="2"/>
              <a:buChar char="Ø"/>
            </a:pPr>
            <a:r>
              <a:rPr lang="en-US" sz="900" dirty="0"/>
              <a:t>https://vn.spoj.com/status/QBMAX,huyennhu11/</a:t>
            </a:r>
          </a:p>
          <a:p>
            <a:r>
              <a:rPr lang="vi-VN" sz="900" dirty="0"/>
              <a:t>Cho một bảng A kích thước m x n (1 &lt;= m, n &lt;= 100), trên đó ghi các số nguyên a</a:t>
            </a:r>
            <a:r>
              <a:rPr lang="vi-VN" sz="900" baseline="-25000" dirty="0"/>
              <a:t>ij</a:t>
            </a:r>
            <a:r>
              <a:rPr lang="vi-VN" sz="900" dirty="0"/>
              <a:t> (|a</a:t>
            </a:r>
            <a:r>
              <a:rPr lang="vi-VN" sz="900" baseline="-25000" dirty="0"/>
              <a:t>ij</a:t>
            </a:r>
            <a:r>
              <a:rPr lang="vi-VN" sz="900" dirty="0"/>
              <a:t>| &lt;= 100). Một người xuất phát tại ô nào đó của cột 1, cần sang cột n (tại ô nào cũng được).</a:t>
            </a:r>
          </a:p>
          <a:p>
            <a:r>
              <a:rPr lang="vi-VN" sz="900" dirty="0"/>
              <a:t>Quy tắc đi: Từ ô (i, j) chỉ được quyền sang một trong 3 ô (i, j + 1); (i - 1, j + 1); (i + 1, j + 1)</a:t>
            </a:r>
            <a:endParaRPr lang="en-US" sz="900" dirty="0"/>
          </a:p>
          <a:p>
            <a:r>
              <a:rPr lang="vi-VN" sz="900" dirty="0"/>
              <a:t>Input</a:t>
            </a:r>
          </a:p>
          <a:p>
            <a:r>
              <a:rPr lang="vi-VN" sz="900" dirty="0"/>
              <a:t>Dòng 1: Ghi hai số m, n là số hàng và số cột của bảng.</a:t>
            </a:r>
          </a:p>
          <a:p>
            <a:r>
              <a:rPr lang="vi-VN" sz="900" dirty="0"/>
              <a:t>M dòng tiếp theo, dòng thứ i ghi đủ n số trên hàng i của bảng theo đúng thứ tự từ trái qua phải</a:t>
            </a:r>
          </a:p>
          <a:p>
            <a:r>
              <a:rPr lang="vi-VN" sz="900" dirty="0"/>
              <a:t>Output</a:t>
            </a:r>
          </a:p>
          <a:p>
            <a:r>
              <a:rPr lang="vi-VN" sz="900" dirty="0"/>
              <a:t>Gồm 1 dòng duy nhất ghi tổng lớn nhất tìm được</a:t>
            </a:r>
          </a:p>
          <a:p>
            <a:endParaRPr lang="vi-VN" sz="900" dirty="0"/>
          </a:p>
          <a:p>
            <a:pPr marL="342900" indent="-342900">
              <a:buFont typeface="Wingdings" pitchFamily="2" charset="2"/>
              <a:buChar char="Ø"/>
            </a:pPr>
            <a:r>
              <a:rPr lang="en-US" sz="900" dirty="0">
                <a:sym typeface="Wingdings" pitchFamily="2" charset="2"/>
              </a:rPr>
              <a:t>Example:</a:t>
            </a:r>
          </a:p>
          <a:p>
            <a:r>
              <a:rPr lang="en-GB" sz="900" b="1" dirty="0"/>
              <a:t>Input:</a:t>
            </a:r>
            <a:r>
              <a:rPr lang="en-GB" sz="900" dirty="0"/>
              <a:t> 				</a:t>
            </a:r>
            <a:r>
              <a:rPr lang="en-US" sz="900" b="1" dirty="0"/>
              <a:t>Output:</a:t>
            </a:r>
            <a:r>
              <a:rPr lang="en-US" sz="900" dirty="0"/>
              <a:t> 41</a:t>
            </a:r>
            <a:endParaRPr lang="en-GB" sz="900" dirty="0"/>
          </a:p>
          <a:p>
            <a:r>
              <a:rPr lang="en-GB" sz="900" dirty="0"/>
              <a:t>5 7</a:t>
            </a:r>
          </a:p>
          <a:p>
            <a:r>
              <a:rPr lang="en-GB" sz="900" dirty="0"/>
              <a:t>9 -2 6 2 1 3 4 </a:t>
            </a:r>
          </a:p>
          <a:p>
            <a:r>
              <a:rPr lang="en-GB" sz="900" dirty="0"/>
              <a:t>0 -1 6 7 1 3 3 </a:t>
            </a:r>
          </a:p>
          <a:p>
            <a:r>
              <a:rPr lang="en-GB" sz="900" dirty="0"/>
              <a:t>8 -2 8 2 5 3 2 </a:t>
            </a:r>
          </a:p>
          <a:p>
            <a:r>
              <a:rPr lang="en-GB" sz="900" dirty="0"/>
              <a:t>1 -1 6 2 1 6 1 </a:t>
            </a:r>
          </a:p>
          <a:p>
            <a:r>
              <a:rPr lang="en-GB" sz="900" dirty="0"/>
              <a:t>7 -2 6 2 1 3 7</a:t>
            </a:r>
            <a:endParaRPr lang="ko-KR" altLang="en-US" sz="900" dirty="0"/>
          </a:p>
        </p:txBody>
      </p:sp>
      <p:sp>
        <p:nvSpPr>
          <p:cNvPr id="8" name="Title 2"/>
          <p:cNvSpPr>
            <a:spLocks noGrp="1"/>
          </p:cNvSpPr>
          <p:nvPr>
            <p:ph type="title"/>
          </p:nvPr>
        </p:nvSpPr>
        <p:spPr>
          <a:xfrm>
            <a:off x="1547664" y="0"/>
            <a:ext cx="7596336" cy="884466"/>
          </a:xfrm>
        </p:spPr>
        <p:txBody>
          <a:bodyPr/>
          <a:lstStyle/>
          <a:p>
            <a:pPr latinLnBrk="0"/>
            <a:r>
              <a:rPr lang="en-US" b="0" dirty="0">
                <a:latin typeface="inherit"/>
              </a:rPr>
              <a:t>1.</a:t>
            </a:r>
            <a:r>
              <a:rPr lang="vi-VN" b="0" dirty="0">
                <a:latin typeface="inherit"/>
              </a:rPr>
              <a:t> QBMAX - Đường đi có tổng lớn nhất</a:t>
            </a:r>
            <a:r>
              <a:rPr lang="en-US" b="0" dirty="0">
                <a:latin typeface="inherit"/>
              </a:rPr>
              <a:t> </a:t>
            </a:r>
            <a:endParaRPr lang="en-US" b="0" dirty="0"/>
          </a:p>
        </p:txBody>
      </p:sp>
    </p:spTree>
    <p:extLst>
      <p:ext uri="{BB962C8B-B14F-4D97-AF65-F5344CB8AC3E}">
        <p14:creationId xmlns:p14="http://schemas.microsoft.com/office/powerpoint/2010/main" val="3572308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 </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a:t>Input</a:t>
            </a:r>
          </a:p>
          <a:p>
            <a:r>
              <a:rPr lang="vi-VN" sz="1000" dirty="0"/>
              <a:t>Dòng 1: n, m</a:t>
            </a:r>
          </a:p>
          <a:p>
            <a:r>
              <a:rPr lang="vi-VN" sz="1000" dirty="0"/>
              <a:t>m dòng tiếp theo, mỗi dòng chứa u, v, k cho biết một phép biến đổi</a:t>
            </a:r>
          </a:p>
          <a:p>
            <a:r>
              <a:rPr lang="vi-VN" sz="1000" dirty="0"/>
              <a:t>Dòng thứ m+2: p</a:t>
            </a:r>
          </a:p>
          <a:p>
            <a:r>
              <a:rPr lang="vi-VN" sz="1000" dirty="0"/>
              <a:t>p dòng tiếp theo, mỗi dòng chứa u, v cho biết một phép biến đổi</a:t>
            </a:r>
          </a:p>
          <a:p>
            <a:r>
              <a:rPr lang="vi-VN" sz="1000" dirty="0"/>
              <a:t>Output</a:t>
            </a:r>
          </a:p>
          <a:p>
            <a:r>
              <a:rPr lang="vi-VN" sz="1000" dirty="0"/>
              <a:t>Gồm p dòng chứa kết quả tương ứng cho từng câu hỏi.</a:t>
            </a:r>
          </a:p>
          <a:p>
            <a:r>
              <a:rPr lang="vi-VN" sz="1000" dirty="0"/>
              <a:t>Example</a:t>
            </a:r>
          </a:p>
          <a:p>
            <a:r>
              <a:rPr lang="vi-VN" sz="1000" dirty="0"/>
              <a:t>Input:</a:t>
            </a:r>
          </a:p>
          <a:p>
            <a:r>
              <a:rPr lang="en-US" sz="1000" dirty="0"/>
              <a:t>7</a:t>
            </a:r>
            <a:r>
              <a:rPr lang="vi-VN" sz="1000" dirty="0"/>
              <a:t> 2</a:t>
            </a:r>
          </a:p>
          <a:p>
            <a:r>
              <a:rPr lang="vi-VN" sz="1000" dirty="0"/>
              <a:t>1 </a:t>
            </a:r>
            <a:r>
              <a:rPr lang="en-US" sz="1000" dirty="0"/>
              <a:t>4</a:t>
            </a:r>
            <a:r>
              <a:rPr lang="vi-VN" sz="1000" dirty="0"/>
              <a:t> 2</a:t>
            </a:r>
          </a:p>
          <a:p>
            <a:r>
              <a:rPr lang="en-US" sz="1000" dirty="0"/>
              <a:t>3</a:t>
            </a:r>
            <a:r>
              <a:rPr lang="vi-VN" sz="1000" dirty="0"/>
              <a:t> </a:t>
            </a:r>
            <a:r>
              <a:rPr lang="en-US" sz="1000" dirty="0"/>
              <a:t>7</a:t>
            </a:r>
            <a:r>
              <a:rPr lang="vi-VN" sz="1000" dirty="0"/>
              <a:t> 3</a:t>
            </a:r>
          </a:p>
          <a:p>
            <a:r>
              <a:rPr lang="en-US" sz="1000" dirty="0"/>
              <a:t>2</a:t>
            </a:r>
            <a:endParaRPr lang="vi-VN" sz="1000" dirty="0"/>
          </a:p>
          <a:p>
            <a:r>
              <a:rPr lang="vi-VN" sz="1000" dirty="0"/>
              <a:t>3 4</a:t>
            </a:r>
            <a:endParaRPr lang="en-US" sz="1000" dirty="0"/>
          </a:p>
          <a:p>
            <a:r>
              <a:rPr lang="en-US" sz="1000" dirty="0"/>
              <a:t>5 7</a:t>
            </a:r>
            <a:endParaRPr lang="vi-VN" sz="1000" dirty="0"/>
          </a:p>
          <a:p>
            <a:r>
              <a:rPr lang="vi-VN" sz="1000" dirty="0"/>
              <a:t>Output:</a:t>
            </a:r>
          </a:p>
          <a:p>
            <a:r>
              <a:rPr lang="en-US" sz="1000" dirty="0"/>
              <a:t>5</a:t>
            </a:r>
          </a:p>
          <a:p>
            <a:r>
              <a:rPr lang="en-US" sz="1000" dirty="0"/>
              <a:t>3</a:t>
            </a:r>
          </a:p>
          <a:p>
            <a:endParaRPr lang="en-US" sz="1000" dirty="0"/>
          </a:p>
        </p:txBody>
      </p:sp>
    </p:spTree>
    <p:extLst>
      <p:ext uri="{BB962C8B-B14F-4D97-AF65-F5344CB8AC3E}">
        <p14:creationId xmlns:p14="http://schemas.microsoft.com/office/powerpoint/2010/main" val="3181844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6. </a:t>
            </a:r>
            <a:r>
              <a:rPr lang="vi-VN" dirty="0"/>
              <a:t>Mountain Walking</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a:hlinkClick r:id="rId2"/>
              </a:rPr>
              <a:t>https://vn.spoj.com/problems/MTWALK/</a:t>
            </a:r>
            <a:endParaRPr lang="en-US" sz="1000" dirty="0"/>
          </a:p>
          <a:p>
            <a:endParaRPr lang="vi-VN" sz="1000" dirty="0"/>
          </a:p>
          <a:p>
            <a:r>
              <a:rPr lang="vi-VN" sz="1000" dirty="0"/>
              <a:t>MTWALK - Mountain Walking</a:t>
            </a:r>
          </a:p>
          <a:p>
            <a:endParaRPr lang="vi-VN" sz="1000" dirty="0"/>
          </a:p>
          <a:p>
            <a:r>
              <a:rPr lang="vi-VN" sz="1000" dirty="0"/>
              <a:t>Cho một bản đồ kích thước NxN (2 &lt;= N &lt;= 100), mỗi ô mang giá trị là độ cao của ô đó (0 &lt;= độ cao &lt;= 110). Bác John và bò Bessie đang ở ô trên trái (dòng 1, cột 1) và muốn đi đến cabin (dòng N, cột N). Họ có thể đi sang phải, trái, lên trên và xuống dưới nhưng không thể đi theo đường chéo. Hãy giúp bác John và bò Bessie tìm đường đi sao cho chênh lệch giữa điểm cao nhất và thấp nhất trên đường đi là nhỏ nhất.</a:t>
            </a:r>
          </a:p>
          <a:p>
            <a:endParaRPr lang="vi-VN" sz="1000" dirty="0"/>
          </a:p>
          <a:p>
            <a:r>
              <a:rPr lang="vi-VN" sz="1000" dirty="0"/>
              <a:t>Dữ liệu</a:t>
            </a:r>
          </a:p>
          <a:p>
            <a:r>
              <a:rPr lang="vi-VN" sz="1000" dirty="0"/>
              <a:t>Dòng 1: N</a:t>
            </a:r>
          </a:p>
          <a:p>
            <a:r>
              <a:rPr lang="vi-VN" sz="1000" dirty="0"/>
              <a:t>Dòng 2..N+1: Mỗi dòng chứa N số nguyên, mỗi số cho biết cao độ của một ô.</a:t>
            </a:r>
          </a:p>
          <a:p>
            <a:r>
              <a:rPr lang="vi-VN" sz="1000" dirty="0"/>
              <a:t>Kết quả</a:t>
            </a:r>
          </a:p>
          <a:p>
            <a:r>
              <a:rPr lang="vi-VN" sz="1000" dirty="0"/>
              <a:t>Một số nguyên là chênh lệch cao độ nhỏ nhất.</a:t>
            </a:r>
          </a:p>
        </p:txBody>
      </p:sp>
    </p:spTree>
    <p:extLst>
      <p:ext uri="{BB962C8B-B14F-4D97-AF65-F5344CB8AC3E}">
        <p14:creationId xmlns:p14="http://schemas.microsoft.com/office/powerpoint/2010/main" val="2258686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a:t>6. </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a:t>Ví dụ</a:t>
            </a:r>
          </a:p>
          <a:p>
            <a:r>
              <a:rPr lang="vi-VN" sz="1000" dirty="0"/>
              <a:t>Dữ liệu</a:t>
            </a:r>
          </a:p>
          <a:p>
            <a:r>
              <a:rPr lang="vi-VN" sz="1000" dirty="0"/>
              <a:t>5</a:t>
            </a:r>
          </a:p>
          <a:p>
            <a:r>
              <a:rPr lang="vi-VN" sz="1000" dirty="0"/>
              <a:t>1 1 3 6 8</a:t>
            </a:r>
          </a:p>
          <a:p>
            <a:r>
              <a:rPr lang="vi-VN" sz="1000" dirty="0"/>
              <a:t>1 2 2 5 5</a:t>
            </a:r>
          </a:p>
          <a:p>
            <a:r>
              <a:rPr lang="vi-VN" sz="1000" dirty="0"/>
              <a:t>4 4 0 3 3</a:t>
            </a:r>
          </a:p>
          <a:p>
            <a:r>
              <a:rPr lang="vi-VN" sz="1000" dirty="0"/>
              <a:t>8 0 2 3 4</a:t>
            </a:r>
          </a:p>
          <a:p>
            <a:r>
              <a:rPr lang="vi-VN" sz="1000" dirty="0"/>
              <a:t>4 3 0 2 1</a:t>
            </a:r>
          </a:p>
          <a:p>
            <a:endParaRPr lang="vi-VN" sz="1000" dirty="0"/>
          </a:p>
          <a:p>
            <a:r>
              <a:rPr lang="vi-VN" sz="1000" dirty="0"/>
              <a:t>Kết quả</a:t>
            </a:r>
          </a:p>
          <a:p>
            <a:r>
              <a:rPr lang="vi-VN" sz="1000" dirty="0"/>
              <a:t>2</a:t>
            </a:r>
            <a:endParaRPr lang="en-US" sz="1000" dirty="0"/>
          </a:p>
        </p:txBody>
      </p:sp>
    </p:spTree>
    <p:extLst>
      <p:ext uri="{BB962C8B-B14F-4D97-AF65-F5344CB8AC3E}">
        <p14:creationId xmlns:p14="http://schemas.microsoft.com/office/powerpoint/2010/main" val="381441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Điều</a:t>
            </a:r>
            <a:r>
              <a:rPr lang="en-US" dirty="0"/>
              <a:t> </a:t>
            </a:r>
            <a:r>
              <a:rPr lang="en-US" dirty="0" err="1"/>
              <a:t>khiển</a:t>
            </a:r>
            <a:r>
              <a:rPr lang="en-US" dirty="0"/>
              <a:t> </a:t>
            </a:r>
            <a:r>
              <a:rPr lang="en-US" dirty="0" err="1"/>
              <a:t>máy</a:t>
            </a:r>
            <a:r>
              <a:rPr lang="en-US" dirty="0"/>
              <a:t> bay</a:t>
            </a:r>
          </a:p>
        </p:txBody>
      </p:sp>
      <p:sp>
        <p:nvSpPr>
          <p:cNvPr id="4" name="Content Placeholder 3"/>
          <p:cNvSpPr>
            <a:spLocks noGrp="1"/>
          </p:cNvSpPr>
          <p:nvPr>
            <p:ph idx="10"/>
          </p:nvPr>
        </p:nvSpPr>
        <p:spPr>
          <a:xfrm>
            <a:off x="1619199" y="1131591"/>
            <a:ext cx="6912768" cy="2592288"/>
          </a:xfrm>
        </p:spPr>
        <p:txBody>
          <a:bodyPr/>
          <a:lstStyle/>
          <a:p>
            <a:r>
              <a:rPr lang="en-US" dirty="0"/>
              <a:t>Cho </a:t>
            </a:r>
            <a:r>
              <a:rPr lang="en-US" dirty="0" err="1"/>
              <a:t>một</a:t>
            </a:r>
            <a:r>
              <a:rPr lang="en-US" dirty="0"/>
              <a:t> ma </a:t>
            </a:r>
            <a:r>
              <a:rPr lang="en-US" dirty="0" err="1"/>
              <a:t>trận</a:t>
            </a:r>
            <a:r>
              <a:rPr lang="en-US" dirty="0"/>
              <a:t> </a:t>
            </a:r>
            <a:r>
              <a:rPr lang="en-US" dirty="0" err="1"/>
              <a:t>kích</a:t>
            </a:r>
            <a:r>
              <a:rPr lang="en-US" dirty="0"/>
              <a:t> </a:t>
            </a:r>
            <a:r>
              <a:rPr lang="en-US" dirty="0" err="1"/>
              <a:t>thước</a:t>
            </a:r>
            <a:r>
              <a:rPr lang="en-US" dirty="0"/>
              <a:t> Nx7 (10 &lt;= N &lt;= 50) </a:t>
            </a:r>
            <a:r>
              <a:rPr lang="en-US" dirty="0" err="1"/>
              <a:t>chứa</a:t>
            </a:r>
            <a:r>
              <a:rPr lang="en-US" dirty="0"/>
              <a:t> </a:t>
            </a:r>
            <a:r>
              <a:rPr lang="en-US" dirty="0" err="1"/>
              <a:t>các</a:t>
            </a:r>
            <a:r>
              <a:rPr lang="en-US" dirty="0"/>
              <a:t> </a:t>
            </a:r>
            <a:r>
              <a:rPr lang="en-US" dirty="0" err="1"/>
              <a:t>số</a:t>
            </a:r>
            <a:r>
              <a:rPr lang="en-US" dirty="0"/>
              <a:t> 0, 1, 2 </a:t>
            </a:r>
            <a:r>
              <a:rPr lang="en-US" dirty="0" err="1"/>
              <a:t>với</a:t>
            </a:r>
            <a:r>
              <a:rPr lang="en-US" dirty="0"/>
              <a:t> 0 </a:t>
            </a:r>
            <a:r>
              <a:rPr lang="en-US" dirty="0" err="1"/>
              <a:t>tương</a:t>
            </a:r>
            <a:r>
              <a:rPr lang="en-US" dirty="0"/>
              <a:t> </a:t>
            </a:r>
            <a:r>
              <a:rPr lang="en-US" dirty="0" err="1"/>
              <a:t>ứng</a:t>
            </a:r>
            <a:r>
              <a:rPr lang="en-US" dirty="0"/>
              <a:t> </a:t>
            </a:r>
            <a:r>
              <a:rPr lang="en-US" dirty="0" err="1"/>
              <a:t>với</a:t>
            </a:r>
            <a:r>
              <a:rPr lang="en-US" dirty="0"/>
              <a:t> </a:t>
            </a:r>
            <a:r>
              <a:rPr lang="en-US" dirty="0" err="1"/>
              <a:t>vị</a:t>
            </a:r>
            <a:r>
              <a:rPr lang="en-US" dirty="0"/>
              <a:t> </a:t>
            </a:r>
            <a:r>
              <a:rPr lang="en-US" dirty="0" err="1"/>
              <a:t>trí</a:t>
            </a:r>
            <a:r>
              <a:rPr lang="en-US" dirty="0"/>
              <a:t> </a:t>
            </a:r>
            <a:r>
              <a:rPr lang="en-US" dirty="0" err="1"/>
              <a:t>trống</a:t>
            </a:r>
            <a:r>
              <a:rPr lang="en-US" dirty="0"/>
              <a:t>, 1 </a:t>
            </a:r>
            <a:r>
              <a:rPr lang="en-US" dirty="0" err="1"/>
              <a:t>tương</a:t>
            </a:r>
            <a:r>
              <a:rPr lang="en-US" dirty="0"/>
              <a:t> </a:t>
            </a:r>
            <a:r>
              <a:rPr lang="en-US" dirty="0" err="1"/>
              <a:t>ứng</a:t>
            </a:r>
            <a:r>
              <a:rPr lang="en-US" dirty="0"/>
              <a:t> </a:t>
            </a:r>
            <a:r>
              <a:rPr lang="en-US" dirty="0" err="1"/>
              <a:t>với</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vàng</a:t>
            </a:r>
            <a:r>
              <a:rPr lang="en-US" dirty="0"/>
              <a:t>, 2 </a:t>
            </a:r>
            <a:r>
              <a:rPr lang="en-US" dirty="0" err="1"/>
              <a:t>tương</a:t>
            </a:r>
            <a:r>
              <a:rPr lang="en-US" dirty="0"/>
              <a:t> </a:t>
            </a:r>
            <a:r>
              <a:rPr lang="en-US" dirty="0" err="1"/>
              <a:t>ứng</a:t>
            </a:r>
            <a:r>
              <a:rPr lang="en-US" dirty="0"/>
              <a:t> </a:t>
            </a:r>
            <a:r>
              <a:rPr lang="en-US" dirty="0" err="1"/>
              <a:t>với</a:t>
            </a:r>
            <a:r>
              <a:rPr lang="en-US" dirty="0"/>
              <a:t> </a:t>
            </a:r>
            <a:r>
              <a:rPr lang="en-US" dirty="0" err="1"/>
              <a:t>vật</a:t>
            </a:r>
            <a:r>
              <a:rPr lang="en-US" dirty="0"/>
              <a:t> </a:t>
            </a:r>
            <a:r>
              <a:rPr lang="en-US" dirty="0" err="1"/>
              <a:t>cản</a:t>
            </a:r>
            <a:r>
              <a:rPr lang="en-US" dirty="0"/>
              <a:t>.</a:t>
            </a:r>
          </a:p>
          <a:p>
            <a:endParaRPr lang="en-US" dirty="0"/>
          </a:p>
          <a:p>
            <a:r>
              <a:rPr lang="en-US" dirty="0" err="1"/>
              <a:t>Một</a:t>
            </a:r>
            <a:r>
              <a:rPr lang="en-US" dirty="0"/>
              <a:t> </a:t>
            </a:r>
            <a:r>
              <a:rPr lang="en-US" dirty="0" err="1"/>
              <a:t>chiếc</a:t>
            </a:r>
            <a:r>
              <a:rPr lang="en-US" dirty="0"/>
              <a:t> </a:t>
            </a:r>
            <a:r>
              <a:rPr lang="en-US" dirty="0" err="1"/>
              <a:t>máy</a:t>
            </a:r>
            <a:r>
              <a:rPr lang="en-US" dirty="0"/>
              <a:t> bay </a:t>
            </a:r>
            <a:r>
              <a:rPr lang="en-US" dirty="0" err="1"/>
              <a:t>được</a:t>
            </a:r>
            <a:r>
              <a:rPr lang="en-US" dirty="0"/>
              <a:t> </a:t>
            </a:r>
            <a:r>
              <a:rPr lang="en-US" dirty="0" err="1"/>
              <a:t>đặt</a:t>
            </a:r>
            <a:r>
              <a:rPr lang="en-US" dirty="0"/>
              <a:t> ở </a:t>
            </a:r>
            <a:r>
              <a:rPr lang="en-US" dirty="0" err="1"/>
              <a:t>vị</a:t>
            </a:r>
            <a:r>
              <a:rPr lang="en-US" dirty="0"/>
              <a:t> </a:t>
            </a:r>
            <a:r>
              <a:rPr lang="en-US" dirty="0" err="1"/>
              <a:t>trí</a:t>
            </a:r>
            <a:r>
              <a:rPr lang="en-US" dirty="0"/>
              <a:t> (N-1,3), </a:t>
            </a:r>
            <a:r>
              <a:rPr lang="en-US" dirty="0" err="1"/>
              <a:t>máy</a:t>
            </a:r>
            <a:r>
              <a:rPr lang="en-US" dirty="0"/>
              <a:t> bay </a:t>
            </a:r>
            <a:r>
              <a:rPr lang="en-US" dirty="0" err="1"/>
              <a:t>sẽ</a:t>
            </a:r>
            <a:r>
              <a:rPr lang="en-US" dirty="0"/>
              <a:t> di </a:t>
            </a:r>
            <a:r>
              <a:rPr lang="en-US" dirty="0" err="1"/>
              <a:t>chuyển</a:t>
            </a:r>
            <a:r>
              <a:rPr lang="en-US" dirty="0"/>
              <a:t> </a:t>
            </a:r>
            <a:r>
              <a:rPr lang="en-US" dirty="0" err="1"/>
              <a:t>theo</a:t>
            </a:r>
            <a:r>
              <a:rPr lang="en-US" dirty="0"/>
              <a:t> </a:t>
            </a:r>
            <a:r>
              <a:rPr lang="en-US" dirty="0" err="1"/>
              <a:t>lệnh</a:t>
            </a:r>
            <a:r>
              <a:rPr lang="en-US" dirty="0"/>
              <a:t> </a:t>
            </a:r>
            <a:r>
              <a:rPr lang="en-US" dirty="0" err="1"/>
              <a:t>cho</a:t>
            </a:r>
            <a:r>
              <a:rPr lang="en-US" dirty="0"/>
              <a:t> </a:t>
            </a:r>
            <a:r>
              <a:rPr lang="en-US" dirty="0" err="1"/>
              <a:t>trước</a:t>
            </a:r>
            <a:r>
              <a:rPr lang="en-US" dirty="0"/>
              <a:t>, </a:t>
            </a:r>
            <a:r>
              <a:rPr lang="en-US" dirty="0" err="1"/>
              <a:t>các</a:t>
            </a:r>
            <a:r>
              <a:rPr lang="en-US" dirty="0"/>
              <a:t> </a:t>
            </a:r>
            <a:r>
              <a:rPr lang="en-US" dirty="0" err="1"/>
              <a:t>lệnh</a:t>
            </a:r>
            <a:r>
              <a:rPr lang="en-US" dirty="0"/>
              <a:t> </a:t>
            </a:r>
            <a:r>
              <a:rPr lang="en-US" dirty="0" err="1"/>
              <a:t>được</a:t>
            </a:r>
            <a:r>
              <a:rPr lang="en-US" dirty="0"/>
              <a:t> </a:t>
            </a:r>
            <a:r>
              <a:rPr lang="en-US" dirty="0" err="1"/>
              <a:t>quy</a:t>
            </a:r>
            <a:r>
              <a:rPr lang="en-US" dirty="0"/>
              <a:t> </a:t>
            </a:r>
            <a:r>
              <a:rPr lang="en-US" dirty="0" err="1"/>
              <a:t>ước</a:t>
            </a:r>
            <a:r>
              <a:rPr lang="en-US" dirty="0"/>
              <a:t> </a:t>
            </a:r>
            <a:r>
              <a:rPr lang="en-US" dirty="0" err="1"/>
              <a:t>như</a:t>
            </a:r>
            <a:r>
              <a:rPr lang="en-US" dirty="0"/>
              <a:t> </a:t>
            </a:r>
            <a:r>
              <a:rPr lang="en-US" dirty="0" err="1"/>
              <a:t>sau</a:t>
            </a:r>
            <a:r>
              <a:rPr lang="en-US" dirty="0"/>
              <a:t>:</a:t>
            </a:r>
          </a:p>
          <a:p>
            <a:endParaRPr lang="en-US" dirty="0"/>
          </a:p>
          <a:p>
            <a:r>
              <a:rPr lang="en-US" dirty="0" err="1"/>
              <a:t>Số</a:t>
            </a:r>
            <a:r>
              <a:rPr lang="en-US" dirty="0"/>
              <a:t> 1: </a:t>
            </a:r>
            <a:r>
              <a:rPr lang="en-US" dirty="0" err="1"/>
              <a:t>máy</a:t>
            </a:r>
            <a:r>
              <a:rPr lang="en-US" dirty="0"/>
              <a:t> bay </a:t>
            </a:r>
            <a:r>
              <a:rPr lang="en-US" dirty="0" err="1"/>
              <a:t>đi</a:t>
            </a:r>
            <a:r>
              <a:rPr lang="en-US" dirty="0"/>
              <a:t> </a:t>
            </a:r>
            <a:r>
              <a:rPr lang="en-US" dirty="0" err="1"/>
              <a:t>thẳng</a:t>
            </a:r>
            <a:r>
              <a:rPr lang="en-US" dirty="0"/>
              <a:t> </a:t>
            </a:r>
            <a:r>
              <a:rPr lang="en-US" dirty="0" err="1"/>
              <a:t>lên</a:t>
            </a:r>
            <a:r>
              <a:rPr lang="en-US" dirty="0"/>
              <a:t> </a:t>
            </a:r>
            <a:r>
              <a:rPr lang="en-US" dirty="0" err="1"/>
              <a:t>trên</a:t>
            </a:r>
            <a:endParaRPr lang="en-US" dirty="0"/>
          </a:p>
          <a:p>
            <a:r>
              <a:rPr lang="en-US" dirty="0" err="1"/>
              <a:t>Số</a:t>
            </a:r>
            <a:r>
              <a:rPr lang="en-US" dirty="0"/>
              <a:t> 2: </a:t>
            </a:r>
            <a:r>
              <a:rPr lang="en-US" dirty="0" err="1"/>
              <a:t>máy</a:t>
            </a:r>
            <a:r>
              <a:rPr lang="en-US" dirty="0"/>
              <a:t> bay </a:t>
            </a:r>
            <a:r>
              <a:rPr lang="en-US" dirty="0" err="1"/>
              <a:t>đi</a:t>
            </a:r>
            <a:r>
              <a:rPr lang="en-US" dirty="0"/>
              <a:t> sang </a:t>
            </a:r>
            <a:r>
              <a:rPr lang="en-US" dirty="0" err="1"/>
              <a:t>trái</a:t>
            </a:r>
            <a:endParaRPr lang="en-US" dirty="0"/>
          </a:p>
          <a:p>
            <a:r>
              <a:rPr lang="en-US" dirty="0" err="1"/>
              <a:t>Số</a:t>
            </a:r>
            <a:r>
              <a:rPr lang="en-US" dirty="0"/>
              <a:t> 3: </a:t>
            </a:r>
            <a:r>
              <a:rPr lang="en-US" dirty="0" err="1"/>
              <a:t>máy</a:t>
            </a:r>
            <a:r>
              <a:rPr lang="en-US" dirty="0"/>
              <a:t> bay </a:t>
            </a:r>
            <a:r>
              <a:rPr lang="en-US" dirty="0" err="1"/>
              <a:t>đi</a:t>
            </a:r>
            <a:r>
              <a:rPr lang="en-US" dirty="0"/>
              <a:t> sang </a:t>
            </a:r>
            <a:r>
              <a:rPr lang="en-US" dirty="0" err="1"/>
              <a:t>phải</a:t>
            </a:r>
            <a:endParaRPr lang="en-US" dirty="0"/>
          </a:p>
        </p:txBody>
      </p:sp>
    </p:spTree>
    <p:extLst>
      <p:ext uri="{BB962C8B-B14F-4D97-AF65-F5344CB8AC3E}">
        <p14:creationId xmlns:p14="http://schemas.microsoft.com/office/powerpoint/2010/main" val="259731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Điều</a:t>
            </a:r>
            <a:r>
              <a:rPr lang="en-US" dirty="0"/>
              <a:t> </a:t>
            </a:r>
            <a:r>
              <a:rPr lang="en-US" dirty="0" err="1"/>
              <a:t>khiển</a:t>
            </a:r>
            <a:r>
              <a:rPr lang="en-US" dirty="0"/>
              <a:t> </a:t>
            </a:r>
            <a:r>
              <a:rPr lang="en-US" dirty="0" err="1"/>
              <a:t>máy</a:t>
            </a:r>
            <a:r>
              <a:rPr lang="en-US" dirty="0"/>
              <a:t> bay</a:t>
            </a:r>
          </a:p>
        </p:txBody>
      </p:sp>
      <p:sp>
        <p:nvSpPr>
          <p:cNvPr id="4" name="Content Placeholder 3"/>
          <p:cNvSpPr>
            <a:spLocks noGrp="1"/>
          </p:cNvSpPr>
          <p:nvPr>
            <p:ph idx="10"/>
          </p:nvPr>
        </p:nvSpPr>
        <p:spPr>
          <a:xfrm>
            <a:off x="1619672" y="987574"/>
            <a:ext cx="6912768" cy="3600400"/>
          </a:xfrm>
        </p:spPr>
        <p:txBody>
          <a:bodyPr/>
          <a:lstStyle/>
          <a:p>
            <a:r>
              <a:rPr lang="en-US" dirty="0" err="1"/>
              <a:t>Ví</a:t>
            </a:r>
            <a:r>
              <a:rPr lang="en-US" dirty="0"/>
              <a:t> </a:t>
            </a:r>
            <a:r>
              <a:rPr lang="en-US" dirty="0" err="1"/>
              <a:t>dụ</a:t>
            </a:r>
            <a:r>
              <a:rPr lang="en-US" dirty="0"/>
              <a:t>:</a:t>
            </a:r>
          </a:p>
          <a:p>
            <a:r>
              <a:rPr lang="en-US" dirty="0"/>
              <a:t>10 5  </a:t>
            </a:r>
            <a:r>
              <a:rPr lang="en-US" dirty="0">
                <a:sym typeface="Wingdings" panose="05000000000000000000" pitchFamily="2" charset="2"/>
              </a:rPr>
              <a:t> N=10, ma </a:t>
            </a:r>
            <a:r>
              <a:rPr lang="en-US" dirty="0" err="1">
                <a:sym typeface="Wingdings" panose="05000000000000000000" pitchFamily="2" charset="2"/>
              </a:rPr>
              <a:t>trận</a:t>
            </a:r>
            <a:r>
              <a:rPr lang="en-US" dirty="0">
                <a:sym typeface="Wingdings" panose="05000000000000000000" pitchFamily="2" charset="2"/>
              </a:rPr>
              <a:t> 10 hang 7 </a:t>
            </a:r>
            <a:r>
              <a:rPr lang="en-US" dirty="0" err="1">
                <a:sym typeface="Wingdings" panose="05000000000000000000" pitchFamily="2" charset="2"/>
              </a:rPr>
              <a:t>cột</a:t>
            </a:r>
            <a:r>
              <a:rPr lang="en-US" dirty="0">
                <a:sym typeface="Wingdings" panose="05000000000000000000" pitchFamily="2" charset="2"/>
              </a:rPr>
              <a:t>, </a:t>
            </a:r>
            <a:r>
              <a:rPr lang="en-US" dirty="0" err="1">
                <a:sym typeface="Wingdings" panose="05000000000000000000" pitchFamily="2" charset="2"/>
              </a:rPr>
              <a:t>gồm</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5 </a:t>
            </a:r>
            <a:r>
              <a:rPr lang="en-US" dirty="0" err="1">
                <a:sym typeface="Wingdings" panose="05000000000000000000" pitchFamily="2" charset="2"/>
              </a:rPr>
              <a:t>câu</a:t>
            </a:r>
            <a:r>
              <a:rPr lang="en-US" dirty="0">
                <a:sym typeface="Wingdings" panose="05000000000000000000" pitchFamily="2" charset="2"/>
              </a:rPr>
              <a:t> </a:t>
            </a:r>
            <a:r>
              <a:rPr lang="en-US" dirty="0" err="1">
                <a:sym typeface="Wingdings" panose="05000000000000000000" pitchFamily="2" charset="2"/>
              </a:rPr>
              <a:t>lệnh</a:t>
            </a:r>
            <a:r>
              <a:rPr lang="en-US" dirty="0">
                <a:sym typeface="Wingdings" panose="05000000000000000000" pitchFamily="2" charset="2"/>
              </a:rPr>
              <a:t> di </a:t>
            </a:r>
            <a:r>
              <a:rPr lang="en-US" dirty="0" err="1">
                <a:sym typeface="Wingdings" panose="05000000000000000000" pitchFamily="2" charset="2"/>
              </a:rPr>
              <a:t>chuyển</a:t>
            </a:r>
            <a:endParaRPr lang="en-US" dirty="0"/>
          </a:p>
          <a:p>
            <a:r>
              <a:rPr lang="en-US" dirty="0"/>
              <a:t>2 1 3 2 1   </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a:t>
            </a:r>
            <a:r>
              <a:rPr lang="en-US" dirty="0" err="1">
                <a:sym typeface="Wingdings" panose="05000000000000000000" pitchFamily="2" charset="2"/>
              </a:rPr>
              <a:t>lệnh</a:t>
            </a:r>
            <a:r>
              <a:rPr lang="en-US" dirty="0">
                <a:sym typeface="Wingdings" panose="05000000000000000000" pitchFamily="2" charset="2"/>
              </a:rPr>
              <a:t> di </a:t>
            </a:r>
            <a:r>
              <a:rPr lang="en-US" dirty="0" err="1">
                <a:sym typeface="Wingdings" panose="05000000000000000000" pitchFamily="2" charset="2"/>
              </a:rPr>
              <a:t>chuyển</a:t>
            </a:r>
            <a:endParaRPr lang="en-US" dirty="0"/>
          </a:p>
          <a:p>
            <a:r>
              <a:rPr lang="en-US" dirty="0"/>
              <a:t>0 1 2 0 0 1 1 </a:t>
            </a:r>
          </a:p>
          <a:p>
            <a:r>
              <a:rPr lang="en-US" dirty="0"/>
              <a:t>2 2 2 2 2 2 0 </a:t>
            </a:r>
          </a:p>
          <a:p>
            <a:r>
              <a:rPr lang="en-US" dirty="0"/>
              <a:t>2 1 2 2 2 2 0 </a:t>
            </a:r>
          </a:p>
          <a:p>
            <a:r>
              <a:rPr lang="en-US" dirty="0"/>
              <a:t>0 1 2 1 0 1 0 </a:t>
            </a:r>
          </a:p>
          <a:p>
            <a:r>
              <a:rPr lang="en-US" dirty="0"/>
              <a:t>0 1 2 1 1 0 0    </a:t>
            </a:r>
            <a:r>
              <a:rPr lang="en-US" dirty="0">
                <a:sym typeface="Wingdings" panose="05000000000000000000" pitchFamily="2" charset="2"/>
              </a:rPr>
              <a:t> </a:t>
            </a:r>
            <a:r>
              <a:rPr lang="en-US" dirty="0" err="1">
                <a:sym typeface="Wingdings" panose="05000000000000000000" pitchFamily="2" charset="2"/>
              </a:rPr>
              <a:t>dữ</a:t>
            </a:r>
            <a:r>
              <a:rPr lang="en-US" dirty="0">
                <a:sym typeface="Wingdings" panose="05000000000000000000" pitchFamily="2" charset="2"/>
              </a:rPr>
              <a:t> </a:t>
            </a:r>
            <a:r>
              <a:rPr lang="en-US" dirty="0" err="1">
                <a:sym typeface="Wingdings" panose="05000000000000000000" pitchFamily="2" charset="2"/>
              </a:rPr>
              <a:t>liệu</a:t>
            </a:r>
            <a:r>
              <a:rPr lang="en-US" dirty="0">
                <a:sym typeface="Wingdings" panose="05000000000000000000" pitchFamily="2" charset="2"/>
              </a:rPr>
              <a:t> </a:t>
            </a:r>
            <a:r>
              <a:rPr lang="en-US" dirty="0" err="1">
                <a:sym typeface="Wingdings" panose="05000000000000000000" pitchFamily="2" charset="2"/>
              </a:rPr>
              <a:t>của</a:t>
            </a:r>
            <a:r>
              <a:rPr lang="en-US" dirty="0">
                <a:sym typeface="Wingdings" panose="05000000000000000000" pitchFamily="2" charset="2"/>
              </a:rPr>
              <a:t> ma </a:t>
            </a:r>
            <a:r>
              <a:rPr lang="en-US" dirty="0" err="1">
                <a:sym typeface="Wingdings" panose="05000000000000000000" pitchFamily="2" charset="2"/>
              </a:rPr>
              <a:t>trận</a:t>
            </a:r>
            <a:endParaRPr lang="en-US" dirty="0"/>
          </a:p>
          <a:p>
            <a:r>
              <a:rPr lang="en-US" dirty="0"/>
              <a:t>0 2 2 2 2 2 0 </a:t>
            </a:r>
          </a:p>
          <a:p>
            <a:r>
              <a:rPr lang="en-US" dirty="0"/>
              <a:t>1 0 0 0 0 1 2 </a:t>
            </a:r>
          </a:p>
          <a:p>
            <a:r>
              <a:rPr lang="en-US" dirty="0"/>
              <a:t>0 0 1 1 2 2 2 </a:t>
            </a:r>
          </a:p>
          <a:p>
            <a:r>
              <a:rPr lang="en-US" dirty="0"/>
              <a:t>2 0 2 2 1 0 2 </a:t>
            </a:r>
          </a:p>
          <a:p>
            <a:r>
              <a:rPr lang="en-US" dirty="0"/>
              <a:t>0 1 0 0 1 0 2 </a:t>
            </a:r>
          </a:p>
          <a:p>
            <a:endParaRPr lang="en-US" dirty="0"/>
          </a:p>
        </p:txBody>
      </p:sp>
    </p:spTree>
    <p:extLst>
      <p:ext uri="{BB962C8B-B14F-4D97-AF65-F5344CB8AC3E}">
        <p14:creationId xmlns:p14="http://schemas.microsoft.com/office/powerpoint/2010/main" val="86473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Điều</a:t>
            </a:r>
            <a:r>
              <a:rPr lang="en-US" dirty="0"/>
              <a:t> </a:t>
            </a:r>
            <a:r>
              <a:rPr lang="en-US" dirty="0" err="1"/>
              <a:t>khiển</a:t>
            </a:r>
            <a:r>
              <a:rPr lang="en-US" dirty="0"/>
              <a:t> </a:t>
            </a:r>
            <a:r>
              <a:rPr lang="en-US" dirty="0" err="1"/>
              <a:t>máy</a:t>
            </a:r>
            <a:r>
              <a:rPr lang="en-US" dirty="0"/>
              <a:t> bay</a:t>
            </a:r>
          </a:p>
        </p:txBody>
      </p:sp>
      <p:sp>
        <p:nvSpPr>
          <p:cNvPr id="4" name="Content Placeholder 3"/>
          <p:cNvSpPr>
            <a:spLocks noGrp="1"/>
          </p:cNvSpPr>
          <p:nvPr>
            <p:ph idx="10"/>
          </p:nvPr>
        </p:nvSpPr>
        <p:spPr>
          <a:xfrm>
            <a:off x="1619672" y="884466"/>
            <a:ext cx="6912768" cy="3631500"/>
          </a:xfrm>
        </p:spPr>
        <p:txBody>
          <a:bodyPr/>
          <a:lstStyle/>
          <a:p>
            <a:r>
              <a:rPr lang="en-US" dirty="0"/>
              <a:t>0 1 2 0 0 1 1 </a:t>
            </a:r>
          </a:p>
          <a:p>
            <a:r>
              <a:rPr lang="en-US" dirty="0"/>
              <a:t>2 2 2 2 2 2 0 </a:t>
            </a:r>
          </a:p>
          <a:p>
            <a:r>
              <a:rPr lang="en-US" dirty="0"/>
              <a:t>2 1 2 2 2 2 0 </a:t>
            </a:r>
          </a:p>
          <a:p>
            <a:r>
              <a:rPr lang="en-US" dirty="0"/>
              <a:t>0 1 2 1 0 1 0 </a:t>
            </a:r>
          </a:p>
          <a:p>
            <a:r>
              <a:rPr lang="en-US" dirty="0"/>
              <a:t>0 1 2 1 1 0 0</a:t>
            </a:r>
          </a:p>
          <a:p>
            <a:r>
              <a:rPr lang="en-US" dirty="0"/>
              <a:t>0 2 2 2 2 2 0 </a:t>
            </a:r>
          </a:p>
          <a:p>
            <a:r>
              <a:rPr lang="en-US" dirty="0"/>
              <a:t>1 0 0 0 0 1 2 </a:t>
            </a:r>
          </a:p>
          <a:p>
            <a:r>
              <a:rPr lang="en-US" dirty="0"/>
              <a:t>0 0 1 1 2 2 2 </a:t>
            </a:r>
          </a:p>
          <a:p>
            <a:r>
              <a:rPr lang="en-US" dirty="0"/>
              <a:t>2 0 2 2 1 0 2 </a:t>
            </a:r>
          </a:p>
          <a:p>
            <a:r>
              <a:rPr lang="en-US" dirty="0"/>
              <a:t>0 1 0 </a:t>
            </a:r>
            <a:r>
              <a:rPr lang="en-US" dirty="0">
                <a:solidFill>
                  <a:srgbClr val="FF0000"/>
                </a:solidFill>
              </a:rPr>
              <a:t>0</a:t>
            </a:r>
            <a:r>
              <a:rPr lang="en-US" dirty="0"/>
              <a:t> 1 0 2 </a:t>
            </a:r>
          </a:p>
          <a:p>
            <a:r>
              <a:rPr lang="en-US" dirty="0" err="1"/>
              <a:t>Vị</a:t>
            </a:r>
            <a:r>
              <a:rPr lang="en-US" dirty="0"/>
              <a:t> </a:t>
            </a:r>
            <a:r>
              <a:rPr lang="en-US" dirty="0" err="1"/>
              <a:t>trí</a:t>
            </a:r>
            <a:r>
              <a:rPr lang="en-US" dirty="0"/>
              <a:t> (9,3) </a:t>
            </a:r>
            <a:r>
              <a:rPr lang="en-US" dirty="0" err="1"/>
              <a:t>được</a:t>
            </a:r>
            <a:r>
              <a:rPr lang="en-US" dirty="0"/>
              <a:t> </a:t>
            </a:r>
            <a:r>
              <a:rPr lang="en-US" dirty="0" err="1"/>
              <a:t>tô</a:t>
            </a:r>
            <a:r>
              <a:rPr lang="en-US" dirty="0"/>
              <a:t> </a:t>
            </a:r>
            <a:r>
              <a:rPr lang="en-US" dirty="0" err="1"/>
              <a:t>màu</a:t>
            </a:r>
            <a:r>
              <a:rPr lang="en-US" dirty="0"/>
              <a:t> </a:t>
            </a:r>
            <a:r>
              <a:rPr lang="en-US" dirty="0" err="1"/>
              <a:t>đỏ</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xuất</a:t>
            </a:r>
            <a:r>
              <a:rPr lang="en-US" dirty="0"/>
              <a:t> </a:t>
            </a:r>
            <a:r>
              <a:rPr lang="en-US" dirty="0" err="1"/>
              <a:t>phát</a:t>
            </a:r>
            <a:r>
              <a:rPr lang="en-US" dirty="0"/>
              <a:t> </a:t>
            </a:r>
            <a:r>
              <a:rPr lang="en-US" dirty="0" err="1"/>
              <a:t>của</a:t>
            </a:r>
            <a:r>
              <a:rPr lang="en-US" dirty="0"/>
              <a:t> </a:t>
            </a:r>
            <a:r>
              <a:rPr lang="en-US" dirty="0" err="1"/>
              <a:t>máy</a:t>
            </a:r>
            <a:r>
              <a:rPr lang="en-US" dirty="0"/>
              <a:t> bay.</a:t>
            </a:r>
          </a:p>
          <a:p>
            <a:r>
              <a:rPr lang="en-US" dirty="0" err="1"/>
              <a:t>Các</a:t>
            </a:r>
            <a:r>
              <a:rPr lang="en-US" dirty="0"/>
              <a:t> </a:t>
            </a:r>
            <a:r>
              <a:rPr lang="en-US" dirty="0" err="1"/>
              <a:t>lệnh</a:t>
            </a:r>
            <a:r>
              <a:rPr lang="en-US" dirty="0"/>
              <a:t> </a:t>
            </a:r>
            <a:r>
              <a:rPr lang="en-US" dirty="0" err="1"/>
              <a:t>đc</a:t>
            </a:r>
            <a:r>
              <a:rPr lang="en-US" dirty="0"/>
              <a:t> </a:t>
            </a:r>
            <a:r>
              <a:rPr lang="en-US" dirty="0" err="1"/>
              <a:t>thực</a:t>
            </a:r>
            <a:r>
              <a:rPr lang="en-US" dirty="0"/>
              <a:t> </a:t>
            </a:r>
            <a:r>
              <a:rPr lang="en-US" dirty="0" err="1"/>
              <a:t>hiện</a:t>
            </a:r>
            <a:r>
              <a:rPr lang="en-US" dirty="0"/>
              <a:t> </a:t>
            </a:r>
            <a:r>
              <a:rPr lang="en-US" dirty="0" err="1"/>
              <a:t>tuần</a:t>
            </a:r>
            <a:r>
              <a:rPr lang="en-US" dirty="0"/>
              <a:t> </a:t>
            </a:r>
            <a:r>
              <a:rPr lang="en-US" dirty="0" err="1"/>
              <a:t>tự</a:t>
            </a:r>
            <a:r>
              <a:rPr lang="en-US" dirty="0"/>
              <a:t> </a:t>
            </a:r>
            <a:r>
              <a:rPr lang="en-US" dirty="0" err="1"/>
              <a:t>là</a:t>
            </a:r>
            <a:r>
              <a:rPr lang="en-US" dirty="0"/>
              <a:t>: 2 1 3 2 1</a:t>
            </a:r>
          </a:p>
          <a:p>
            <a:r>
              <a:rPr lang="en-US" dirty="0" err="1"/>
              <a:t>Đầu</a:t>
            </a:r>
            <a:r>
              <a:rPr lang="en-US" dirty="0"/>
              <a:t> </a:t>
            </a:r>
            <a:r>
              <a:rPr lang="en-US" dirty="0" err="1"/>
              <a:t>tiên</a:t>
            </a:r>
            <a:r>
              <a:rPr lang="en-US" dirty="0"/>
              <a:t>, </a:t>
            </a:r>
            <a:r>
              <a:rPr lang="en-US" dirty="0" err="1"/>
              <a:t>lệnh</a:t>
            </a:r>
            <a:r>
              <a:rPr lang="en-US" dirty="0"/>
              <a:t> </a:t>
            </a:r>
            <a:r>
              <a:rPr lang="en-US" dirty="0" err="1"/>
              <a:t>số</a:t>
            </a:r>
            <a:r>
              <a:rPr lang="en-US" dirty="0"/>
              <a:t> 2 </a:t>
            </a:r>
            <a:r>
              <a:rPr lang="en-US" dirty="0" err="1"/>
              <a:t>là</a:t>
            </a:r>
            <a:r>
              <a:rPr lang="en-US" dirty="0"/>
              <a:t> </a:t>
            </a:r>
            <a:r>
              <a:rPr lang="en-US" dirty="0" err="1"/>
              <a:t>rẽ</a:t>
            </a:r>
            <a:r>
              <a:rPr lang="en-US" dirty="0"/>
              <a:t> </a:t>
            </a:r>
            <a:r>
              <a:rPr lang="en-US" dirty="0" err="1"/>
              <a:t>trái</a:t>
            </a:r>
            <a:r>
              <a:rPr lang="en-US" dirty="0"/>
              <a:t>, </a:t>
            </a:r>
            <a:r>
              <a:rPr lang="en-US" dirty="0" err="1"/>
              <a:t>như</a:t>
            </a:r>
            <a:r>
              <a:rPr lang="en-US" dirty="0"/>
              <a:t> </a:t>
            </a:r>
            <a:r>
              <a:rPr lang="en-US" dirty="0" err="1"/>
              <a:t>vậy</a:t>
            </a:r>
            <a:r>
              <a:rPr lang="en-US" dirty="0"/>
              <a:t> </a:t>
            </a:r>
            <a:r>
              <a:rPr lang="en-US" dirty="0" err="1"/>
              <a:t>máy</a:t>
            </a:r>
            <a:r>
              <a:rPr lang="en-US" dirty="0"/>
              <a:t> bay </a:t>
            </a:r>
            <a:r>
              <a:rPr lang="en-US" dirty="0" err="1"/>
              <a:t>sau</a:t>
            </a:r>
            <a:r>
              <a:rPr lang="en-US" dirty="0"/>
              <a:t> </a:t>
            </a:r>
            <a:r>
              <a:rPr lang="en-US" dirty="0" err="1"/>
              <a:t>khi</a:t>
            </a:r>
            <a:r>
              <a:rPr lang="en-US" dirty="0"/>
              <a:t> di </a:t>
            </a:r>
            <a:r>
              <a:rPr lang="en-US" dirty="0" err="1"/>
              <a:t>chuyển</a:t>
            </a:r>
            <a:r>
              <a:rPr lang="en-US" dirty="0"/>
              <a:t> </a:t>
            </a:r>
            <a:r>
              <a:rPr lang="en-US" dirty="0" err="1"/>
              <a:t>sẽ</a:t>
            </a:r>
            <a:r>
              <a:rPr lang="en-US" dirty="0"/>
              <a:t> ở </a:t>
            </a:r>
            <a:r>
              <a:rPr lang="en-US" dirty="0" err="1"/>
              <a:t>vị</a:t>
            </a:r>
            <a:r>
              <a:rPr lang="en-US" dirty="0"/>
              <a:t> </a:t>
            </a:r>
            <a:r>
              <a:rPr lang="en-US" dirty="0" err="1"/>
              <a:t>trí</a:t>
            </a:r>
            <a:r>
              <a:rPr lang="en-US" dirty="0"/>
              <a:t> </a:t>
            </a:r>
            <a:r>
              <a:rPr lang="en-US" dirty="0" err="1"/>
              <a:t>là</a:t>
            </a:r>
            <a:r>
              <a:rPr lang="en-US" dirty="0"/>
              <a:t> (8,2):</a:t>
            </a:r>
          </a:p>
        </p:txBody>
      </p:sp>
    </p:spTree>
    <p:extLst>
      <p:ext uri="{BB962C8B-B14F-4D97-AF65-F5344CB8AC3E}">
        <p14:creationId xmlns:p14="http://schemas.microsoft.com/office/powerpoint/2010/main" val="380912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Điều</a:t>
            </a:r>
            <a:r>
              <a:rPr lang="en-US" dirty="0"/>
              <a:t> </a:t>
            </a:r>
            <a:r>
              <a:rPr lang="en-US" dirty="0" err="1"/>
              <a:t>khiển</a:t>
            </a:r>
            <a:r>
              <a:rPr lang="en-US" dirty="0"/>
              <a:t> </a:t>
            </a:r>
            <a:r>
              <a:rPr lang="en-US" dirty="0" err="1"/>
              <a:t>máy</a:t>
            </a:r>
            <a:r>
              <a:rPr lang="en-US" dirty="0"/>
              <a:t> bay</a:t>
            </a:r>
          </a:p>
        </p:txBody>
      </p:sp>
      <p:sp>
        <p:nvSpPr>
          <p:cNvPr id="4" name="Content Placeholder 3"/>
          <p:cNvSpPr>
            <a:spLocks noGrp="1"/>
          </p:cNvSpPr>
          <p:nvPr>
            <p:ph idx="10"/>
          </p:nvPr>
        </p:nvSpPr>
        <p:spPr>
          <a:xfrm>
            <a:off x="1619672" y="915566"/>
            <a:ext cx="6912768" cy="3816424"/>
          </a:xfrm>
        </p:spPr>
        <p:txBody>
          <a:bodyPr/>
          <a:lstStyle/>
          <a:p>
            <a:r>
              <a:rPr lang="en-US" dirty="0"/>
              <a:t>0 1 2 0 0 1 1 </a:t>
            </a:r>
          </a:p>
          <a:p>
            <a:r>
              <a:rPr lang="en-US" dirty="0"/>
              <a:t>2 2 2 2 2 2 0 </a:t>
            </a:r>
          </a:p>
          <a:p>
            <a:r>
              <a:rPr lang="en-US" dirty="0"/>
              <a:t>2 1 2 2 2 2 0 </a:t>
            </a:r>
          </a:p>
          <a:p>
            <a:r>
              <a:rPr lang="en-US" dirty="0"/>
              <a:t>0 1 2 1 0 1 0 </a:t>
            </a:r>
          </a:p>
          <a:p>
            <a:r>
              <a:rPr lang="en-US" dirty="0"/>
              <a:t>0 1 2 1 1 0 0</a:t>
            </a:r>
          </a:p>
          <a:p>
            <a:r>
              <a:rPr lang="en-US" dirty="0"/>
              <a:t>0 2 2 2 2 2 0 </a:t>
            </a:r>
          </a:p>
          <a:p>
            <a:r>
              <a:rPr lang="en-US" dirty="0"/>
              <a:t>1 0 0 0 0 1 2 </a:t>
            </a:r>
          </a:p>
          <a:p>
            <a:r>
              <a:rPr lang="en-US" dirty="0"/>
              <a:t>0 0 1 1 2 2 2 </a:t>
            </a:r>
          </a:p>
          <a:p>
            <a:r>
              <a:rPr lang="en-US" dirty="0"/>
              <a:t>2 0 </a:t>
            </a:r>
            <a:r>
              <a:rPr lang="en-US" dirty="0">
                <a:solidFill>
                  <a:srgbClr val="00B050"/>
                </a:solidFill>
              </a:rPr>
              <a:t>2</a:t>
            </a:r>
            <a:r>
              <a:rPr lang="en-US" dirty="0"/>
              <a:t> 2 1 0 2 </a:t>
            </a:r>
          </a:p>
          <a:p>
            <a:r>
              <a:rPr lang="en-US" dirty="0"/>
              <a:t>0 1 0 </a:t>
            </a:r>
            <a:r>
              <a:rPr lang="en-US" dirty="0">
                <a:solidFill>
                  <a:srgbClr val="FF0000"/>
                </a:solidFill>
              </a:rPr>
              <a:t>0</a:t>
            </a:r>
            <a:r>
              <a:rPr lang="en-US" dirty="0"/>
              <a:t> 1 0 2 </a:t>
            </a:r>
          </a:p>
          <a:p>
            <a:r>
              <a:rPr lang="en-US" dirty="0" err="1"/>
              <a:t>Tuy</a:t>
            </a:r>
            <a:r>
              <a:rPr lang="en-US" dirty="0"/>
              <a:t> </a:t>
            </a:r>
            <a:r>
              <a:rPr lang="en-US" dirty="0" err="1"/>
              <a:t>nhiên</a:t>
            </a:r>
            <a:r>
              <a:rPr lang="en-US" dirty="0"/>
              <a:t> do </a:t>
            </a:r>
            <a:r>
              <a:rPr lang="en-US" dirty="0" err="1"/>
              <a:t>vị</a:t>
            </a:r>
            <a:r>
              <a:rPr lang="en-US" dirty="0"/>
              <a:t> </a:t>
            </a:r>
            <a:r>
              <a:rPr lang="en-US" dirty="0" err="1"/>
              <a:t>trí</a:t>
            </a:r>
            <a:r>
              <a:rPr lang="en-US" dirty="0"/>
              <a:t> (8,2) </a:t>
            </a:r>
            <a:r>
              <a:rPr lang="en-US" dirty="0" err="1"/>
              <a:t>là</a:t>
            </a:r>
            <a:r>
              <a:rPr lang="en-US" dirty="0"/>
              <a:t> </a:t>
            </a:r>
            <a:r>
              <a:rPr lang="en-US" dirty="0" err="1"/>
              <a:t>một</a:t>
            </a:r>
            <a:r>
              <a:rPr lang="en-US" dirty="0"/>
              <a:t> </a:t>
            </a:r>
            <a:r>
              <a:rPr lang="en-US" dirty="0" err="1"/>
              <a:t>vật</a:t>
            </a:r>
            <a:r>
              <a:rPr lang="en-US" dirty="0"/>
              <a:t> </a:t>
            </a:r>
            <a:r>
              <a:rPr lang="en-US" dirty="0" err="1"/>
              <a:t>cản</a:t>
            </a:r>
            <a:r>
              <a:rPr lang="en-US" dirty="0"/>
              <a:t> </a:t>
            </a:r>
            <a:r>
              <a:rPr lang="en-US" dirty="0" err="1"/>
              <a:t>nên</a:t>
            </a:r>
            <a:r>
              <a:rPr lang="en-US" dirty="0"/>
              <a:t> </a:t>
            </a:r>
            <a:r>
              <a:rPr lang="en-US" dirty="0" err="1"/>
              <a:t>máy</a:t>
            </a:r>
            <a:r>
              <a:rPr lang="en-US" dirty="0"/>
              <a:t> bay </a:t>
            </a:r>
            <a:r>
              <a:rPr lang="en-US" dirty="0" err="1"/>
              <a:t>không</a:t>
            </a:r>
            <a:r>
              <a:rPr lang="en-US" dirty="0"/>
              <a:t> </a:t>
            </a:r>
            <a:r>
              <a:rPr lang="en-US" dirty="0" err="1"/>
              <a:t>thể</a:t>
            </a:r>
            <a:r>
              <a:rPr lang="en-US" dirty="0"/>
              <a:t> di </a:t>
            </a:r>
            <a:r>
              <a:rPr lang="en-US" dirty="0" err="1"/>
              <a:t>chuyển</a:t>
            </a:r>
            <a:r>
              <a:rPr lang="en-US" dirty="0"/>
              <a:t> </a:t>
            </a:r>
            <a:r>
              <a:rPr lang="en-US" dirty="0" err="1"/>
              <a:t>đến</a:t>
            </a:r>
            <a:r>
              <a:rPr lang="en-US" dirty="0"/>
              <a:t> </a:t>
            </a:r>
            <a:r>
              <a:rPr lang="en-US" dirty="0" err="1"/>
              <a:t>vị</a:t>
            </a:r>
            <a:r>
              <a:rPr lang="en-US" dirty="0"/>
              <a:t> </a:t>
            </a:r>
            <a:r>
              <a:rPr lang="en-US" dirty="0" err="1"/>
              <a:t>trí</a:t>
            </a:r>
            <a:r>
              <a:rPr lang="en-US" dirty="0"/>
              <a:t> </a:t>
            </a:r>
            <a:r>
              <a:rPr lang="en-US" dirty="0" err="1"/>
              <a:t>này</a:t>
            </a:r>
            <a:r>
              <a:rPr lang="en-US" dirty="0"/>
              <a:t>, </a:t>
            </a:r>
            <a:r>
              <a:rPr lang="en-US" dirty="0" err="1"/>
              <a:t>vì</a:t>
            </a:r>
            <a:r>
              <a:rPr lang="en-US" dirty="0"/>
              <a:t> </a:t>
            </a:r>
            <a:r>
              <a:rPr lang="en-US" dirty="0" err="1"/>
              <a:t>vậy</a:t>
            </a:r>
            <a:r>
              <a:rPr lang="en-US" dirty="0"/>
              <a:t> </a:t>
            </a:r>
            <a:r>
              <a:rPr lang="en-US" dirty="0" err="1"/>
              <a:t>lệnh</a:t>
            </a:r>
            <a:r>
              <a:rPr lang="en-US" dirty="0"/>
              <a:t> </a:t>
            </a:r>
            <a:r>
              <a:rPr lang="en-US" dirty="0" err="1"/>
              <a:t>này</a:t>
            </a:r>
            <a:r>
              <a:rPr lang="en-US" dirty="0"/>
              <a:t> </a:t>
            </a:r>
            <a:r>
              <a:rPr lang="en-US" dirty="0" err="1"/>
              <a:t>bỏ</a:t>
            </a:r>
            <a:r>
              <a:rPr lang="en-US" dirty="0"/>
              <a:t> qua.</a:t>
            </a:r>
          </a:p>
          <a:p>
            <a:r>
              <a:rPr lang="en-US" dirty="0" err="1"/>
              <a:t>Tiếp</a:t>
            </a:r>
            <a:r>
              <a:rPr lang="en-US" dirty="0"/>
              <a:t> </a:t>
            </a:r>
            <a:r>
              <a:rPr lang="en-US" dirty="0" err="1"/>
              <a:t>theo</a:t>
            </a:r>
            <a:r>
              <a:rPr lang="en-US" dirty="0"/>
              <a:t> </a:t>
            </a:r>
            <a:r>
              <a:rPr lang="en-US" dirty="0" err="1"/>
              <a:t>là</a:t>
            </a:r>
            <a:r>
              <a:rPr lang="en-US" dirty="0"/>
              <a:t> </a:t>
            </a:r>
            <a:r>
              <a:rPr lang="en-US" dirty="0" err="1"/>
              <a:t>lệnh</a:t>
            </a:r>
            <a:r>
              <a:rPr lang="en-US" dirty="0"/>
              <a:t> </a:t>
            </a:r>
            <a:r>
              <a:rPr lang="en-US" dirty="0" err="1"/>
              <a:t>số</a:t>
            </a:r>
            <a:r>
              <a:rPr lang="en-US" dirty="0"/>
              <a:t> 1: </a:t>
            </a:r>
            <a:r>
              <a:rPr lang="en-US" dirty="0" err="1"/>
              <a:t>máy</a:t>
            </a:r>
            <a:r>
              <a:rPr lang="en-US" dirty="0"/>
              <a:t> bay </a:t>
            </a:r>
            <a:r>
              <a:rPr lang="en-US" dirty="0" err="1"/>
              <a:t>đi</a:t>
            </a:r>
            <a:r>
              <a:rPr lang="en-US" dirty="0"/>
              <a:t> </a:t>
            </a:r>
            <a:r>
              <a:rPr lang="en-US" dirty="0" err="1"/>
              <a:t>thẳng</a:t>
            </a:r>
            <a:r>
              <a:rPr lang="en-US" dirty="0"/>
              <a:t> </a:t>
            </a:r>
            <a:r>
              <a:rPr lang="en-US" dirty="0" err="1"/>
              <a:t>tức</a:t>
            </a:r>
            <a:r>
              <a:rPr lang="en-US" dirty="0"/>
              <a:t> </a:t>
            </a:r>
            <a:r>
              <a:rPr lang="en-US" dirty="0" err="1"/>
              <a:t>là</a:t>
            </a:r>
            <a:r>
              <a:rPr lang="en-US" dirty="0"/>
              <a:t> </a:t>
            </a:r>
            <a:r>
              <a:rPr lang="en-US" dirty="0" err="1"/>
              <a:t>từ</a:t>
            </a:r>
            <a:r>
              <a:rPr lang="en-US" dirty="0"/>
              <a:t> </a:t>
            </a:r>
            <a:r>
              <a:rPr lang="en-US" dirty="0" err="1"/>
              <a:t>vị</a:t>
            </a:r>
            <a:r>
              <a:rPr lang="en-US" dirty="0"/>
              <a:t> </a:t>
            </a:r>
            <a:r>
              <a:rPr lang="en-US" dirty="0" err="1"/>
              <a:t>trí</a:t>
            </a:r>
            <a:r>
              <a:rPr lang="en-US" dirty="0"/>
              <a:t> (9,3) </a:t>
            </a:r>
            <a:r>
              <a:rPr lang="en-US" dirty="0" err="1"/>
              <a:t>lên</a:t>
            </a:r>
            <a:r>
              <a:rPr lang="en-US" dirty="0"/>
              <a:t> </a:t>
            </a:r>
            <a:r>
              <a:rPr lang="en-US" dirty="0" err="1"/>
              <a:t>vị</a:t>
            </a:r>
            <a:r>
              <a:rPr lang="en-US" dirty="0"/>
              <a:t> </a:t>
            </a:r>
            <a:r>
              <a:rPr lang="en-US" dirty="0" err="1"/>
              <a:t>trí</a:t>
            </a:r>
            <a:r>
              <a:rPr lang="en-US" dirty="0"/>
              <a:t> (8,3), </a:t>
            </a:r>
            <a:r>
              <a:rPr lang="en-US" dirty="0" err="1"/>
              <a:t>tuy</a:t>
            </a:r>
            <a:r>
              <a:rPr lang="en-US" dirty="0"/>
              <a:t> </a:t>
            </a:r>
            <a:r>
              <a:rPr lang="en-US" dirty="0" err="1"/>
              <a:t>nhiên</a:t>
            </a:r>
            <a:r>
              <a:rPr lang="en-US" dirty="0"/>
              <a:t> </a:t>
            </a:r>
            <a:r>
              <a:rPr lang="en-US" dirty="0" err="1"/>
              <a:t>cũng</a:t>
            </a:r>
            <a:r>
              <a:rPr lang="en-US" dirty="0"/>
              <a:t> </a:t>
            </a:r>
            <a:r>
              <a:rPr lang="en-US" dirty="0" err="1"/>
              <a:t>giống</a:t>
            </a:r>
            <a:r>
              <a:rPr lang="en-US" dirty="0"/>
              <a:t> </a:t>
            </a:r>
            <a:r>
              <a:rPr lang="en-US" dirty="0" err="1"/>
              <a:t>như</a:t>
            </a:r>
            <a:r>
              <a:rPr lang="en-US" dirty="0"/>
              <a:t> </a:t>
            </a:r>
            <a:r>
              <a:rPr lang="en-US" dirty="0" err="1"/>
              <a:t>trường</a:t>
            </a:r>
            <a:r>
              <a:rPr lang="en-US" dirty="0"/>
              <a:t> </a:t>
            </a:r>
            <a:r>
              <a:rPr lang="en-US" dirty="0" err="1"/>
              <a:t>hợp</a:t>
            </a:r>
            <a:r>
              <a:rPr lang="en-US" dirty="0"/>
              <a:t> </a:t>
            </a:r>
            <a:r>
              <a:rPr lang="en-US" dirty="0" err="1"/>
              <a:t>trên</a:t>
            </a:r>
            <a:r>
              <a:rPr lang="en-US" dirty="0"/>
              <a:t>, </a:t>
            </a:r>
            <a:r>
              <a:rPr lang="en-US" dirty="0" err="1"/>
              <a:t>vị</a:t>
            </a:r>
            <a:r>
              <a:rPr lang="en-US" dirty="0"/>
              <a:t> </a:t>
            </a:r>
            <a:r>
              <a:rPr lang="en-US" dirty="0" err="1"/>
              <a:t>trí</a:t>
            </a:r>
            <a:r>
              <a:rPr lang="en-US" dirty="0"/>
              <a:t> (8,3) </a:t>
            </a:r>
            <a:r>
              <a:rPr lang="en-US" dirty="0" err="1"/>
              <a:t>là</a:t>
            </a:r>
            <a:r>
              <a:rPr lang="en-US" dirty="0"/>
              <a:t> </a:t>
            </a:r>
            <a:r>
              <a:rPr lang="en-US" dirty="0" err="1"/>
              <a:t>một</a:t>
            </a:r>
            <a:r>
              <a:rPr lang="en-US" dirty="0"/>
              <a:t> </a:t>
            </a:r>
            <a:r>
              <a:rPr lang="en-US" dirty="0" err="1"/>
              <a:t>vật</a:t>
            </a:r>
            <a:r>
              <a:rPr lang="en-US" dirty="0"/>
              <a:t> </a:t>
            </a:r>
            <a:r>
              <a:rPr lang="en-US" dirty="0" err="1"/>
              <a:t>cản</a:t>
            </a:r>
            <a:r>
              <a:rPr lang="en-US" dirty="0"/>
              <a:t> </a:t>
            </a:r>
            <a:r>
              <a:rPr lang="en-US" dirty="0" err="1"/>
              <a:t>nên</a:t>
            </a:r>
            <a:r>
              <a:rPr lang="en-US" dirty="0"/>
              <a:t> </a:t>
            </a:r>
            <a:r>
              <a:rPr lang="en-US" dirty="0" err="1"/>
              <a:t>lệnh</a:t>
            </a:r>
            <a:r>
              <a:rPr lang="en-US" dirty="0"/>
              <a:t> </a:t>
            </a:r>
            <a:r>
              <a:rPr lang="en-US" dirty="0" err="1"/>
              <a:t>được</a:t>
            </a:r>
            <a:r>
              <a:rPr lang="en-US" dirty="0"/>
              <a:t> </a:t>
            </a:r>
            <a:r>
              <a:rPr lang="en-US" dirty="0" err="1"/>
              <a:t>bỏ</a:t>
            </a:r>
            <a:r>
              <a:rPr lang="en-US" dirty="0"/>
              <a:t> qua</a:t>
            </a:r>
          </a:p>
        </p:txBody>
      </p:sp>
    </p:spTree>
    <p:extLst>
      <p:ext uri="{BB962C8B-B14F-4D97-AF65-F5344CB8AC3E}">
        <p14:creationId xmlns:p14="http://schemas.microsoft.com/office/powerpoint/2010/main" val="167366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Điều</a:t>
            </a:r>
            <a:r>
              <a:rPr lang="en-US" dirty="0"/>
              <a:t> </a:t>
            </a:r>
            <a:r>
              <a:rPr lang="en-US" dirty="0" err="1"/>
              <a:t>khiển</a:t>
            </a:r>
            <a:r>
              <a:rPr lang="en-US" dirty="0"/>
              <a:t> </a:t>
            </a:r>
            <a:r>
              <a:rPr lang="en-US" dirty="0" err="1"/>
              <a:t>máy</a:t>
            </a:r>
            <a:r>
              <a:rPr lang="en-US" dirty="0"/>
              <a:t> bay</a:t>
            </a:r>
          </a:p>
        </p:txBody>
      </p:sp>
      <p:sp>
        <p:nvSpPr>
          <p:cNvPr id="4" name="Content Placeholder 3"/>
          <p:cNvSpPr>
            <a:spLocks noGrp="1"/>
          </p:cNvSpPr>
          <p:nvPr>
            <p:ph idx="10"/>
          </p:nvPr>
        </p:nvSpPr>
        <p:spPr>
          <a:xfrm>
            <a:off x="1621362" y="987574"/>
            <a:ext cx="6912768" cy="3888432"/>
          </a:xfrm>
        </p:spPr>
        <p:txBody>
          <a:bodyPr/>
          <a:lstStyle/>
          <a:p>
            <a:r>
              <a:rPr lang="en-US" dirty="0" err="1"/>
              <a:t>Tiếp</a:t>
            </a:r>
            <a:r>
              <a:rPr lang="en-US" dirty="0"/>
              <a:t> </a:t>
            </a:r>
            <a:r>
              <a:rPr lang="en-US" dirty="0" err="1"/>
              <a:t>theo</a:t>
            </a:r>
            <a:r>
              <a:rPr lang="en-US" dirty="0"/>
              <a:t> </a:t>
            </a:r>
            <a:r>
              <a:rPr lang="en-US" dirty="0" err="1"/>
              <a:t>là</a:t>
            </a:r>
            <a:r>
              <a:rPr lang="en-US" dirty="0"/>
              <a:t> </a:t>
            </a:r>
            <a:r>
              <a:rPr lang="en-US" dirty="0" err="1"/>
              <a:t>lệnh</a:t>
            </a:r>
            <a:r>
              <a:rPr lang="en-US" dirty="0"/>
              <a:t> </a:t>
            </a:r>
            <a:r>
              <a:rPr lang="en-US" dirty="0" err="1"/>
              <a:t>số</a:t>
            </a:r>
            <a:r>
              <a:rPr lang="en-US" dirty="0"/>
              <a:t> 3: </a:t>
            </a:r>
            <a:r>
              <a:rPr lang="en-US" dirty="0" err="1"/>
              <a:t>máy</a:t>
            </a:r>
            <a:r>
              <a:rPr lang="en-US" dirty="0"/>
              <a:t> bay </a:t>
            </a:r>
            <a:r>
              <a:rPr lang="en-US" dirty="0" err="1"/>
              <a:t>sẽ</a:t>
            </a:r>
            <a:r>
              <a:rPr lang="en-US" dirty="0"/>
              <a:t> </a:t>
            </a:r>
            <a:r>
              <a:rPr lang="en-US" dirty="0" err="1"/>
              <a:t>rẽ</a:t>
            </a:r>
            <a:r>
              <a:rPr lang="en-US" dirty="0"/>
              <a:t> </a:t>
            </a:r>
            <a:r>
              <a:rPr lang="en-US" dirty="0" err="1"/>
              <a:t>phải</a:t>
            </a:r>
            <a:endParaRPr lang="en-US" dirty="0"/>
          </a:p>
          <a:p>
            <a:r>
              <a:rPr lang="en-US" dirty="0"/>
              <a:t>0 1 2 0 0 1 1 </a:t>
            </a:r>
          </a:p>
          <a:p>
            <a:r>
              <a:rPr lang="en-US" dirty="0"/>
              <a:t>2 2 2 2 2 2 0 </a:t>
            </a:r>
          </a:p>
          <a:p>
            <a:r>
              <a:rPr lang="en-US" dirty="0"/>
              <a:t>2 1 2 2 2 2 0 </a:t>
            </a:r>
          </a:p>
          <a:p>
            <a:r>
              <a:rPr lang="en-US" dirty="0"/>
              <a:t>0 1 2 1 0 1 0 </a:t>
            </a:r>
          </a:p>
          <a:p>
            <a:r>
              <a:rPr lang="en-US" dirty="0"/>
              <a:t>0 1 2 1 1 0 0</a:t>
            </a:r>
          </a:p>
          <a:p>
            <a:r>
              <a:rPr lang="en-US" dirty="0"/>
              <a:t>0 2 2 2 2 2 0 </a:t>
            </a:r>
          </a:p>
          <a:p>
            <a:r>
              <a:rPr lang="en-US" dirty="0"/>
              <a:t>1 0 0 0 0 1 2 </a:t>
            </a:r>
          </a:p>
          <a:p>
            <a:r>
              <a:rPr lang="en-US" dirty="0"/>
              <a:t>0 0 1 1 2 2 2 </a:t>
            </a:r>
          </a:p>
          <a:p>
            <a:r>
              <a:rPr lang="en-US" dirty="0"/>
              <a:t>2 0 2 2 </a:t>
            </a:r>
            <a:r>
              <a:rPr lang="en-US" dirty="0">
                <a:solidFill>
                  <a:srgbClr val="00B050"/>
                </a:solidFill>
              </a:rPr>
              <a:t>1</a:t>
            </a:r>
            <a:r>
              <a:rPr lang="en-US" dirty="0"/>
              <a:t> 0 2 </a:t>
            </a:r>
          </a:p>
          <a:p>
            <a:r>
              <a:rPr lang="en-US" dirty="0"/>
              <a:t>0 1 0 </a:t>
            </a:r>
            <a:r>
              <a:rPr lang="en-US" dirty="0">
                <a:solidFill>
                  <a:srgbClr val="FF0000"/>
                </a:solidFill>
              </a:rPr>
              <a:t>0</a:t>
            </a:r>
            <a:r>
              <a:rPr lang="en-US" dirty="0"/>
              <a:t> 1 0 2 </a:t>
            </a:r>
          </a:p>
          <a:p>
            <a:r>
              <a:rPr lang="en-US" dirty="0" err="1"/>
              <a:t>Máy</a:t>
            </a:r>
            <a:r>
              <a:rPr lang="en-US" dirty="0"/>
              <a:t> bay </a:t>
            </a:r>
            <a:r>
              <a:rPr lang="en-US" dirty="0" err="1"/>
              <a:t>sẽ</a:t>
            </a:r>
            <a:r>
              <a:rPr lang="en-US" dirty="0"/>
              <a:t> di </a:t>
            </a:r>
            <a:r>
              <a:rPr lang="en-US" dirty="0" err="1"/>
              <a:t>chuyển</a:t>
            </a:r>
            <a:r>
              <a:rPr lang="en-US" dirty="0"/>
              <a:t> </a:t>
            </a:r>
            <a:r>
              <a:rPr lang="en-US" dirty="0" err="1"/>
              <a:t>từ</a:t>
            </a:r>
            <a:r>
              <a:rPr lang="en-US" dirty="0"/>
              <a:t> </a:t>
            </a:r>
            <a:r>
              <a:rPr lang="en-US" dirty="0" err="1"/>
              <a:t>vị</a:t>
            </a:r>
            <a:r>
              <a:rPr lang="en-US" dirty="0"/>
              <a:t> </a:t>
            </a:r>
            <a:r>
              <a:rPr lang="en-US" dirty="0" err="1"/>
              <a:t>trí</a:t>
            </a:r>
            <a:r>
              <a:rPr lang="en-US" dirty="0"/>
              <a:t> (9,3) </a:t>
            </a:r>
            <a:r>
              <a:rPr lang="en-US" dirty="0" err="1"/>
              <a:t>lên</a:t>
            </a:r>
            <a:r>
              <a:rPr lang="en-US" dirty="0"/>
              <a:t> </a:t>
            </a:r>
            <a:r>
              <a:rPr lang="en-US" dirty="0" err="1"/>
              <a:t>vị</a:t>
            </a:r>
            <a:r>
              <a:rPr lang="en-US" dirty="0"/>
              <a:t> </a:t>
            </a:r>
            <a:r>
              <a:rPr lang="en-US" dirty="0" err="1"/>
              <a:t>trí</a:t>
            </a:r>
            <a:r>
              <a:rPr lang="en-US" dirty="0"/>
              <a:t> (8, 4), </a:t>
            </a:r>
            <a:r>
              <a:rPr lang="en-US" dirty="0" err="1"/>
              <a:t>vị</a:t>
            </a:r>
            <a:r>
              <a:rPr lang="en-US" dirty="0"/>
              <a:t> </a:t>
            </a:r>
            <a:r>
              <a:rPr lang="en-US" dirty="0" err="1"/>
              <a:t>trí</a:t>
            </a:r>
            <a:r>
              <a:rPr lang="en-US" dirty="0"/>
              <a:t> </a:t>
            </a:r>
            <a:r>
              <a:rPr lang="en-US" dirty="0" err="1"/>
              <a:t>này</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vàng</a:t>
            </a:r>
            <a:r>
              <a:rPr lang="en-US" dirty="0"/>
              <a:t> </a:t>
            </a:r>
            <a:r>
              <a:rPr lang="en-US" dirty="0" err="1"/>
              <a:t>vì</a:t>
            </a:r>
            <a:r>
              <a:rPr lang="en-US" dirty="0"/>
              <a:t> </a:t>
            </a:r>
            <a:r>
              <a:rPr lang="en-US" dirty="0" err="1"/>
              <a:t>vậy</a:t>
            </a:r>
            <a:r>
              <a:rPr lang="en-US" dirty="0"/>
              <a:t> </a:t>
            </a:r>
            <a:r>
              <a:rPr lang="en-US" dirty="0" err="1"/>
              <a:t>số</a:t>
            </a:r>
            <a:r>
              <a:rPr lang="en-US" dirty="0"/>
              <a:t> </a:t>
            </a:r>
            <a:r>
              <a:rPr lang="en-US" dirty="0" err="1"/>
              <a:t>vàng</a:t>
            </a:r>
            <a:r>
              <a:rPr lang="en-US" dirty="0"/>
              <a:t> </a:t>
            </a:r>
            <a:r>
              <a:rPr lang="en-US" dirty="0" err="1"/>
              <a:t>mà</a:t>
            </a:r>
            <a:r>
              <a:rPr lang="en-US" dirty="0"/>
              <a:t> </a:t>
            </a:r>
            <a:r>
              <a:rPr lang="en-US" dirty="0" err="1"/>
              <a:t>máy</a:t>
            </a:r>
            <a:r>
              <a:rPr lang="en-US" dirty="0"/>
              <a:t> bay </a:t>
            </a:r>
            <a:r>
              <a:rPr lang="en-US" dirty="0" err="1"/>
              <a:t>thu</a:t>
            </a:r>
            <a:r>
              <a:rPr lang="en-US" dirty="0"/>
              <a:t> </a:t>
            </a:r>
            <a:r>
              <a:rPr lang="en-US" dirty="0" err="1"/>
              <a:t>được</a:t>
            </a:r>
            <a:r>
              <a:rPr lang="en-US" dirty="0"/>
              <a:t> </a:t>
            </a:r>
            <a:r>
              <a:rPr lang="en-US" dirty="0" err="1"/>
              <a:t>là</a:t>
            </a:r>
            <a:r>
              <a:rPr lang="en-US" dirty="0"/>
              <a:t> 1.</a:t>
            </a:r>
          </a:p>
          <a:p>
            <a:r>
              <a:rPr lang="en-US" dirty="0" err="1"/>
              <a:t>Lệnh</a:t>
            </a:r>
            <a:r>
              <a:rPr lang="en-US" dirty="0"/>
              <a:t> </a:t>
            </a:r>
            <a:r>
              <a:rPr lang="en-US" dirty="0" err="1"/>
              <a:t>tiếp</a:t>
            </a:r>
            <a:r>
              <a:rPr lang="en-US" dirty="0"/>
              <a:t> </a:t>
            </a:r>
            <a:r>
              <a:rPr lang="en-US" dirty="0" err="1"/>
              <a:t>theo</a:t>
            </a:r>
            <a:r>
              <a:rPr lang="en-US" dirty="0"/>
              <a:t> </a:t>
            </a:r>
            <a:r>
              <a:rPr lang="en-US" dirty="0" err="1"/>
              <a:t>là</a:t>
            </a:r>
            <a:r>
              <a:rPr lang="en-US" dirty="0"/>
              <a:t> </a:t>
            </a:r>
            <a:r>
              <a:rPr lang="en-US" dirty="0" err="1"/>
              <a:t>lệnh</a:t>
            </a:r>
            <a:r>
              <a:rPr lang="en-US" dirty="0"/>
              <a:t> 2: </a:t>
            </a:r>
            <a:r>
              <a:rPr lang="en-US" dirty="0" err="1"/>
              <a:t>rẽ</a:t>
            </a:r>
            <a:r>
              <a:rPr lang="en-US" dirty="0"/>
              <a:t> </a:t>
            </a:r>
            <a:r>
              <a:rPr lang="en-US" dirty="0" err="1"/>
              <a:t>trái</a:t>
            </a:r>
            <a:r>
              <a:rPr lang="en-US" dirty="0"/>
              <a:t>, </a:t>
            </a:r>
            <a:r>
              <a:rPr lang="en-US" dirty="0" err="1"/>
              <a:t>máy</a:t>
            </a:r>
            <a:r>
              <a:rPr lang="en-US" dirty="0"/>
              <a:t> bay </a:t>
            </a:r>
            <a:r>
              <a:rPr lang="en-US" dirty="0" err="1"/>
              <a:t>từ</a:t>
            </a:r>
            <a:r>
              <a:rPr lang="en-US" dirty="0"/>
              <a:t> </a:t>
            </a:r>
            <a:r>
              <a:rPr lang="en-US" dirty="0" err="1"/>
              <a:t>vị</a:t>
            </a:r>
            <a:r>
              <a:rPr lang="en-US" dirty="0"/>
              <a:t> </a:t>
            </a:r>
            <a:r>
              <a:rPr lang="en-US" dirty="0" err="1"/>
              <a:t>trí</a:t>
            </a:r>
            <a:r>
              <a:rPr lang="en-US" dirty="0"/>
              <a:t> (8,4) </a:t>
            </a:r>
            <a:r>
              <a:rPr lang="en-US" dirty="0" err="1"/>
              <a:t>sẽ</a:t>
            </a:r>
            <a:r>
              <a:rPr lang="en-US" dirty="0"/>
              <a:t> </a:t>
            </a:r>
            <a:r>
              <a:rPr lang="en-US" dirty="0" err="1"/>
              <a:t>lên</a:t>
            </a:r>
            <a:r>
              <a:rPr lang="en-US" dirty="0"/>
              <a:t> </a:t>
            </a:r>
            <a:r>
              <a:rPr lang="en-US" dirty="0" err="1"/>
              <a:t>vị</a:t>
            </a:r>
            <a:r>
              <a:rPr lang="en-US" dirty="0"/>
              <a:t> </a:t>
            </a:r>
            <a:r>
              <a:rPr lang="en-US" dirty="0" err="1"/>
              <a:t>trí</a:t>
            </a:r>
            <a:r>
              <a:rPr lang="en-US" dirty="0"/>
              <a:t> (7,3)</a:t>
            </a:r>
          </a:p>
        </p:txBody>
      </p:sp>
    </p:spTree>
    <p:extLst>
      <p:ext uri="{BB962C8B-B14F-4D97-AF65-F5344CB8AC3E}">
        <p14:creationId xmlns:p14="http://schemas.microsoft.com/office/powerpoint/2010/main" val="154295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Điều</a:t>
            </a:r>
            <a:r>
              <a:rPr lang="en-US" dirty="0"/>
              <a:t> </a:t>
            </a:r>
            <a:r>
              <a:rPr lang="en-US" dirty="0" err="1"/>
              <a:t>khiển</a:t>
            </a:r>
            <a:r>
              <a:rPr lang="en-US" dirty="0"/>
              <a:t> </a:t>
            </a:r>
            <a:r>
              <a:rPr lang="en-US" dirty="0" err="1"/>
              <a:t>máy</a:t>
            </a:r>
            <a:r>
              <a:rPr lang="en-US" dirty="0"/>
              <a:t> bay</a:t>
            </a:r>
          </a:p>
        </p:txBody>
      </p:sp>
      <p:sp>
        <p:nvSpPr>
          <p:cNvPr id="4" name="Content Placeholder 3"/>
          <p:cNvSpPr>
            <a:spLocks noGrp="1"/>
          </p:cNvSpPr>
          <p:nvPr>
            <p:ph idx="10"/>
          </p:nvPr>
        </p:nvSpPr>
        <p:spPr>
          <a:xfrm>
            <a:off x="1619672" y="883874"/>
            <a:ext cx="6912768" cy="4136148"/>
          </a:xfrm>
        </p:spPr>
        <p:txBody>
          <a:bodyPr/>
          <a:lstStyle/>
          <a:p>
            <a:r>
              <a:rPr lang="en-US" dirty="0"/>
              <a:t>0 1 2 0 0 1 1 </a:t>
            </a:r>
          </a:p>
          <a:p>
            <a:r>
              <a:rPr lang="en-US" dirty="0"/>
              <a:t>2 2 2 2 2 2 0 </a:t>
            </a:r>
          </a:p>
          <a:p>
            <a:r>
              <a:rPr lang="en-US" dirty="0"/>
              <a:t>2 1 2 2 2 2 0 </a:t>
            </a:r>
          </a:p>
          <a:p>
            <a:r>
              <a:rPr lang="en-US" dirty="0"/>
              <a:t>0 1 2 1 0 1 0 </a:t>
            </a:r>
          </a:p>
          <a:p>
            <a:r>
              <a:rPr lang="en-US" dirty="0"/>
              <a:t>0 1 2 1 1 0 0</a:t>
            </a:r>
          </a:p>
          <a:p>
            <a:r>
              <a:rPr lang="en-US" dirty="0"/>
              <a:t>0 2 2 2 2 2 0 </a:t>
            </a:r>
          </a:p>
          <a:p>
            <a:r>
              <a:rPr lang="en-US" dirty="0"/>
              <a:t>1 0 0 0 0 1 2 </a:t>
            </a:r>
          </a:p>
          <a:p>
            <a:r>
              <a:rPr lang="en-US" dirty="0"/>
              <a:t>0 0 1 </a:t>
            </a:r>
            <a:r>
              <a:rPr lang="en-US" dirty="0">
                <a:solidFill>
                  <a:schemeClr val="tx2">
                    <a:lumMod val="40000"/>
                    <a:lumOff val="60000"/>
                  </a:schemeClr>
                </a:solidFill>
              </a:rPr>
              <a:t>1</a:t>
            </a:r>
            <a:r>
              <a:rPr lang="en-US" dirty="0"/>
              <a:t> 2 2 2 </a:t>
            </a:r>
          </a:p>
          <a:p>
            <a:r>
              <a:rPr lang="en-US" dirty="0"/>
              <a:t>2 0 2 2 </a:t>
            </a:r>
            <a:r>
              <a:rPr lang="en-US" dirty="0">
                <a:solidFill>
                  <a:srgbClr val="00B050"/>
                </a:solidFill>
              </a:rPr>
              <a:t>1</a:t>
            </a:r>
            <a:r>
              <a:rPr lang="en-US" dirty="0"/>
              <a:t> 0 2 </a:t>
            </a:r>
          </a:p>
          <a:p>
            <a:r>
              <a:rPr lang="en-US" dirty="0"/>
              <a:t>0 1 0 </a:t>
            </a:r>
            <a:r>
              <a:rPr lang="en-US" dirty="0">
                <a:solidFill>
                  <a:srgbClr val="FF0000"/>
                </a:solidFill>
              </a:rPr>
              <a:t>0</a:t>
            </a:r>
            <a:r>
              <a:rPr lang="en-US" dirty="0"/>
              <a:t> 1 0 2 </a:t>
            </a:r>
          </a:p>
          <a:p>
            <a:r>
              <a:rPr lang="en-US" dirty="0" err="1"/>
              <a:t>Vì</a:t>
            </a:r>
            <a:r>
              <a:rPr lang="en-US" dirty="0"/>
              <a:t> </a:t>
            </a:r>
            <a:r>
              <a:rPr lang="en-US" dirty="0" err="1"/>
              <a:t>vị</a:t>
            </a:r>
            <a:r>
              <a:rPr lang="en-US" dirty="0"/>
              <a:t> </a:t>
            </a:r>
            <a:r>
              <a:rPr lang="en-US" dirty="0" err="1"/>
              <a:t>trí</a:t>
            </a:r>
            <a:r>
              <a:rPr lang="en-US" dirty="0"/>
              <a:t> (7,3) </a:t>
            </a:r>
            <a:r>
              <a:rPr lang="en-US" dirty="0" err="1"/>
              <a:t>là</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vàng</a:t>
            </a:r>
            <a:r>
              <a:rPr lang="en-US" dirty="0"/>
              <a:t> </a:t>
            </a:r>
            <a:r>
              <a:rPr lang="en-US" dirty="0" err="1"/>
              <a:t>nên</a:t>
            </a:r>
            <a:r>
              <a:rPr lang="en-US" dirty="0"/>
              <a:t> </a:t>
            </a:r>
            <a:r>
              <a:rPr lang="en-US" dirty="0" err="1"/>
              <a:t>số</a:t>
            </a:r>
            <a:r>
              <a:rPr lang="en-US" dirty="0"/>
              <a:t> </a:t>
            </a:r>
            <a:r>
              <a:rPr lang="en-US" dirty="0" err="1"/>
              <a:t>vàng</a:t>
            </a:r>
            <a:r>
              <a:rPr lang="en-US" dirty="0"/>
              <a:t> </a:t>
            </a:r>
            <a:r>
              <a:rPr lang="en-US" dirty="0" err="1"/>
              <a:t>của</a:t>
            </a:r>
            <a:r>
              <a:rPr lang="en-US" dirty="0"/>
              <a:t> </a:t>
            </a:r>
            <a:r>
              <a:rPr lang="en-US" dirty="0" err="1"/>
              <a:t>máy</a:t>
            </a:r>
            <a:r>
              <a:rPr lang="en-US" dirty="0"/>
              <a:t> bay tang </a:t>
            </a:r>
            <a:r>
              <a:rPr lang="en-US" dirty="0" err="1"/>
              <a:t>lên</a:t>
            </a:r>
            <a:r>
              <a:rPr lang="en-US" dirty="0"/>
              <a:t> 2.</a:t>
            </a:r>
          </a:p>
          <a:p>
            <a:r>
              <a:rPr lang="en-US" dirty="0" err="1"/>
              <a:t>Lệnh</a:t>
            </a:r>
            <a:r>
              <a:rPr lang="en-US" dirty="0"/>
              <a:t> </a:t>
            </a:r>
            <a:r>
              <a:rPr lang="en-US" dirty="0" err="1"/>
              <a:t>cuối</a:t>
            </a:r>
            <a:r>
              <a:rPr lang="en-US" dirty="0"/>
              <a:t> </a:t>
            </a:r>
            <a:r>
              <a:rPr lang="en-US" dirty="0" err="1"/>
              <a:t>cùng</a:t>
            </a:r>
            <a:r>
              <a:rPr lang="en-US" dirty="0"/>
              <a:t> </a:t>
            </a:r>
            <a:r>
              <a:rPr lang="en-US" dirty="0" err="1"/>
              <a:t>là</a:t>
            </a:r>
            <a:r>
              <a:rPr lang="en-US" dirty="0"/>
              <a:t> 1: </a:t>
            </a:r>
            <a:r>
              <a:rPr lang="en-US" dirty="0" err="1"/>
              <a:t>đi</a:t>
            </a:r>
            <a:r>
              <a:rPr lang="en-US" dirty="0"/>
              <a:t> </a:t>
            </a:r>
            <a:r>
              <a:rPr lang="en-US" dirty="0" err="1"/>
              <a:t>thẳng</a:t>
            </a:r>
            <a:r>
              <a:rPr lang="en-US" dirty="0"/>
              <a:t>.</a:t>
            </a:r>
          </a:p>
          <a:p>
            <a:endParaRPr lang="en-US" dirty="0"/>
          </a:p>
          <a:p>
            <a:r>
              <a:rPr lang="en-US" dirty="0" err="1"/>
              <a:t>Từ</a:t>
            </a:r>
            <a:r>
              <a:rPr lang="en-US" dirty="0"/>
              <a:t> </a:t>
            </a:r>
            <a:r>
              <a:rPr lang="en-US" dirty="0" err="1"/>
              <a:t>vị</a:t>
            </a:r>
            <a:r>
              <a:rPr lang="en-US" dirty="0"/>
              <a:t> </a:t>
            </a:r>
            <a:r>
              <a:rPr lang="en-US" dirty="0" err="1"/>
              <a:t>trí</a:t>
            </a:r>
            <a:r>
              <a:rPr lang="en-US" dirty="0"/>
              <a:t> (7,3) </a:t>
            </a:r>
            <a:r>
              <a:rPr lang="en-US" dirty="0" err="1"/>
              <a:t>lên</a:t>
            </a:r>
            <a:r>
              <a:rPr lang="en-US" dirty="0"/>
              <a:t> </a:t>
            </a:r>
            <a:r>
              <a:rPr lang="en-US" dirty="0" err="1"/>
              <a:t>vị</a:t>
            </a:r>
            <a:r>
              <a:rPr lang="en-US" dirty="0"/>
              <a:t> </a:t>
            </a:r>
            <a:r>
              <a:rPr lang="en-US" dirty="0" err="1"/>
              <a:t>trí</a:t>
            </a:r>
            <a:r>
              <a:rPr lang="en-US" dirty="0"/>
              <a:t> (6,3) </a:t>
            </a:r>
            <a:r>
              <a:rPr lang="en-US" dirty="0" err="1"/>
              <a:t>là</a:t>
            </a:r>
            <a:r>
              <a:rPr lang="en-US" dirty="0"/>
              <a:t> </a:t>
            </a:r>
            <a:r>
              <a:rPr lang="en-US" dirty="0" err="1"/>
              <a:t>một</a:t>
            </a:r>
            <a:r>
              <a:rPr lang="en-US" dirty="0"/>
              <a:t> </a:t>
            </a:r>
            <a:r>
              <a:rPr lang="en-US" dirty="0" err="1"/>
              <a:t>vị</a:t>
            </a:r>
            <a:r>
              <a:rPr lang="en-US" dirty="0"/>
              <a:t> </a:t>
            </a:r>
            <a:r>
              <a:rPr lang="en-US" dirty="0" err="1"/>
              <a:t>trí</a:t>
            </a:r>
            <a:r>
              <a:rPr lang="en-US" dirty="0"/>
              <a:t> </a:t>
            </a:r>
            <a:r>
              <a:rPr lang="en-US" dirty="0" err="1"/>
              <a:t>trống</a:t>
            </a:r>
            <a:r>
              <a:rPr lang="en-US" dirty="0"/>
              <a:t>, </a:t>
            </a:r>
            <a:r>
              <a:rPr lang="en-US" dirty="0" err="1"/>
              <a:t>vì</a:t>
            </a:r>
            <a:r>
              <a:rPr lang="en-US" dirty="0"/>
              <a:t> </a:t>
            </a:r>
            <a:r>
              <a:rPr lang="en-US" dirty="0" err="1"/>
              <a:t>vậy</a:t>
            </a:r>
            <a:r>
              <a:rPr lang="en-US" dirty="0"/>
              <a:t> </a:t>
            </a:r>
            <a:r>
              <a:rPr lang="en-US" dirty="0" err="1"/>
              <a:t>máy</a:t>
            </a:r>
            <a:r>
              <a:rPr lang="en-US" dirty="0"/>
              <a:t> bay </a:t>
            </a:r>
            <a:r>
              <a:rPr lang="en-US" dirty="0" err="1"/>
              <a:t>chỉ</a:t>
            </a:r>
            <a:r>
              <a:rPr lang="en-US" dirty="0"/>
              <a:t> di </a:t>
            </a:r>
            <a:r>
              <a:rPr lang="en-US" dirty="0" err="1"/>
              <a:t>chuyển</a:t>
            </a:r>
            <a:r>
              <a:rPr lang="en-US" dirty="0"/>
              <a:t> </a:t>
            </a:r>
            <a:r>
              <a:rPr lang="en-US" dirty="0" err="1"/>
              <a:t>đến</a:t>
            </a:r>
            <a:r>
              <a:rPr lang="en-US" dirty="0"/>
              <a:t> </a:t>
            </a:r>
            <a:r>
              <a:rPr lang="en-US" dirty="0" err="1"/>
              <a:t>vị</a:t>
            </a:r>
            <a:r>
              <a:rPr lang="en-US" dirty="0"/>
              <a:t> </a:t>
            </a:r>
            <a:r>
              <a:rPr lang="en-US" dirty="0" err="1"/>
              <a:t>trí</a:t>
            </a:r>
            <a:r>
              <a:rPr lang="en-US" dirty="0"/>
              <a:t> </a:t>
            </a:r>
            <a:r>
              <a:rPr lang="en-US" dirty="0" err="1"/>
              <a:t>đó</a:t>
            </a:r>
            <a:r>
              <a:rPr lang="en-US" dirty="0"/>
              <a:t>.</a:t>
            </a:r>
          </a:p>
        </p:txBody>
      </p:sp>
    </p:spTree>
    <p:extLst>
      <p:ext uri="{BB962C8B-B14F-4D97-AF65-F5344CB8AC3E}">
        <p14:creationId xmlns:p14="http://schemas.microsoft.com/office/powerpoint/2010/main" val="416090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Điều</a:t>
            </a:r>
            <a:r>
              <a:rPr lang="en-US" dirty="0"/>
              <a:t> </a:t>
            </a:r>
            <a:r>
              <a:rPr lang="en-US" dirty="0" err="1"/>
              <a:t>khiển</a:t>
            </a:r>
            <a:r>
              <a:rPr lang="en-US" dirty="0"/>
              <a:t> </a:t>
            </a:r>
            <a:r>
              <a:rPr lang="en-US" dirty="0" err="1"/>
              <a:t>máy</a:t>
            </a:r>
            <a:r>
              <a:rPr lang="en-US" dirty="0"/>
              <a:t> bay</a:t>
            </a:r>
          </a:p>
        </p:txBody>
      </p:sp>
      <p:sp>
        <p:nvSpPr>
          <p:cNvPr id="4" name="Content Placeholder 3"/>
          <p:cNvSpPr>
            <a:spLocks noGrp="1"/>
          </p:cNvSpPr>
          <p:nvPr>
            <p:ph idx="10"/>
          </p:nvPr>
        </p:nvSpPr>
        <p:spPr>
          <a:xfrm>
            <a:off x="1619672" y="1059583"/>
            <a:ext cx="6912768" cy="2736304"/>
          </a:xfrm>
        </p:spPr>
        <p:txBody>
          <a:bodyPr/>
          <a:lstStyle/>
          <a:p>
            <a:r>
              <a:rPr lang="en-US" dirty="0" err="1"/>
              <a:t>Kết</a:t>
            </a:r>
            <a:r>
              <a:rPr lang="en-US" dirty="0"/>
              <a:t> </a:t>
            </a:r>
            <a:r>
              <a:rPr lang="en-US" dirty="0" err="1"/>
              <a:t>thúc</a:t>
            </a:r>
            <a:r>
              <a:rPr lang="en-US" dirty="0"/>
              <a:t> </a:t>
            </a:r>
            <a:r>
              <a:rPr lang="en-US" dirty="0" err="1"/>
              <a:t>chuỗi</a:t>
            </a:r>
            <a:r>
              <a:rPr lang="en-US" dirty="0"/>
              <a:t> </a:t>
            </a:r>
            <a:r>
              <a:rPr lang="en-US" dirty="0" err="1"/>
              <a:t>lệnh</a:t>
            </a:r>
            <a:r>
              <a:rPr lang="en-US" dirty="0"/>
              <a:t> di </a:t>
            </a:r>
            <a:r>
              <a:rPr lang="en-US" dirty="0" err="1"/>
              <a:t>chuyển</a:t>
            </a:r>
            <a:r>
              <a:rPr lang="en-US" dirty="0"/>
              <a:t>, </a:t>
            </a:r>
            <a:r>
              <a:rPr lang="en-US" dirty="0" err="1"/>
              <a:t>tổng</a:t>
            </a:r>
            <a:r>
              <a:rPr lang="en-US" dirty="0"/>
              <a:t> </a:t>
            </a:r>
            <a:r>
              <a:rPr lang="en-US" dirty="0" err="1"/>
              <a:t>cộng</a:t>
            </a:r>
            <a:r>
              <a:rPr lang="en-US" dirty="0"/>
              <a:t> </a:t>
            </a:r>
            <a:r>
              <a:rPr lang="en-US" dirty="0" err="1"/>
              <a:t>máy</a:t>
            </a:r>
            <a:r>
              <a:rPr lang="en-US" dirty="0"/>
              <a:t> bay </a:t>
            </a:r>
            <a:r>
              <a:rPr lang="en-US" dirty="0" err="1"/>
              <a:t>thu</a:t>
            </a:r>
            <a:r>
              <a:rPr lang="en-US" dirty="0"/>
              <a:t> </a:t>
            </a:r>
            <a:r>
              <a:rPr lang="en-US" dirty="0" err="1"/>
              <a:t>được</a:t>
            </a:r>
            <a:r>
              <a:rPr lang="en-US" dirty="0"/>
              <a:t> 2 </a:t>
            </a:r>
            <a:r>
              <a:rPr lang="en-US" dirty="0" err="1"/>
              <a:t>vàng</a:t>
            </a:r>
            <a:r>
              <a:rPr lang="en-US" dirty="0"/>
              <a:t>, </a:t>
            </a:r>
            <a:r>
              <a:rPr lang="en-US" dirty="0" err="1"/>
              <a:t>vì</a:t>
            </a:r>
            <a:r>
              <a:rPr lang="en-US" dirty="0"/>
              <a:t> </a:t>
            </a:r>
            <a:r>
              <a:rPr lang="en-US" dirty="0" err="1"/>
              <a:t>vậy</a:t>
            </a:r>
            <a:r>
              <a:rPr lang="en-US" dirty="0"/>
              <a:t> in </a:t>
            </a:r>
            <a:r>
              <a:rPr lang="en-US" dirty="0" err="1"/>
              <a:t>kết</a:t>
            </a:r>
            <a:r>
              <a:rPr lang="en-US" dirty="0"/>
              <a:t> </a:t>
            </a:r>
            <a:r>
              <a:rPr lang="en-US" dirty="0" err="1"/>
              <a:t>quả</a:t>
            </a:r>
            <a:r>
              <a:rPr lang="en-US" dirty="0"/>
              <a:t> </a:t>
            </a:r>
            <a:r>
              <a:rPr lang="en-US" dirty="0" err="1"/>
              <a:t>là</a:t>
            </a:r>
            <a:r>
              <a:rPr lang="en-US" dirty="0"/>
              <a:t> 2</a:t>
            </a:r>
          </a:p>
          <a:p>
            <a:endParaRPr lang="en-US" dirty="0"/>
          </a:p>
          <a:p>
            <a:r>
              <a:rPr lang="en-US" dirty="0"/>
              <a:t>Cho </a:t>
            </a:r>
            <a:r>
              <a:rPr lang="en-US" dirty="0" err="1"/>
              <a:t>biết</a:t>
            </a:r>
            <a:r>
              <a:rPr lang="en-US" dirty="0"/>
              <a:t> </a:t>
            </a:r>
            <a:r>
              <a:rPr lang="en-US" dirty="0" err="1"/>
              <a:t>số</a:t>
            </a:r>
            <a:r>
              <a:rPr lang="en-US" dirty="0"/>
              <a:t> hang N </a:t>
            </a:r>
            <a:r>
              <a:rPr lang="en-US" dirty="0" err="1"/>
              <a:t>của</a:t>
            </a:r>
            <a:r>
              <a:rPr lang="en-US" dirty="0"/>
              <a:t> ma </a:t>
            </a:r>
            <a:r>
              <a:rPr lang="en-US" dirty="0" err="1"/>
              <a:t>trận</a:t>
            </a:r>
            <a:r>
              <a:rPr lang="en-US" dirty="0"/>
              <a:t>, </a:t>
            </a:r>
            <a:r>
              <a:rPr lang="en-US" dirty="0" err="1"/>
              <a:t>số</a:t>
            </a:r>
            <a:r>
              <a:rPr lang="en-US" dirty="0"/>
              <a:t> </a:t>
            </a:r>
            <a:r>
              <a:rPr lang="en-US" dirty="0" err="1"/>
              <a:t>lệnh</a:t>
            </a:r>
            <a:r>
              <a:rPr lang="en-US" dirty="0"/>
              <a:t> di </a:t>
            </a:r>
            <a:r>
              <a:rPr lang="en-US" dirty="0" err="1"/>
              <a:t>chuyển</a:t>
            </a:r>
            <a:r>
              <a:rPr lang="en-US" dirty="0"/>
              <a:t>, </a:t>
            </a:r>
            <a:r>
              <a:rPr lang="en-US" dirty="0" err="1"/>
              <a:t>các</a:t>
            </a:r>
            <a:r>
              <a:rPr lang="en-US" dirty="0"/>
              <a:t> </a:t>
            </a:r>
            <a:r>
              <a:rPr lang="en-US" dirty="0" err="1"/>
              <a:t>lệnh</a:t>
            </a:r>
            <a:r>
              <a:rPr lang="en-US" dirty="0"/>
              <a:t> di </a:t>
            </a:r>
            <a:r>
              <a:rPr lang="en-US" dirty="0" err="1"/>
              <a:t>chuyển</a:t>
            </a:r>
            <a:r>
              <a:rPr lang="en-US" dirty="0"/>
              <a:t> </a:t>
            </a:r>
            <a:r>
              <a:rPr lang="en-US" dirty="0" err="1"/>
              <a:t>và</a:t>
            </a:r>
            <a:r>
              <a:rPr lang="en-US" dirty="0"/>
              <a:t> </a:t>
            </a:r>
            <a:r>
              <a:rPr lang="en-US" dirty="0" err="1"/>
              <a:t>dữ</a:t>
            </a:r>
            <a:r>
              <a:rPr lang="en-US" dirty="0"/>
              <a:t> </a:t>
            </a:r>
            <a:r>
              <a:rPr lang="en-US" dirty="0" err="1"/>
              <a:t>liệu</a:t>
            </a:r>
            <a:r>
              <a:rPr lang="en-US" dirty="0"/>
              <a:t> ma </a:t>
            </a:r>
            <a:r>
              <a:rPr lang="en-US" dirty="0" err="1"/>
              <a:t>trận</a:t>
            </a:r>
            <a:r>
              <a:rPr lang="en-US" dirty="0"/>
              <a:t>.</a:t>
            </a:r>
          </a:p>
          <a:p>
            <a:endParaRPr lang="en-US" dirty="0"/>
          </a:p>
          <a:p>
            <a:r>
              <a:rPr lang="en-US" dirty="0" err="1"/>
              <a:t>Hãy</a:t>
            </a:r>
            <a:r>
              <a:rPr lang="en-US" dirty="0"/>
              <a:t> </a:t>
            </a:r>
            <a:r>
              <a:rPr lang="en-US" dirty="0" err="1"/>
              <a:t>viết</a:t>
            </a:r>
            <a:r>
              <a:rPr lang="en-US" dirty="0"/>
              <a:t> </a:t>
            </a:r>
            <a:r>
              <a:rPr lang="en-US" dirty="0" err="1"/>
              <a:t>chương</a:t>
            </a:r>
            <a:r>
              <a:rPr lang="en-US" dirty="0"/>
              <a:t> </a:t>
            </a:r>
            <a:r>
              <a:rPr lang="en-US" dirty="0" err="1"/>
              <a:t>trình</a:t>
            </a:r>
            <a:r>
              <a:rPr lang="en-US" dirty="0"/>
              <a:t> </a:t>
            </a:r>
            <a:r>
              <a:rPr lang="en-US" dirty="0" err="1"/>
              <a:t>đưa</a:t>
            </a:r>
            <a:r>
              <a:rPr lang="en-US" dirty="0"/>
              <a:t> </a:t>
            </a:r>
            <a:r>
              <a:rPr lang="en-US" dirty="0" err="1"/>
              <a:t>ra</a:t>
            </a:r>
            <a:r>
              <a:rPr lang="en-US" dirty="0"/>
              <a:t> </a:t>
            </a:r>
            <a:r>
              <a:rPr lang="en-US" dirty="0" err="1"/>
              <a:t>số</a:t>
            </a:r>
            <a:r>
              <a:rPr lang="en-US" dirty="0"/>
              <a:t> </a:t>
            </a:r>
            <a:r>
              <a:rPr lang="en-US" dirty="0" err="1"/>
              <a:t>vàng</a:t>
            </a:r>
            <a:r>
              <a:rPr lang="en-US" dirty="0"/>
              <a:t> </a:t>
            </a:r>
            <a:r>
              <a:rPr lang="en-US" dirty="0" err="1"/>
              <a:t>mà</a:t>
            </a:r>
            <a:r>
              <a:rPr lang="en-US" dirty="0"/>
              <a:t> </a:t>
            </a:r>
            <a:r>
              <a:rPr lang="en-US" dirty="0" err="1"/>
              <a:t>máy</a:t>
            </a:r>
            <a:r>
              <a:rPr lang="en-US" dirty="0"/>
              <a:t> bay </a:t>
            </a:r>
            <a:r>
              <a:rPr lang="en-US" dirty="0" err="1"/>
              <a:t>thu</a:t>
            </a:r>
            <a:r>
              <a:rPr lang="en-US" dirty="0"/>
              <a:t> </a:t>
            </a:r>
            <a:r>
              <a:rPr lang="en-US" dirty="0" err="1"/>
              <a:t>được</a:t>
            </a:r>
            <a:r>
              <a:rPr lang="en-US" dirty="0"/>
              <a:t> </a:t>
            </a:r>
            <a:r>
              <a:rPr lang="en-US" dirty="0" err="1"/>
              <a:t>sau</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lệnh</a:t>
            </a:r>
            <a:r>
              <a:rPr lang="en-US" dirty="0"/>
              <a:t> </a:t>
            </a:r>
            <a:r>
              <a:rPr lang="en-US" dirty="0" err="1"/>
              <a:t>đã</a:t>
            </a:r>
            <a:r>
              <a:rPr lang="en-US" dirty="0"/>
              <a:t> </a:t>
            </a:r>
            <a:r>
              <a:rPr lang="en-US" dirty="0" err="1"/>
              <a:t>cho</a:t>
            </a:r>
            <a:r>
              <a:rPr lang="en-US" dirty="0"/>
              <a:t>.</a:t>
            </a:r>
          </a:p>
          <a:p>
            <a:endParaRPr lang="en-US" dirty="0"/>
          </a:p>
          <a:p>
            <a:r>
              <a:rPr lang="en-US" dirty="0"/>
              <a:t>Sample input: </a:t>
            </a:r>
          </a:p>
          <a:p>
            <a:endParaRPr lang="en-US" dirty="0"/>
          </a:p>
        </p:txBody>
      </p:sp>
    </p:spTree>
    <p:extLst>
      <p:ext uri="{BB962C8B-B14F-4D97-AF65-F5344CB8AC3E}">
        <p14:creationId xmlns:p14="http://schemas.microsoft.com/office/powerpoint/2010/main" val="3513373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4150</TotalTime>
  <Words>3013</Words>
  <Application>Microsoft Office PowerPoint</Application>
  <PresentationFormat>On-screen Show (16:9)</PresentationFormat>
  <Paragraphs>272</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맑은 고딕</vt:lpstr>
      <vt:lpstr>Arial</vt:lpstr>
      <vt:lpstr>Calibri</vt:lpstr>
      <vt:lpstr>inherit</vt:lpstr>
      <vt:lpstr>Wingdings</vt:lpstr>
      <vt:lpstr>Office Theme</vt:lpstr>
      <vt:lpstr>Custom Design</vt:lpstr>
      <vt:lpstr>PowerPoint Presentation</vt:lpstr>
      <vt:lpstr>1. QBMAX - Đường đi có tổng lớn nhất </vt:lpstr>
      <vt:lpstr>2. Điều khiển máy bay</vt:lpstr>
      <vt:lpstr>2. Điều khiển máy bay</vt:lpstr>
      <vt:lpstr>2. Điều khiển máy bay</vt:lpstr>
      <vt:lpstr>2. Điều khiển máy bay</vt:lpstr>
      <vt:lpstr>2. Điều khiển máy bay</vt:lpstr>
      <vt:lpstr>2. Điều khiển máy bay</vt:lpstr>
      <vt:lpstr>2. Điều khiển máy bay</vt:lpstr>
      <vt:lpstr>2. Điều khiển máy bay</vt:lpstr>
      <vt:lpstr>3. Chạy đua</vt:lpstr>
      <vt:lpstr>3. Chạy đua</vt:lpstr>
      <vt:lpstr>3. Chạy đua</vt:lpstr>
      <vt:lpstr>3. Chạy đua</vt:lpstr>
      <vt:lpstr>3. Chạy đua</vt:lpstr>
      <vt:lpstr>4. Tìm ma trận</vt:lpstr>
      <vt:lpstr>4. Tìm ma trận</vt:lpstr>
      <vt:lpstr>4. Tìm ma trận</vt:lpstr>
      <vt:lpstr>5 . QMAX</vt:lpstr>
      <vt:lpstr>5. </vt:lpstr>
      <vt:lpstr>6. Mountain Walking</vt:lpstr>
      <vt:lpstr>6.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huyen nhu</cp:lastModifiedBy>
  <cp:revision>116</cp:revision>
  <dcterms:created xsi:type="dcterms:W3CDTF">2014-04-01T16:27:38Z</dcterms:created>
  <dcterms:modified xsi:type="dcterms:W3CDTF">2020-08-31T04:38:54Z</dcterms:modified>
</cp:coreProperties>
</file>