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4630400" cy="8229600"/>
  <p:notesSz cx="8229600" cy="14630400"/>
  <p:embeddedFontLst>
    <p:embeddedFont>
      <p:font typeface="Alexandria Semi Bold"/>
      <p:regular r:id="rId8"/>
    </p:embeddedFont>
    <p:embeddedFont>
      <p:font typeface="Alexandria Semi Bold"/>
      <p:regular r:id="rId9"/>
    </p:embeddedFont>
    <p:embeddedFont>
      <p:font typeface="Sora Light"/>
      <p:regular r:id="rId10"/>
    </p:embeddedFont>
    <p:embeddedFont>
      <p:font typeface="Sora Light"/>
      <p:regular r:id="rId11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font" Target="fonts/font1.fntdata"/><Relationship Id="rId9" Type="http://schemas.openxmlformats.org/officeDocument/2006/relationships/font" Target="fonts/font2.fntdata"/><Relationship Id="rId10" Type="http://schemas.openxmlformats.org/officeDocument/2006/relationships/font" Target="fonts/font3.fntdata"/><Relationship Id="rId11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png"/><Relationship Id="rId7" Type="http://schemas.openxmlformats.org/officeDocument/2006/relationships/image" Target="../media/image-1-7.png"/><Relationship Id="rId8" Type="http://schemas.openxmlformats.org/officeDocument/2006/relationships/slideLayout" Target="../slideLayouts/slideLayout2.xml"/><Relationship Id="rId9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2115" y="576263"/>
            <a:ext cx="6035635" cy="522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100"/>
              </a:lnSpc>
              <a:buNone/>
            </a:pPr>
            <a:r>
              <a:rPr lang="en-US" sz="3250" dirty="0">
                <a:solidFill>
                  <a:srgbClr val="3B4540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Your Peak Performance Plan</a:t>
            </a:r>
            <a:endParaRPr lang="en-US" sz="3250" dirty="0"/>
          </a:p>
        </p:txBody>
      </p:sp>
      <p:sp>
        <p:nvSpPr>
          <p:cNvPr id="3" name="Text 1"/>
          <p:cNvSpPr/>
          <p:nvPr/>
        </p:nvSpPr>
        <p:spPr>
          <a:xfrm>
            <a:off x="732115" y="1517571"/>
            <a:ext cx="13166169" cy="4182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250"/>
              </a:lnSpc>
              <a:buNone/>
            </a:pPr>
            <a:r>
              <a:rPr lang="en-US" sz="20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YOUR PEAK PHASE POWER PLAN</a:t>
            </a:r>
            <a:endParaRPr lang="en-US" sz="2050" dirty="0"/>
          </a:p>
        </p:txBody>
      </p:sp>
      <p:sp>
        <p:nvSpPr>
          <p:cNvPr id="4" name="Text 2"/>
          <p:cNvSpPr/>
          <p:nvPr/>
        </p:nvSpPr>
        <p:spPr>
          <a:xfrm>
            <a:off x="732115" y="2171105"/>
            <a:ext cx="13166169" cy="4182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250"/>
              </a:lnSpc>
              <a:buNone/>
            </a:pPr>
            <a:r>
              <a:rPr lang="en-US" sz="2050" b="1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NEXT OVULATION CYCLE - CHOOSE 2-3:</a:t>
            </a:r>
            <a:endParaRPr lang="en-US" sz="20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9033" y="2824639"/>
            <a:ext cx="7252216" cy="4828699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044" y="3095604"/>
            <a:ext cx="234825" cy="23482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82247" y="3527094"/>
            <a:ext cx="1615592" cy="5283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350" dirty="0">
                <a:solidFill>
                  <a:srgbClr val="405449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Schedule Meetings</a:t>
            </a:r>
            <a:endParaRPr lang="en-US" sz="1350" dirty="0"/>
          </a:p>
        </p:txBody>
      </p:sp>
      <p:sp>
        <p:nvSpPr>
          <p:cNvPr id="8" name="Text 4"/>
          <p:cNvSpPr/>
          <p:nvPr/>
        </p:nvSpPr>
        <p:spPr>
          <a:xfrm>
            <a:off x="4182247" y="4130593"/>
            <a:ext cx="1615592" cy="4226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0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Book key meetings during peak</a:t>
            </a:r>
            <a:endParaRPr lang="en-US" sz="10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039" y="3095604"/>
            <a:ext cx="234824" cy="23482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596242" y="3553512"/>
            <a:ext cx="1615592" cy="2641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350" dirty="0">
                <a:solidFill>
                  <a:srgbClr val="405449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Plan Workouts</a:t>
            </a:r>
            <a:endParaRPr lang="en-US" sz="1350" dirty="0"/>
          </a:p>
        </p:txBody>
      </p:sp>
      <p:sp>
        <p:nvSpPr>
          <p:cNvPr id="11" name="Text 6"/>
          <p:cNvSpPr/>
          <p:nvPr/>
        </p:nvSpPr>
        <p:spPr>
          <a:xfrm>
            <a:off x="6596242" y="3892834"/>
            <a:ext cx="1615592" cy="6340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0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Do challenging training on peak days</a:t>
            </a:r>
            <a:endParaRPr lang="en-US" sz="10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035" y="3095604"/>
            <a:ext cx="234825" cy="23482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010384" y="3527094"/>
            <a:ext cx="1615593" cy="5283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350" dirty="0">
                <a:solidFill>
                  <a:srgbClr val="405449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Peak Energy Protocol</a:t>
            </a:r>
            <a:endParaRPr lang="en-US" sz="1350" dirty="0"/>
          </a:p>
        </p:txBody>
      </p:sp>
      <p:sp>
        <p:nvSpPr>
          <p:cNvPr id="14" name="Text 8"/>
          <p:cNvSpPr/>
          <p:nvPr/>
        </p:nvSpPr>
        <p:spPr>
          <a:xfrm>
            <a:off x="9010384" y="4130593"/>
            <a:ext cx="1615593" cy="4226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0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Use protocol 3× in ovulation week</a:t>
            </a:r>
            <a:endParaRPr lang="en-US" sz="1050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0044" y="5481421"/>
            <a:ext cx="234825" cy="234825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4182247" y="5807240"/>
            <a:ext cx="1615592" cy="5283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350" dirty="0">
                <a:solidFill>
                  <a:srgbClr val="405449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Track Symptoms</a:t>
            </a:r>
            <a:endParaRPr lang="en-US" sz="1350" dirty="0"/>
          </a:p>
        </p:txBody>
      </p:sp>
      <p:sp>
        <p:nvSpPr>
          <p:cNvPr id="17" name="Text 10"/>
          <p:cNvSpPr/>
          <p:nvPr/>
        </p:nvSpPr>
        <p:spPr>
          <a:xfrm>
            <a:off x="4182247" y="6410738"/>
            <a:ext cx="1615592" cy="6340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0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Log mid-cycle signs with awareness</a:t>
            </a:r>
            <a:endParaRPr lang="en-US" sz="1050" dirty="0"/>
          </a:p>
        </p:txBody>
      </p:sp>
      <p:pic>
        <p:nvPicPr>
          <p:cNvPr id="18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4039" y="5481421"/>
            <a:ext cx="234824" cy="234825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6596242" y="6044999"/>
            <a:ext cx="1615592" cy="264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350" dirty="0">
                <a:solidFill>
                  <a:srgbClr val="405449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Bloat SOS</a:t>
            </a:r>
            <a:endParaRPr lang="en-US" sz="1350" dirty="0"/>
          </a:p>
        </p:txBody>
      </p:sp>
      <p:sp>
        <p:nvSpPr>
          <p:cNvPr id="20" name="Text 12"/>
          <p:cNvSpPr/>
          <p:nvPr/>
        </p:nvSpPr>
        <p:spPr>
          <a:xfrm>
            <a:off x="6596242" y="6384321"/>
            <a:ext cx="1615592" cy="4226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0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Start protocol at first discomfort</a:t>
            </a:r>
            <a:endParaRPr lang="en-US" sz="1050" dirty="0"/>
          </a:p>
        </p:txBody>
      </p:sp>
      <p:pic>
        <p:nvPicPr>
          <p:cNvPr id="21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8035" y="5481421"/>
            <a:ext cx="234825" cy="234825"/>
          </a:xfrm>
          <a:prstGeom prst="rect">
            <a:avLst/>
          </a:prstGeom>
        </p:spPr>
      </p:pic>
      <p:sp>
        <p:nvSpPr>
          <p:cNvPr id="22" name="Text 13"/>
          <p:cNvSpPr/>
          <p:nvPr/>
        </p:nvSpPr>
        <p:spPr>
          <a:xfrm>
            <a:off x="9010384" y="5807240"/>
            <a:ext cx="1615593" cy="5283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350" dirty="0">
                <a:solidFill>
                  <a:srgbClr val="405449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Block Social Time</a:t>
            </a:r>
            <a:endParaRPr lang="en-US" sz="1350" dirty="0"/>
          </a:p>
        </p:txBody>
      </p:sp>
      <p:sp>
        <p:nvSpPr>
          <p:cNvPr id="23" name="Text 14"/>
          <p:cNvSpPr/>
          <p:nvPr/>
        </p:nvSpPr>
        <p:spPr>
          <a:xfrm>
            <a:off x="9010384" y="6410738"/>
            <a:ext cx="1615593" cy="6340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0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Reserve solitude during confidence high</a:t>
            </a:r>
            <a:endParaRPr lang="en-US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2025-08-26T14:17:03Z</dcterms:created>
  <dcterms:modified xsi:type="dcterms:W3CDTF">2025-08-26T14:17:03Z</dcterms:modified>
</cp:coreProperties>
</file>