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embeddedFontLst>
    <p:embeddedFont>
      <p:font typeface="Alexandria Semi Bold"/>
      <p:regular r:id="rId9"/>
    </p:embeddedFont>
    <p:embeddedFont>
      <p:font typeface="Alexandria Semi Bold"/>
      <p:regular r:id="rId10"/>
    </p:embeddedFont>
    <p:embeddedFont>
      <p:font typeface="Sora Light"/>
      <p:regular r:id="rId11"/>
    </p:embeddedFont>
    <p:embeddedFont>
      <p:font typeface="Sora Light"/>
      <p:regular r:id="rId1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>
              <a:alpha val="9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76457"/>
            <a:ext cx="1121354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Ovulatory Physiology - Your Natural Power Surge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19706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POWER: What's Happening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057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Days 8-14: Your Body's Natural High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08784"/>
            <a:ext cx="471618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PEAK PERFORMANCE BENEFITS: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3032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Mental clarity &amp; focus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454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Physical strength &amp; coordination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876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Social confidence &amp; communication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298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Metabolism running hot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0720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Pain tolerance higher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6901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BLOATING PARADOX: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Peak energy + digestive sensitivity = need for smart strategies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9012"/>
            <a:ext cx="8970169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Ovulatory Physiology - Your Natural Power Surge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793790" y="14855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PEAK PHASE POWER: What's Happening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052518"/>
            <a:ext cx="130428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405449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Days 8-14: Your Body's Natural High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93790" y="2614970"/>
            <a:ext cx="377297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3B4540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PEAK PERFORMANCE BENEFITS: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1137" y="3170634"/>
            <a:ext cx="5968008" cy="438983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734130" y="5783973"/>
            <a:ext cx="1793233" cy="224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Mental Clarity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889995" y="4516256"/>
            <a:ext cx="1482406" cy="448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Physical Strength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8627438" y="5655956"/>
            <a:ext cx="1338947" cy="448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Social Confidence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7017514" y="6429038"/>
            <a:ext cx="1259248" cy="448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Fast Metabolism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5495258" y="3763099"/>
            <a:ext cx="1099850" cy="448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High Pain Tolerance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2025-08-26T14:24:17Z</dcterms:created>
  <dcterms:modified xsi:type="dcterms:W3CDTF">2025-08-26T14:24:17Z</dcterms:modified>
</cp:coreProperties>
</file>