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Alexandria Semi Bold"/>
      <p:regular r:id="rId8"/>
    </p:embeddedFont>
    <p:embeddedFont>
      <p:font typeface="Alexandria Semi Bold"/>
      <p:regular r:id="rId9"/>
    </p:embeddedFont>
    <p:embeddedFont>
      <p:font typeface="Sora Light"/>
      <p:regular r:id="rId10"/>
    </p:embeddedFont>
    <p:embeddedFont>
      <p:font typeface="Sora Light"/>
      <p:regular r:id="rId1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8892"/>
            <a:ext cx="654415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Your Peak Performance Plan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629495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YOUR PEAK PHASE POWER PLAN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38155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NEXT OVULATION CYCLE - CHOOSE 2-3: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0468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□ Schedule important meetings/presentations during peak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4890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□ Plan challenging workouts for peak energy days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31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□ Use Peak Energy Protocol 3x during ovulation week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734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□ Track mid-cycle symptoms with new awareness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8156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□ Implement bloat SOS protocol at first sign of discomfort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2578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□ Block social activities during natural confidence high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2025-08-26T14:17:50Z</dcterms:created>
  <dcterms:modified xsi:type="dcterms:W3CDTF">2025-08-26T14:17:50Z</dcterms:modified>
</cp:coreProperties>
</file>