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media/image-11-2.svg" ContentType="image/svg+xml"/>
  <Override PartName="/ppt/media/image-11-4.svg" ContentType="image/svg+xml"/>
  <Override PartName="/ppt/media/image-11-6.svg" ContentType="image/svg+xml"/>
  <Override PartName="/ppt/media/image-11-8.svg" ContentType="image/svg+xml"/>
  <Override PartName="/ppt/media/image-12-2.svg" ContentType="image/svg+xml"/>
  <Override PartName="/ppt/media/image-12-4.svg" ContentType="image/svg+xml"/>
  <Override PartName="/ppt/media/image-12-6.svg" ContentType="image/svg+xml"/>
  <Override PartName="/ppt/media/image-12-8.svg" ContentType="image/svg+xml"/>
  <Override PartName="/ppt/media/image-2-10.svg" ContentType="image/svg+xml"/>
  <Override PartName="/ppt/media/image-2-2.svg" ContentType="image/svg+xml"/>
  <Override PartName="/ppt/media/image-2-4.svg" ContentType="image/svg+xml"/>
  <Override PartName="/ppt/media/image-2-6.svg" ContentType="image/svg+xml"/>
  <Override PartName="/ppt/media/image-2-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Energy/Estrogen</c:v>
                </c:pt>
              </c:strCache>
            </c:strRef>
          </c:tx>
          <c:spPr>
            <a:solidFill>
              <a:srgbClr val="1E88E5"/>
            </a:solidFill>
            <a:ln w="25400" cap="flat">
              <a:solidFill>
                <a:srgbClr val="1E88E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1E88E5"/>
              </a:solidFill>
              <a:ln w="9525" cap="flat">
                <a:solidFill>
                  <a:srgbClr val="1E88E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Bloat Intensity</c:v>
                </c:pt>
              </c:strCache>
            </c:strRef>
          </c:tx>
          <c:spPr>
            <a:solidFill>
              <a:srgbClr val="1E88E5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1E88E5"/>
              </a:solidFill>
              <a:effectLst/>
            </c:spPr>
          </c:dPt>
          <c:dPt>
            <c:idx val="1"/>
            <c:bubble3D val="0"/>
            <c:spPr>
              <a:solidFill>
                <a:srgbClr val="64B5F6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chart" Target="../charts/chart12.xm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hyperlink" Target="&#12304;486579727369546&#8224;screenshot&#12305;" TargetMode="Externa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hyperlink" Target="&#12304;486579727369546&#8224;screenshot&#12305;" TargetMode="External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menstrual_bg.png">    </p:cNvPr>
          <p:cNvPicPr>
            <a:picLocks noChangeAspect="1"/>
          </p:cNvPicPr>
          <p:nvPr/>
        </p:nvPicPr>
        <p:blipFill>
          <a:blip r:embed="rId1"/>
          <a:srcRect l="0" r="0" t="12500" b="1250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64B5F6"/>
          </a:solidFill>
          <a:ln w="12700">
            <a:solidFill>
              <a:srgbClr val="64B5F6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200" y="1285875"/>
            <a:ext cx="4114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1E88E5"/>
                </a:solidFill>
              </a:rPr>
              <a:t>Menstrual Session
</a:t>
            </a:r>
            <a:pPr indent="0" marL="0">
              <a:buNone/>
            </a:pPr>
            <a:r>
              <a:rPr lang="en-US" sz="1200" dirty="0">
                <a:solidFill>
                  <a:srgbClr val="1565C0"/>
                </a:solidFill>
              </a:rPr>
              <a:t>Rest &amp; Reset – Honouring your body’s pause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57200" y="42291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1565C0"/>
                </a:solidFill>
              </a:rPr>
              <a:t>26/08/2025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Strategy Plan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Which habit are you most excited to adopt this cycle?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945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945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Drinking more water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6517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6517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Trying yoga/stretching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1089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Tracking meals &amp; symptoms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5661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5661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Planning rest days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20624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1565C0"/>
                </a:solidFill>
              </a:rPr>
              <a:t>Vote in chat to commit!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 Plan &amp; Success Metrics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5087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4630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Hydrate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Set daily water goal and track intake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14884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8680" y="21031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Move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 workouts matching energy levels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78892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Nourish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Prepare balanced meals with fibre &amp; protein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4290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68680" y="338328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Reflect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Use the mini workbook daily</a:t>
            </a:r>
            <a:endParaRPr lang="en-US" sz="1600" dirty="0"/>
          </a:p>
        </p:txBody>
      </p:sp>
      <p:graphicFrame>
        <p:nvGraphicFramePr>
          <p:cNvPr id="11" name="Chart 0" descr=""/>
          <p:cNvGraphicFramePr/>
          <p:nvPr/>
        </p:nvGraphicFramePr>
        <p:xfrm>
          <a:off x="5943600" y="1554480"/>
          <a:ext cx="2743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12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Next Steps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29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Download Cheatsheet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Grab the one‑page summary from your inbox or website.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720" y="137160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9834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Next Session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Join the upcoming session for deeper insights.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27432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Community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Connect with others in our group for support.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7720" y="27432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834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Self‑Compassion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Remember to be gentle with yourself.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7160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Cycle End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914400" y="160020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Menstrual biology &amp; completion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0116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201168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Bloating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14400" y="224028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Period vs other bloat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65176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4400" y="265176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Nourishment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4400" y="288036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Replenishing foods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29184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32918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Movement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914400" y="352044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Restorative flow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931920"/>
            <a:ext cx="320040" cy="3200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4400" y="393192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Protocol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914400" y="416052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Sacred rest routine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Physiology &amp; Hormones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Menstrual: hormone levels at their lowest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Follicular: rising estrogen brings energy and stable digestion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Ovulatory: estrogen peaks – you feel your strongest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Luteal: progesterone slows digestion and increases bloating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Bloat &amp; Symptom Patterns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46304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Common patterns: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669280" y="1828800"/>
            <a:ext cx="347472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Minimal bloating in follicular; watch for excess fibre or sugar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Mid‑cycle bloat may indicate ovulation – usually brief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 phase bloating and mood shifts are common PMS signs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Red flags: severe pain, swelling, or digestive distress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Poll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When do you experience the most bloating?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031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031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During my period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5603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5603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Around ovulation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0175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017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Right before my period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4747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1565C0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Rarely ever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1148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1565C0"/>
                </a:solidFill>
              </a:rPr>
              <a:t>Share your answer in the chat!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&amp; Hydration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Hydration &amp; Fibre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2–3 L water daily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Herbal teas (mint, ginger)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High‑fibre grains &amp; veggies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Focus Foods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Leafy greens &amp; cruciferous veg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Lean proteins &amp; omega‑3 fats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Fermented foods (yogurt, kimchi)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Limit/Avoid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Excess salt &amp; processed snacks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Large meals before bed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Simple sugars &amp; fizzy drinks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Movement &amp; Self‑Care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Movement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Light cardio (walking, cycling)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Strength training 2–3×/week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Yoga or stretching daily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Guidelines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Listen to your energy levels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Warm up &amp; cool down properly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Aim for consistency over intensity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Relief &amp; Self‑Care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Deep breathing &amp; meditation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Epsom salt bath or warm compress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Rest days when needed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Daily Protocol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64B5F6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Morning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29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Warm lemon water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5 min breathing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Plan your meals
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64B5F6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32461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Midday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461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Hydrate with herbal tea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15 min walk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Light salad &amp; protein
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9436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64B5F6"/>
          </a:solidFill>
          <a:ln w="12700">
            <a:solidFill>
              <a:srgbClr val="1565C0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9893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Evening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9893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Stretch or yoga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Comfort meal with fibre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Disconnect &amp; sleep early
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88E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SOS Protocol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Immediate Relief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Sip peppermint or ginger tea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Gentle belly massage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Take a short walk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Next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Journal triggers &amp; foods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Hydrate thoroughly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Avoid lying down after meals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1565C0"/>
                </a:solidFill>
              </a:rPr>
              <a:t>Ongoing Support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Maintain balanced diet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Regular exercise routine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Consistency with relaxation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2025-08-26T08:56:56Z</dcterms:created>
  <dcterms:modified xsi:type="dcterms:W3CDTF">2025-08-26T08:56:56Z</dcterms:modified>
</cp:coreProperties>
</file>