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61"/>
              </p:ext>
            </p:extLst>
          </p:nvPr>
        </p:nvGraphicFramePr>
        <p:xfrm>
          <a:off x="489246" y="1998755"/>
          <a:ext cx="5365492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0846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3222"/>
              </p:ext>
            </p:extLst>
          </p:nvPr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/>
                        <a:t>-    LR: 1e-4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35ED70-6677-4692-917B-DB01B1DB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60" y="1222552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8A9D67B-9734-42A8-94C2-0AC171B0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21" y="4046745"/>
            <a:ext cx="3323489" cy="2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76355" r="-222" b="-159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173786" r="-222" b="-57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490435" r="-222" b="-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53837"/>
              </p:ext>
            </p:extLst>
          </p:nvPr>
        </p:nvGraphicFramePr>
        <p:xfrm>
          <a:off x="3661578" y="5176345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1735</Words>
  <Application>Microsoft Office PowerPoint</Application>
  <PresentationFormat>Widescreen</PresentationFormat>
  <Paragraphs>462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164</cp:revision>
  <dcterms:created xsi:type="dcterms:W3CDTF">2020-12-22T07:41:12Z</dcterms:created>
  <dcterms:modified xsi:type="dcterms:W3CDTF">2021-02-26T03:44:16Z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