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9" r:id="rId7"/>
    <p:sldId id="278" r:id="rId8"/>
    <p:sldId id="284" r:id="rId9"/>
    <p:sldId id="285" r:id="rId10"/>
    <p:sldId id="283" r:id="rId11"/>
    <p:sldId id="287" r:id="rId12"/>
    <p:sldId id="263" r:id="rId13"/>
    <p:sldId id="282" r:id="rId14"/>
    <p:sldId id="266" r:id="rId15"/>
    <p:sldId id="289" r:id="rId16"/>
    <p:sldId id="26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24/02/2021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24/02/2021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Hoàng Cao Huyền</a:t>
            </a:r>
          </a:p>
          <a:p>
            <a:pPr marL="0" indent="0">
              <a:buNone/>
            </a:pPr>
            <a:r>
              <a:rPr lang="vi-VN" dirty="0"/>
              <a:t>v.huyenhoang@vinbrain.net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71ED5-0368-4A15-B015-4829B063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80880"/>
              </p:ext>
            </p:extLst>
          </p:nvPr>
        </p:nvGraphicFramePr>
        <p:xfrm>
          <a:off x="2130474" y="2533972"/>
          <a:ext cx="8128000" cy="277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Dataset: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dirty="0"/>
                        <a:t>Cifar</a:t>
                      </a:r>
                      <a:r>
                        <a:rPr lang="en-US" dirty="0"/>
                        <a:t>10 dataset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/>
                        <a:t>CrossEntropy</a:t>
                      </a:r>
                      <a:r>
                        <a:rPr lang="en-US" dirty="0"/>
                        <a:t> loss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SGD Optimizer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/>
                        <a:t>LRStep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5532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A4BAC57-CCF8-4CEB-AA23-FCA57D94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517862"/>
                  </p:ext>
                </p:extLst>
              </p:nvPr>
            </p:nvGraphicFramePr>
            <p:xfrm>
              <a:off x="633606" y="1990299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517862"/>
                  </p:ext>
                </p:extLst>
              </p:nvPr>
            </p:nvGraphicFramePr>
            <p:xfrm>
              <a:off x="633606" y="1990299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160194" r="-41956" b="-420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43636" r="-41956" b="-29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73913" r="-41956" b="-134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81967" r="-41956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1C7EC6-A2B8-4708-9386-9EAEDAD4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 err="1"/>
              <a:t>Optimimzer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6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083977"/>
                  </p:ext>
                </p:extLst>
              </p:nvPr>
            </p:nvGraphicFramePr>
            <p:xfrm>
              <a:off x="675810" y="2060636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083977"/>
                  </p:ext>
                </p:extLst>
              </p:nvPr>
            </p:nvGraphicFramePr>
            <p:xfrm>
              <a:off x="675810" y="2060636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160194" r="-41956" b="-419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45872" r="-41956" b="-2963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73188" r="-41956" b="-134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81421" r="-41956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6020F59-A382-4704-8D01-D75588C4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75309"/>
              </p:ext>
            </p:extLst>
          </p:nvPr>
        </p:nvGraphicFramePr>
        <p:xfrm>
          <a:off x="964809" y="2127928"/>
          <a:ext cx="10515598" cy="33678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19176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2219176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3199377">
                  <a:extLst>
                    <a:ext uri="{9D8B030D-6E8A-4147-A177-3AD203B41FA5}">
                      <a16:colId xmlns:a16="http://schemas.microsoft.com/office/drawing/2014/main" val="1498540713"/>
                    </a:ext>
                  </a:extLst>
                </a:gridCol>
                <a:gridCol w="287786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951690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Lr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6120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6532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BE72F46-5996-4FE3-969F-57E749CB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Lr scheduler</a:t>
            </a:r>
          </a:p>
        </p:txBody>
      </p:sp>
    </p:spTree>
    <p:extLst>
      <p:ext uri="{BB962C8B-B14F-4D97-AF65-F5344CB8AC3E}">
        <p14:creationId xmlns:p14="http://schemas.microsoft.com/office/powerpoint/2010/main" val="146432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sz="2400" b="1" dirty="0"/>
              <a:t>Classification problem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Optimizer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Loss, Metric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3965-FAA7-4AF2-87E8-DC1A04C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367214" y="370391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Optimizer,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643197" y="159072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556251" y="448064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618469" y="330464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556251" y="203429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759463" y="602203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773788" y="249222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Trainining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943207" y="4413931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943207" y="5087530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6095997" y="370140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9139295" y="334397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9139295" y="4657389"/>
            <a:ext cx="803912" cy="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9139295" y="4659417"/>
            <a:ext cx="803912" cy="67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6095997" y="230579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753255" y="302086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753255" y="561491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967787" y="268693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 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 class 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Lr 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Batch norm, </a:t>
            </a:r>
            <a:r>
              <a:rPr lang="en-US" dirty="0" err="1"/>
              <a:t>num_epoch</a:t>
            </a:r>
            <a:r>
              <a:rPr lang="en-US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2280845" y="247079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2280844" y="360612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2248793" y="370140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19E4CB3-A102-49F9-921E-F85901595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72658"/>
              </p:ext>
            </p:extLst>
          </p:nvPr>
        </p:nvGraphicFramePr>
        <p:xfrm>
          <a:off x="3581400" y="1715951"/>
          <a:ext cx="76200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configs.dataset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E3BA474-017D-4D7E-954B-31B426805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44581"/>
              </p:ext>
            </p:extLst>
          </p:nvPr>
        </p:nvGraphicFramePr>
        <p:xfrm>
          <a:off x="3546775" y="3820093"/>
          <a:ext cx="7689250" cy="2517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89250">
                  <a:extLst>
                    <a:ext uri="{9D8B030D-6E8A-4147-A177-3AD203B41FA5}">
                      <a16:colId xmlns:a16="http://schemas.microsoft.com/office/drawing/2014/main" val="3859777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lvl="1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Init(): 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train, test dataset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 train, valid dataset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test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dataloader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1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4023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2A0419-86E0-4FFA-AA54-137C5F31EF15}"/>
              </a:ext>
            </a:extLst>
          </p:cNvPr>
          <p:cNvSpPr txBox="1">
            <a:spLocks/>
          </p:cNvSpPr>
          <p:nvPr/>
        </p:nvSpPr>
        <p:spPr>
          <a:xfrm>
            <a:off x="990600" y="1064485"/>
            <a:ext cx="6153443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</a:t>
            </a:r>
          </a:p>
          <a:p>
            <a:r>
              <a:rPr lang="en-US" dirty="0"/>
              <a:t>Parameter: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Function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B669-18A8-48D7-BC7F-C573E0E70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85128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New model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Classification problem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06895"/>
              </p:ext>
            </p:extLst>
          </p:nvPr>
        </p:nvGraphicFramePr>
        <p:xfrm>
          <a:off x="838198" y="2126782"/>
          <a:ext cx="4390625" cy="3996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62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99620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 CNN(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nn.Module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def __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img_size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32):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super(CNN, self).__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self.conv1 = nn.Conv2d(3, 6, 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nn.MaxPool2d(2, 2)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self.conv2 = nn.Conv2d(6, 16, 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self.fc1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(16*5*5, 120)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self.fc2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(120, 84)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self.fc3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(84, 10)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def forward(self, x):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(self.conv1(x)))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(self.conv2(x)))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x.view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(-1, 16*5*5)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(self.fc1(x))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(self.fc2(x))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self.fc3(x)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5903685" y="1485128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 </a:t>
            </a:r>
          </a:p>
          <a:p>
            <a:endParaRPr lang="en-US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63AAABD-A1CB-4B70-B1EF-8443C3A36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39422"/>
              </p:ext>
            </p:extLst>
          </p:nvPr>
        </p:nvGraphicFramePr>
        <p:xfrm>
          <a:off x="6172203" y="2230857"/>
          <a:ext cx="4085811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581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692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 = {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class":CNN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"img_size":32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5961743" y="1539231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Config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24490-9E5C-483A-971F-47DD7FBB8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143" y="1594577"/>
            <a:ext cx="5181600" cy="4351338"/>
          </a:xfrm>
        </p:spPr>
        <p:txBody>
          <a:bodyPr/>
          <a:lstStyle/>
          <a:p>
            <a:r>
              <a:rPr lang="en-US" dirty="0"/>
              <a:t>Transfer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Get layers from base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Set </a:t>
            </a:r>
            <a:r>
              <a:rPr lang="en-US" dirty="0" err="1"/>
              <a:t>required_grad</a:t>
            </a:r>
            <a:r>
              <a:rPr lang="en-US" dirty="0"/>
              <a:t> parameters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Add fully connected layers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Define forward method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D3ABF53-D1AC-44AE-803E-778178FFD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26865"/>
              </p:ext>
            </p:extLst>
          </p:nvPr>
        </p:nvGraphicFramePr>
        <p:xfrm>
          <a:off x="6172202" y="2106317"/>
          <a:ext cx="5450115" cy="338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0115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2068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CNN,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TransferNet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net_args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model_base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fc_channels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46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CE5394-5F89-4825-BA65-EC09B85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60273"/>
              </p:ext>
            </p:extLst>
          </p:nvPr>
        </p:nvGraphicFramePr>
        <p:xfrm>
          <a:off x="502836" y="1709195"/>
          <a:ext cx="8292822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92822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42918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 Accuracy: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threshold = 0.5,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from_logits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self.threshold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threshold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self.from_logis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from_logits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__call__(self,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self.from_logis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self._conversion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self.threshold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torch.mean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).float())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_conversion(self,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threshold):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==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+ 1: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torch.argmax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dim = 1)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==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and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y_pred.dtype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torch.float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&gt; threshold).float()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69444"/>
              </p:ext>
            </p:extLst>
          </p:nvPr>
        </p:nvGraphicFramePr>
        <p:xfrm>
          <a:off x="9131022" y="1786295"/>
          <a:ext cx="2893507" cy="3285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350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32854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CE5394-5F89-4825-BA65-EC09B85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function, optimizer, </a:t>
            </a:r>
            <a:r>
              <a:rPr lang="en-US" dirty="0" err="1"/>
              <a:t>lr_scheduler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49718"/>
              </p:ext>
            </p:extLst>
          </p:nvPr>
        </p:nvGraphicFramePr>
        <p:xfrm>
          <a:off x="4120354" y="3713705"/>
          <a:ext cx="3951291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764643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lr_schedule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StepLR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metric":None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step_type":"epoch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schedule_args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"step_size":5,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"gamma":0.1,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2690CBC0-EAEA-4BF0-9DEB-27681C5E7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37307"/>
              </p:ext>
            </p:extLst>
          </p:nvPr>
        </p:nvGraphicFramePr>
        <p:xfrm>
          <a:off x="1218086" y="1753051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725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3564637-2C4B-4701-B707-B0351B946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92387"/>
              </p:ext>
            </p:extLst>
          </p:nvPr>
        </p:nvGraphicFramePr>
        <p:xfrm>
          <a:off x="6508543" y="1756680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7251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40698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E843AD-9ECA-4187-8B56-4AFC8D3D63CD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4437091e-0f9d-4737-ae57-4b535994870f"/>
    <ds:schemaRef ds:uri="f6771b06-986a-45d1-8bbc-0c4ebdddf3cc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1438</Words>
  <Application>Microsoft Office PowerPoint</Application>
  <PresentationFormat>Widescreen</PresentationFormat>
  <Paragraphs>309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92</cp:revision>
  <dcterms:created xsi:type="dcterms:W3CDTF">2020-12-22T07:41:12Z</dcterms:created>
  <dcterms:modified xsi:type="dcterms:W3CDTF">2021-02-24T07:51:48Z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