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66" r:id="rId15"/>
    <p:sldId id="289" r:id="rId16"/>
    <p:sldId id="26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80880"/>
              </p:ext>
            </p:extLst>
          </p:nvPr>
        </p:nvGraphicFramePr>
        <p:xfrm>
          <a:off x="2130474" y="2533972"/>
          <a:ext cx="8128000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438063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0.9012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438063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0.9012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322679"/>
                  </p:ext>
                </p:extLst>
              </p:nvPr>
            </p:nvGraphicFramePr>
            <p:xfrm>
              <a:off x="675810" y="2060636"/>
              <a:ext cx="11307419" cy="22698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322679"/>
                  </p:ext>
                </p:extLst>
              </p:nvPr>
            </p:nvGraphicFramePr>
            <p:xfrm>
              <a:off x="675810" y="2060636"/>
              <a:ext cx="11307419" cy="226987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113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F3ACDF-2802-4B21-9531-975F3FD95B1D}"/>
              </a:ext>
            </a:extLst>
          </p:cNvPr>
          <p:cNvCxnSpPr>
            <a:cxnSpLocks/>
            <a:endCxn id="307" idx="1"/>
          </p:cNvCxnSpPr>
          <p:nvPr/>
        </p:nvCxnSpPr>
        <p:spPr>
          <a:xfrm>
            <a:off x="9150721" y="4672218"/>
            <a:ext cx="827279" cy="139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90BC163-B717-4391-BAD4-1477D8CFA137}"/>
              </a:ext>
            </a:extLst>
          </p:cNvPr>
          <p:cNvSpPr/>
          <p:nvPr/>
        </p:nvSpPr>
        <p:spPr>
          <a:xfrm>
            <a:off x="9978000" y="5826212"/>
            <a:ext cx="1987578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en-US" dirty="0" err="1"/>
              <a:t>Load_checkpoint</a:t>
            </a: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1389</Words>
  <Application>Microsoft Office PowerPoint</Application>
  <PresentationFormat>Widescreen</PresentationFormat>
  <Paragraphs>307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94</cp:revision>
  <dcterms:created xsi:type="dcterms:W3CDTF">2020-12-22T07:41:12Z</dcterms:created>
  <dcterms:modified xsi:type="dcterms:W3CDTF">2021-02-25T04:28:14Z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