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4"/>
  </p:notesMasterIdLst>
  <p:sldIdLst>
    <p:sldId id="256" r:id="rId5"/>
    <p:sldId id="257" r:id="rId6"/>
    <p:sldId id="259" r:id="rId7"/>
    <p:sldId id="263" r:id="rId8"/>
    <p:sldId id="266" r:id="rId9"/>
    <p:sldId id="261" r:id="rId10"/>
    <p:sldId id="262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339F4-D5E1-4040-BE44-F79A45E1785F}" type="datetimeFigureOut">
              <a:rPr lang="en-AU" smtClean="0"/>
              <a:t>22/02/2021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365AE-F120-4C61-823E-9704E95119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7337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EA47-A580-4C57-9357-8816B33422CD}" type="datetime1">
              <a:rPr lang="en-AU" smtClean="0"/>
              <a:t>22/02/2021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Rectangle 9"/>
          <p:cNvSpPr/>
          <p:nvPr userDrawn="1"/>
        </p:nvSpPr>
        <p:spPr>
          <a:xfrm>
            <a:off x="1" y="0"/>
            <a:ext cx="1148715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762"/>
            <a:ext cx="12192000" cy="6855238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2695576" y="429649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lang="en-AU" sz="8000" b="0" i="0" u="none" strike="noStrike" kern="1200" cap="none" dirty="0">
                <a:solidFill>
                  <a:srgbClr val="58585A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5276851" y="2928374"/>
            <a:ext cx="65532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59960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76D1-50F8-47E8-82F7-C2CE95E07DA4}" type="datetime1">
              <a:rPr lang="en-AU" smtClean="0"/>
              <a:t>22/02/2021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1745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A50C-D5E8-4C27-9226-2EF83F9CFEA4}" type="datetime1">
              <a:rPr lang="en-AU" smtClean="0"/>
              <a:t>22/02/2021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6976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or 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41C5-75B3-4713-BCF2-0B206D818701}" type="datetime1">
              <a:rPr lang="en-AU" smtClean="0"/>
              <a:t>22/02/2021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4" y="0"/>
            <a:ext cx="12180255" cy="685211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162299" y="4763"/>
            <a:ext cx="9029699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400550" y="2884488"/>
            <a:ext cx="779144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7356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844"/>
            <a:ext cx="10515600" cy="81476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62A3-BE55-482B-85D0-BE1BA1FF8614}" type="datetime1">
              <a:rPr lang="en-AU" smtClean="0"/>
              <a:t>22/02/2021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5531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D8A6B-39E1-4A77-9A59-E83F7B313A42}" type="datetime1">
              <a:rPr lang="en-AU" smtClean="0"/>
              <a:t>22/02/2021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838200" y="1157305"/>
            <a:ext cx="10515600" cy="890938"/>
            <a:chOff x="482138" y="482138"/>
            <a:chExt cx="10781607" cy="1147157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482138" y="482138"/>
              <a:ext cx="0" cy="1147157"/>
            </a:xfrm>
            <a:prstGeom prst="line">
              <a:avLst/>
            </a:prstGeom>
            <a:ln w="1270">
              <a:solidFill>
                <a:srgbClr val="7E7F8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82138" y="482138"/>
              <a:ext cx="10781607" cy="0"/>
            </a:xfrm>
            <a:prstGeom prst="line">
              <a:avLst/>
            </a:prstGeom>
            <a:ln w="1270">
              <a:solidFill>
                <a:srgbClr val="7E7F8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 userDrawn="1"/>
        </p:nvGrpSpPr>
        <p:grpSpPr>
          <a:xfrm>
            <a:off x="838200" y="5245242"/>
            <a:ext cx="10515600" cy="890938"/>
            <a:chOff x="482137" y="5256415"/>
            <a:chExt cx="10781607" cy="1147157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482137" y="5256415"/>
              <a:ext cx="0" cy="1147157"/>
            </a:xfrm>
            <a:prstGeom prst="line">
              <a:avLst/>
            </a:prstGeom>
            <a:ln w="1270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82137" y="6403572"/>
              <a:ext cx="10781607" cy="0"/>
            </a:xfrm>
            <a:prstGeom prst="line">
              <a:avLst/>
            </a:prstGeom>
            <a:ln w="1270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itle 1"/>
          <p:cNvSpPr txBox="1">
            <a:spLocks/>
          </p:cNvSpPr>
          <p:nvPr userDrawn="1"/>
        </p:nvSpPr>
        <p:spPr>
          <a:xfrm rot="16200000">
            <a:off x="-403268" y="3081414"/>
            <a:ext cx="2631876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4500">
                <a:solidFill>
                  <a:srgbClr val="1DBECF"/>
                </a:solidFill>
                <a:latin typeface="Muli" panose="020B0604020202020204" charset="0"/>
                <a:cs typeface="Muli" panose="020B0604020202020204" charset="0"/>
              </a:rPr>
              <a:t>AGENDA</a:t>
            </a:r>
            <a:endParaRPr lang="en-US" sz="4500" dirty="0">
              <a:solidFill>
                <a:srgbClr val="1DBECF"/>
              </a:solidFill>
              <a:latin typeface="Muli" panose="020B0604020202020204" charset="0"/>
              <a:cs typeface="Muli" panose="020B060402020202020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0"/>
            <a:ext cx="838200" cy="6858000"/>
          </a:xfrm>
          <a:prstGeom prst="rect">
            <a:avLst/>
          </a:prstGeom>
        </p:spPr>
      </p:pic>
      <p:sp>
        <p:nvSpPr>
          <p:cNvPr id="15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09756" y="1543765"/>
            <a:ext cx="9544050" cy="4146946"/>
          </a:xfrm>
        </p:spPr>
        <p:txBody>
          <a:bodyPr/>
          <a:lstStyle>
            <a:lvl1pPr marL="514350" indent="-514350">
              <a:lnSpc>
                <a:spcPct val="200000"/>
              </a:lnSpc>
              <a:buFont typeface="+mj-lt"/>
              <a:buAutoNum type="arabicPeriod"/>
              <a:defRPr lang="en-US" sz="2800" kern="1200" dirty="0" smtClean="0">
                <a:solidFill>
                  <a:srgbClr val="58585A"/>
                </a:solidFill>
                <a:latin typeface="Muli" panose="020B0604020202020204" charset="0"/>
                <a:ea typeface="+mn-ea"/>
                <a:cs typeface="Muli" panose="020B0604020202020204" charset="0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727405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2F8A-2C01-46C7-BE7F-82945AC89E07}" type="datetime1">
              <a:rPr lang="en-AU" smtClean="0"/>
              <a:t>22/02/2021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679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0368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C286-7923-438C-A035-80075811B15D}" type="datetime1">
              <a:rPr lang="en-AU" smtClean="0"/>
              <a:t>22/02/2021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8012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09E-782A-49BA-B60E-94A76A75CFB8}" type="datetime1">
              <a:rPr lang="en-AU" smtClean="0"/>
              <a:t>22/02/2021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2787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19"/>
            <a:ext cx="10515600" cy="8469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69BC-CC2F-42F8-8B5C-2F02C552A8EE}" type="datetime1">
              <a:rPr lang="en-AU" smtClean="0"/>
              <a:t>22/02/2021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4099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F2E40-F34B-477A-A300-5EE15F6219B3}" type="datetime1">
              <a:rPr lang="en-AU" smtClean="0"/>
              <a:t>22/02/2021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615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12085"/>
            <a:ext cx="10515600" cy="5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8698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DF7FE-EC28-4E28-ABA7-1ECFC5736BCC}" type="datetime1">
              <a:rPr lang="en-AU" smtClean="0"/>
              <a:t>22/02/2021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1400" y="6486985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8698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6" r="15515"/>
          <a:stretch/>
        </p:blipFill>
        <p:spPr>
          <a:xfrm>
            <a:off x="838199" y="-1"/>
            <a:ext cx="10548000" cy="870857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838201" y="117809"/>
            <a:ext cx="10515600" cy="5562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79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8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9400" y="284163"/>
            <a:ext cx="9144000" cy="2387600"/>
          </a:xfrm>
        </p:spPr>
        <p:txBody>
          <a:bodyPr/>
          <a:lstStyle/>
          <a:p>
            <a:r>
              <a:rPr lang="vi-VN" dirty="0"/>
              <a:t>Mid-term report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210050" y="2773363"/>
            <a:ext cx="7753350" cy="1655762"/>
          </a:xfrm>
        </p:spPr>
        <p:txBody>
          <a:bodyPr/>
          <a:lstStyle/>
          <a:p>
            <a:pPr marL="0" indent="0">
              <a:buNone/>
            </a:pPr>
            <a:r>
              <a:rPr lang="vi-VN" dirty="0"/>
              <a:t>Hoàng Cao Huyền</a:t>
            </a:r>
          </a:p>
          <a:p>
            <a:pPr marL="0" indent="0">
              <a:buNone/>
            </a:pPr>
            <a:r>
              <a:rPr lang="vi-VN" dirty="0"/>
              <a:t>v.huyenhoang@vinbrain.net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03872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vi-VN" dirty="0"/>
              <a:t>Classification problem</a:t>
            </a:r>
          </a:p>
          <a:p>
            <a:pPr marL="0" indent="0">
              <a:buNone/>
            </a:pPr>
            <a:r>
              <a:rPr lang="vi-VN" dirty="0"/>
              <a:t>Segmentation problems</a:t>
            </a:r>
          </a:p>
          <a:p>
            <a:pPr marL="0" indent="0">
              <a:buNone/>
            </a:pPr>
            <a:r>
              <a:rPr lang="vi-VN" dirty="0"/>
              <a:t>Architecture</a:t>
            </a:r>
          </a:p>
          <a:p>
            <a:pPr marL="0" indent="0">
              <a:buNone/>
            </a:pPr>
            <a:r>
              <a:rPr lang="vi-VN" dirty="0"/>
              <a:t>Loss function</a:t>
            </a:r>
          </a:p>
          <a:p>
            <a:pPr marL="0" indent="0">
              <a:buNone/>
            </a:pPr>
            <a:r>
              <a:rPr lang="vi-VN" dirty="0"/>
              <a:t>Optimizer</a:t>
            </a:r>
          </a:p>
          <a:p>
            <a:pPr marL="0" indent="0">
              <a:buNone/>
            </a:pPr>
            <a:r>
              <a:rPr lang="vi-VN" dirty="0"/>
              <a:t>Result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75811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117FA-762B-4F31-92A7-5A0347B78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13965-FAA7-4AF2-87E8-DC1A04C56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/>
              <a:t>Training pipleline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8958F4-124C-4700-A2FB-4D4EF1F39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E9CE57-EEED-48A4-939D-278F9813878D}"/>
              </a:ext>
            </a:extLst>
          </p:cNvPr>
          <p:cNvSpPr/>
          <p:nvPr/>
        </p:nvSpPr>
        <p:spPr>
          <a:xfrm>
            <a:off x="4820486" y="4050251"/>
            <a:ext cx="3339546" cy="1881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Trainer</a:t>
            </a:r>
          </a:p>
          <a:p>
            <a:pPr marL="285750" indent="-285750">
              <a:buFontTx/>
              <a:buChar char="-"/>
            </a:pPr>
            <a:r>
              <a:rPr lang="vi-VN" dirty="0"/>
              <a:t>data</a:t>
            </a:r>
          </a:p>
          <a:p>
            <a:pPr marL="285750" indent="-285750">
              <a:buFontTx/>
              <a:buChar char="-"/>
            </a:pPr>
            <a:r>
              <a:rPr lang="vi-VN" dirty="0"/>
              <a:t>model</a:t>
            </a:r>
          </a:p>
          <a:p>
            <a:pPr marL="285750" indent="-285750">
              <a:buFontTx/>
              <a:buChar char="-"/>
            </a:pPr>
            <a:r>
              <a:rPr lang="vi-VN" dirty="0"/>
              <a:t>lr_scheduler</a:t>
            </a:r>
          </a:p>
          <a:p>
            <a:pPr marL="285750" indent="-285750">
              <a:buFontTx/>
              <a:buChar char="-"/>
            </a:pPr>
            <a:r>
              <a:rPr lang="vi-VN" dirty="0"/>
              <a:t>optimizer, metric, loss</a:t>
            </a:r>
          </a:p>
          <a:p>
            <a:pPr marL="285750" indent="-285750">
              <a:buFontTx/>
              <a:buChar char="-"/>
            </a:pPr>
            <a:r>
              <a:rPr lang="vi-VN" dirty="0"/>
              <a:t>visualize </a:t>
            </a:r>
          </a:p>
          <a:p>
            <a:pPr marL="285750" indent="-285750">
              <a:buFontTx/>
              <a:buChar char="-"/>
            </a:pPr>
            <a:r>
              <a:rPr lang="vi-VN" dirty="0"/>
              <a:t>….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62DB9E-5EEE-4056-B64A-499C09C3D47A}"/>
              </a:ext>
            </a:extLst>
          </p:cNvPr>
          <p:cNvSpPr/>
          <p:nvPr/>
        </p:nvSpPr>
        <p:spPr>
          <a:xfrm>
            <a:off x="1023724" y="4256860"/>
            <a:ext cx="2564295" cy="1674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/>
              <a:t>Config file(config.py)</a:t>
            </a:r>
          </a:p>
          <a:p>
            <a:pPr marL="285750" indent="-285750">
              <a:buFontTx/>
              <a:buChar char="-"/>
            </a:pPr>
            <a:r>
              <a:rPr lang="vi-VN" dirty="0"/>
              <a:t>Dataset class</a:t>
            </a:r>
          </a:p>
          <a:p>
            <a:pPr marL="285750" indent="-285750">
              <a:buFontTx/>
              <a:buChar char="-"/>
            </a:pPr>
            <a:r>
              <a:rPr lang="vi-VN" dirty="0"/>
              <a:t>Model class</a:t>
            </a:r>
          </a:p>
          <a:p>
            <a:pPr marL="285750" indent="-285750">
              <a:buFontTx/>
              <a:buChar char="-"/>
            </a:pPr>
            <a:r>
              <a:rPr lang="vi-VN" dirty="0"/>
              <a:t>Loss function</a:t>
            </a:r>
          </a:p>
          <a:p>
            <a:pPr marL="285750" indent="-285750">
              <a:buFontTx/>
              <a:buChar char="-"/>
            </a:pPr>
            <a:r>
              <a:rPr lang="vi-VN" dirty="0"/>
              <a:t>Lr, epochs</a:t>
            </a:r>
          </a:p>
          <a:p>
            <a:pPr marL="285750" indent="-285750">
              <a:buFontTx/>
              <a:buChar char="-"/>
            </a:pPr>
            <a:r>
              <a:rPr lang="vi-VN" dirty="0"/>
              <a:t>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E90396-063E-4889-868F-84E434951070}"/>
              </a:ext>
            </a:extLst>
          </p:cNvPr>
          <p:cNvSpPr/>
          <p:nvPr/>
        </p:nvSpPr>
        <p:spPr>
          <a:xfrm>
            <a:off x="1128256" y="2080592"/>
            <a:ext cx="2669284" cy="11276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/>
              <a:t>Data</a:t>
            </a:r>
          </a:p>
          <a:p>
            <a:pPr marL="285750" indent="-285750">
              <a:buFontTx/>
              <a:buChar char="-"/>
            </a:pPr>
            <a:r>
              <a:rPr lang="vi-VN" dirty="0"/>
              <a:t>Train_loader</a:t>
            </a:r>
          </a:p>
          <a:p>
            <a:pPr marL="285750" indent="-285750">
              <a:buFontTx/>
              <a:buChar char="-"/>
            </a:pPr>
            <a:r>
              <a:rPr lang="vi-VN" dirty="0"/>
              <a:t>Test_loader</a:t>
            </a:r>
          </a:p>
          <a:p>
            <a:pPr marL="285750" indent="-285750">
              <a:buFontTx/>
              <a:buChar char="-"/>
            </a:pPr>
            <a:r>
              <a:rPr lang="vi-VN" dirty="0"/>
              <a:t>Val_loader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2CBEDD-A930-422C-8A5F-FD9EB6DDD5AB}"/>
              </a:ext>
            </a:extLst>
          </p:cNvPr>
          <p:cNvSpPr/>
          <p:nvPr/>
        </p:nvSpPr>
        <p:spPr>
          <a:xfrm>
            <a:off x="1803112" y="1454822"/>
            <a:ext cx="1058526" cy="4283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/>
              <a:t>Dataset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2A7AA4-DFFA-4F32-BB0B-28F7781413FA}"/>
              </a:ext>
            </a:extLst>
          </p:cNvPr>
          <p:cNvSpPr/>
          <p:nvPr/>
        </p:nvSpPr>
        <p:spPr>
          <a:xfrm>
            <a:off x="4219562" y="2300557"/>
            <a:ext cx="1868550" cy="872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Model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CEBEC6-0340-4790-86DD-9AD21F53797E}"/>
              </a:ext>
            </a:extLst>
          </p:cNvPr>
          <p:cNvSpPr/>
          <p:nvPr/>
        </p:nvSpPr>
        <p:spPr>
          <a:xfrm>
            <a:off x="6437244" y="2322621"/>
            <a:ext cx="1868550" cy="872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Metric</a:t>
            </a:r>
          </a:p>
          <a:p>
            <a:r>
              <a:rPr lang="vi-VN" dirty="0"/>
              <a:t>Loss</a:t>
            </a:r>
          </a:p>
          <a:p>
            <a:r>
              <a:rPr lang="vi-VN" dirty="0"/>
              <a:t>Optimizer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0E122E-16BE-4692-9201-F0B340BEAFEF}"/>
              </a:ext>
            </a:extLst>
          </p:cNvPr>
          <p:cNvSpPr/>
          <p:nvPr/>
        </p:nvSpPr>
        <p:spPr>
          <a:xfrm>
            <a:off x="8970921" y="2284986"/>
            <a:ext cx="1868550" cy="872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Visualizer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BB6C74-A4C4-45EE-BD97-4CFF73B4CA96}"/>
              </a:ext>
            </a:extLst>
          </p:cNvPr>
          <p:cNvSpPr/>
          <p:nvPr/>
        </p:nvSpPr>
        <p:spPr>
          <a:xfrm>
            <a:off x="9076093" y="4013402"/>
            <a:ext cx="1181090" cy="4869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train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4FAC66-ECEA-499D-9456-12A1BA5DA971}"/>
              </a:ext>
            </a:extLst>
          </p:cNvPr>
          <p:cNvSpPr/>
          <p:nvPr/>
        </p:nvSpPr>
        <p:spPr>
          <a:xfrm>
            <a:off x="9076093" y="4692124"/>
            <a:ext cx="1181090" cy="4869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evaluate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909FB4-2D45-46CE-89A9-66FEA510A0E5}"/>
              </a:ext>
            </a:extLst>
          </p:cNvPr>
          <p:cNvSpPr/>
          <p:nvPr/>
        </p:nvSpPr>
        <p:spPr>
          <a:xfrm>
            <a:off x="9076093" y="5370846"/>
            <a:ext cx="1181090" cy="4869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test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6128421-DC59-4AD2-B5BE-CBA86E3BCBF7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2332375" y="1883192"/>
            <a:ext cx="130523" cy="19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81ADFE0-A135-46BD-BA79-3DDEF0285EAB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2332375" y="1883192"/>
            <a:ext cx="130523" cy="19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1A5BB04-F051-4B4C-A214-05B1665F6D03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 flipV="1">
            <a:off x="3588019" y="4990958"/>
            <a:ext cx="1232467" cy="103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D443943-0011-42F4-89D1-C43F441DC1A2}"/>
              </a:ext>
            </a:extLst>
          </p:cNvPr>
          <p:cNvCxnSpPr>
            <a:cxnSpLocks/>
            <a:stCxn id="11" idx="2"/>
            <a:endCxn id="5" idx="0"/>
          </p:cNvCxnSpPr>
          <p:nvPr/>
        </p:nvCxnSpPr>
        <p:spPr>
          <a:xfrm>
            <a:off x="5153837" y="3173554"/>
            <a:ext cx="1336422" cy="876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B19D172-562B-420D-A754-EE8B359BE745}"/>
              </a:ext>
            </a:extLst>
          </p:cNvPr>
          <p:cNvCxnSpPr>
            <a:cxnSpLocks/>
            <a:stCxn id="12" idx="2"/>
            <a:endCxn id="5" idx="0"/>
          </p:cNvCxnSpPr>
          <p:nvPr/>
        </p:nvCxnSpPr>
        <p:spPr>
          <a:xfrm flipH="1">
            <a:off x="6490259" y="3195618"/>
            <a:ext cx="881260" cy="85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9296DF0-9A42-47DC-A6AA-C34C48095738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 flipH="1">
            <a:off x="6490259" y="3157983"/>
            <a:ext cx="3414937" cy="892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F742317-4D7B-48E7-8F7C-18BFD5019765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 flipV="1">
            <a:off x="8160032" y="4256860"/>
            <a:ext cx="916061" cy="734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7EC2A94-E38D-4B58-B951-C73024E1D184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8160032" y="4935582"/>
            <a:ext cx="916061" cy="55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086BCB8-AD82-4691-AE2E-C70E7F839DD7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>
            <a:off x="8160032" y="4990958"/>
            <a:ext cx="916061" cy="623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1C56C92-CB76-4A06-8E47-D0232995A63A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2462898" y="3208278"/>
            <a:ext cx="4027361" cy="841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441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0B3-4EB6-472D-8E42-063DB692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234FD-62E4-495D-8273-3FF712D36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/>
              <a:t>Model experiments</a:t>
            </a:r>
          </a:p>
          <a:p>
            <a:pPr>
              <a:buFontTx/>
              <a:buChar char="-"/>
            </a:pPr>
            <a:r>
              <a:rPr lang="vi-VN" dirty="0"/>
              <a:t>Configs:</a:t>
            </a:r>
          </a:p>
          <a:p>
            <a:pPr lvl="1">
              <a:buFontTx/>
              <a:buChar char="-"/>
            </a:pPr>
            <a:r>
              <a:rPr lang="vi-VN" dirty="0"/>
              <a:t>Dataset: Cifar 10 </a:t>
            </a:r>
          </a:p>
          <a:p>
            <a:pPr lvl="1">
              <a:buFontTx/>
              <a:buChar char="-"/>
            </a:pPr>
            <a:endParaRPr lang="vi-VN" dirty="0"/>
          </a:p>
          <a:p>
            <a:pPr lvl="1">
              <a:buFontTx/>
              <a:buChar char="-"/>
            </a:pPr>
            <a:endParaRPr lang="vi-VN" dirty="0"/>
          </a:p>
          <a:p>
            <a:pPr marL="0" indent="0">
              <a:buNone/>
            </a:pPr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542C-4623-445E-AF92-C0B5043A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6988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0B3-4EB6-472D-8E42-063DB692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234FD-62E4-495D-8273-3FF712D36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/>
              <a:t>Optimizer</a:t>
            </a:r>
          </a:p>
          <a:p>
            <a:pPr marL="0" indent="0">
              <a:buNone/>
            </a:pPr>
            <a:r>
              <a:rPr lang="vi-VN" dirty="0"/>
              <a:t>- Rada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542C-4623-445E-AF92-C0B5043A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8961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D6A2D-DFD5-4476-BBE5-CB99D79B8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Segmentation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BF928-CA14-455E-9607-9C877E150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/>
              <a:t>Dataset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92EAFD-3BB9-43A0-996A-379136651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365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789BF-FED4-4DEC-B318-9D244E602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Segmentation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36A1A-BAEE-4F9F-8398-73997E529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/>
              <a:t>Loss function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0C34DB-DE1A-4582-B96E-1BC98DBDC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0764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420A4-7649-4B7F-BAB4-68A12DC6C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Segmentation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92892-6E21-4A0F-8522-D2633EA3B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/>
              <a:t>Augmentation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D5C21A-E039-4E83-BC5F-A8B77C140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5447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5386F-A4C2-41A9-A87C-DEB7CB79F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Segmentation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3FB57-75DB-4910-99AA-ACEBCD28C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/>
              <a:t>Experiments and results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871B27-0EF3-4D9D-AF72-0D727710F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4670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9BB778C3ED994E9CF1DEB6485FADD8" ma:contentTypeVersion="13" ma:contentTypeDescription="Create a new document." ma:contentTypeScope="" ma:versionID="23a755765a2e15a7a45c4ef215dd2561">
  <xsd:schema xmlns:xsd="http://www.w3.org/2001/XMLSchema" xmlns:xs="http://www.w3.org/2001/XMLSchema" xmlns:p="http://schemas.microsoft.com/office/2006/metadata/properties" xmlns:ns3="f6771b06-986a-45d1-8bbc-0c4ebdddf3cc" xmlns:ns4="4437091e-0f9d-4737-ae57-4b535994870f" targetNamespace="http://schemas.microsoft.com/office/2006/metadata/properties" ma:root="true" ma:fieldsID="e14b1f6b541e2fe00d8243a17e866edb" ns3:_="" ns4:_="">
    <xsd:import namespace="f6771b06-986a-45d1-8bbc-0c4ebdddf3cc"/>
    <xsd:import namespace="4437091e-0f9d-4737-ae57-4b535994870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771b06-986a-45d1-8bbc-0c4ebdddf3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37091e-0f9d-4737-ae57-4b535994870f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C738DB-F8D5-400E-A5D8-1494CFB71B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E843AD-9ECA-4187-8B56-4AFC8D3D63CD}">
  <ds:schemaRefs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schemas.openxmlformats.org/package/2006/metadata/core-properties"/>
    <ds:schemaRef ds:uri="4437091e-0f9d-4737-ae57-4b535994870f"/>
    <ds:schemaRef ds:uri="f6771b06-986a-45d1-8bbc-0c4ebdddf3cc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65DF6A79-0FFB-46A7-8D75-DBA9A89087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771b06-986a-45d1-8bbc-0c4ebdddf3cc"/>
    <ds:schemaRef ds:uri="4437091e-0f9d-4737-ae57-4b53599487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176</Words>
  <Application>Microsoft Office PowerPoint</Application>
  <PresentationFormat>Widescreen</PresentationFormat>
  <Paragraphs>99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Muli</vt:lpstr>
      <vt:lpstr>Arial</vt:lpstr>
      <vt:lpstr>Calibri</vt:lpstr>
      <vt:lpstr>Office Theme</vt:lpstr>
      <vt:lpstr>Mid-term report</vt:lpstr>
      <vt:lpstr>PowerPoint Presentation</vt:lpstr>
      <vt:lpstr>Classification problem</vt:lpstr>
      <vt:lpstr>Classification problem</vt:lpstr>
      <vt:lpstr>Classification problem</vt:lpstr>
      <vt:lpstr>Segmentation problem</vt:lpstr>
      <vt:lpstr>Segmentation problem</vt:lpstr>
      <vt:lpstr>Segmentation problem</vt:lpstr>
      <vt:lpstr>Segmentation 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Soan Duong</dc:creator>
  <cp:lastModifiedBy>Huyen Hoang</cp:lastModifiedBy>
  <cp:revision>27</cp:revision>
  <dcterms:created xsi:type="dcterms:W3CDTF">2020-12-22T07:41:12Z</dcterms:created>
  <dcterms:modified xsi:type="dcterms:W3CDTF">2021-02-22T12:24:36Z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0x010100CC9BB778C3ED994E9CF1DEB6485FADD8</vt:lpwstr>
  </property>
</Properties>
</file>