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9" r:id="rId7"/>
    <p:sldId id="278" r:id="rId8"/>
    <p:sldId id="284" r:id="rId9"/>
    <p:sldId id="285" r:id="rId10"/>
    <p:sldId id="283" r:id="rId11"/>
    <p:sldId id="287" r:id="rId12"/>
    <p:sldId id="263" r:id="rId13"/>
    <p:sldId id="282" r:id="rId14"/>
    <p:sldId id="291" r:id="rId15"/>
    <p:sldId id="290" r:id="rId16"/>
    <p:sldId id="266" r:id="rId17"/>
    <p:sldId id="289" r:id="rId18"/>
    <p:sldId id="26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60248"/>
              </p:ext>
            </p:extLst>
          </p:nvPr>
        </p:nvGraphicFramePr>
        <p:xfrm>
          <a:off x="1905390" y="2187262"/>
          <a:ext cx="8870463" cy="3510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16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749843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685388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217616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468533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6989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MenWomen</a:t>
            </a:r>
            <a:r>
              <a:rPr lang="en-US" dirty="0"/>
              <a:t>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F2B4-D213-43BD-91B7-E1725CD9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2767-344F-4656-8876-724E2911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FF0CF-DB69-4383-AF17-4BC028F3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81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5872" r="-41956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188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421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b="1" dirty="0"/>
              <a:t>Classification problem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367214" y="370391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643197" y="159072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556251" y="448064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618469" y="330464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556251" y="203429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759463" y="602203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773788" y="249222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943207" y="441393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943207" y="508753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6095997" y="370140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9139295" y="334397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9139295" y="465738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139295" y="465941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6095997" y="230579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753255" y="302086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753255" y="561491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967787" y="268693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2280845" y="247079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2280844" y="360612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2248793" y="370140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2658"/>
              </p:ext>
            </p:extLst>
          </p:nvPr>
        </p:nvGraphicFramePr>
        <p:xfrm>
          <a:off x="3581400" y="1715951"/>
          <a:ext cx="7620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4581"/>
              </p:ext>
            </p:extLst>
          </p:nvPr>
        </p:nvGraphicFramePr>
        <p:xfrm>
          <a:off x="3546775" y="3820093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6153443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31597"/>
              </p:ext>
            </p:extLst>
          </p:nvPr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1523</Words>
  <Application>Microsoft Office PowerPoint</Application>
  <PresentationFormat>Widescreen</PresentationFormat>
  <Paragraphs>349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PowerPoint Presentation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94</cp:revision>
  <dcterms:created xsi:type="dcterms:W3CDTF">2020-12-22T07:41:12Z</dcterms:created>
  <dcterms:modified xsi:type="dcterms:W3CDTF">2021-02-24T09:56:00Z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