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ink/ink4.xml" ContentType="application/inkml+xml"/>
  <Override PartName="/ppt/comments/comment5.xml" ContentType="application/vnd.openxmlformats-officedocument.presentationml.comments+xml"/>
  <Override PartName="/ppt/ink/ink5.xml" ContentType="application/inkml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ink/ink6.xml" ContentType="application/inkml+xml"/>
  <Override PartName="/ppt/comments/comment8.xml" ContentType="application/vnd.openxmlformats-officedocument.presentationml.comments+xml"/>
  <Override PartName="/ppt/ink/ink7.xml" ContentType="application/inkml+xml"/>
  <Override PartName="/ppt/comments/comment9.xml" ContentType="application/vnd.openxmlformats-officedocument.presentationml.comments+xml"/>
  <Override PartName="/ppt/ink/ink8.xml" ContentType="application/inkml+xml"/>
  <Override PartName="/ppt/comments/comment10.xml" ContentType="application/vnd.openxmlformats-officedocument.presentationml.comments+xml"/>
  <Override PartName="/ppt/ink/ink9.xml" ContentType="application/inkml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comments/comment12.xml" ContentType="application/vnd.openxmlformats-officedocument.presentationml.comments+xml"/>
  <Override PartName="/ppt/ink/ink13.xml" ContentType="application/inkml+xml"/>
  <Override PartName="/ppt/comments/comment13.xml" ContentType="application/vnd.openxmlformats-officedocument.presentationml.comments+xml"/>
  <Override PartName="/ppt/ink/ink14.xml" ContentType="application/inkml+xml"/>
  <Override PartName="/ppt/ink/ink15.xml" ContentType="application/inkml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9" r:id="rId7"/>
    <p:sldId id="278" r:id="rId8"/>
    <p:sldId id="291" r:id="rId9"/>
    <p:sldId id="284" r:id="rId10"/>
    <p:sldId id="285" r:id="rId11"/>
    <p:sldId id="283" r:id="rId12"/>
    <p:sldId id="295" r:id="rId13"/>
    <p:sldId id="287" r:id="rId14"/>
    <p:sldId id="294" r:id="rId15"/>
    <p:sldId id="290" r:id="rId16"/>
    <p:sldId id="296" r:id="rId17"/>
    <p:sldId id="282" r:id="rId18"/>
    <p:sldId id="289" r:id="rId19"/>
    <p:sldId id="297" r:id="rId20"/>
    <p:sldId id="288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3062" y="285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738" y="469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26:26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9798 4986 0,'49'49'46,"-24"26"-46,0 24 16,49-25-16,-74-24 16,25 24-16,0 1 15,0-26-15,-25-24 16,25 0-16,0 0 16,-25 0-16,0 24 15,49 1 1,-49-25-1,0 24-15,0-24 32,25 0-1</inkml:trace>
  <inkml:trace contextRef="#ctx0" brushRef="#br0" timeOffset="1201.13">9525 5259 0,'25'0'31,"0"0"32,-1-25-48,26 25-15,-50-25 16,74-25-16,-49 26 16,50-1-16,-51 0 15,1 25 1,0-25-16,25 25 281,-1 25-281,-24 0 16,25 24-16,49 51 15,0-51-15,0 50 16,1-49-16,-26 24 16,0-49-16,-24 25 15,-25-50-15,24 49 16,1-24-16</inkml:trace>
  <inkml:trace contextRef="#ctx0" brushRef="#br0" timeOffset="3007.93">9996 5184 0,'0'25'78,"50"49"-62,-50 1-16,25 49 15,0-50 1,-1 1-16,1-26 15,-25 26-15,25-1 16,-25 25-16,0-49 16,0 24-16,0-49 15,0 0-15,0 0 32,25-25-32,0 25 140,-25-1-109,0 1 48,-50-25 14,0-99-77,1-25-16,24 50 16,0-75-16,25 74 15,0-24-15,-25 25 16,25 49-16,0-25 15,0 1-15,-49-1 16,49 25-16,0 0 16,0-24-16,0 24 15,0 0 1,-25 0-16,25 1 16,0-1-1,0 0 16,0-25 1,0 26-17,0-1 17,0 74 108,0 26-140,25-1 16,-1 1-16,-24-26 15,25 26-15,25-1 16,-50 50-16,0-74 16,25 24-16,0-24 15,-1 24-15,1-24 16,-25-25 0,25 24-1</inkml:trace>
  <inkml:trace contextRef="#ctx0" brushRef="#br0" timeOffset="4592.92">9351 5507 0,'50'-25'63,"0"25"-47,24-50-16,-49 25 15,49 1-15,-49-1 16,25-25-16,-26 50 15,1-49-15,25 24 16,-25 0-16,-1 25 16,-24-25 140,25 25-140,-25-25-16,25 1 15,0 24-15,-25-25 16,25 25-1,-1 0 110,51 49-125,24 1 16,0 0-16,25 24 16,-49-49-16,-1 49 15,1-24 1,-51-25-16,1-1 16,0 1-1,25-25 220,-75 0-95</inkml:trace>
  <inkml:trace contextRef="#ctx0" brushRef="#br0" timeOffset="22567.97">13047 5035 0,'-25'0'109,"-24"0"-109,24 0 16,-25 0-16,26 0 15,-26 0 1,0 25-1,1 0-15,24 0 16,0 0-16,-24-25 16,24 49-16,0-49 15,25 25-15,-25-25 16,25 25-16,0 0 16,0-1-1,0 1-15,0 25 16,0-25-1,0-1-15,0 1 16,25-25 15,25 0-31,-1 0 16,-24 0 0,0 0-16,0 0 31,-1 0-16,-24-25 1,0-24 0,0 24-1,50-49-15,-25 49 16,0 0 0,-1-25-1,1 50-15,-25-24 16,0 48 124,0 1-124,0 50-16,25-1 16,-25-24-16,25 24 15,-25 25-15,25 25 16,-1-74-16,1-1 16,0 26-16,0 49 15,0-50 1,-1-49-16,-24 25 15,0-25 1,0 24 0,25-24-1,0-25-15,-25 25 16,0 0 0,0-1-1,0 1 1,-25 0 31,0-25-32,1 0 1,-1 0 0,25-50-1,0 26 1,0-26-16,0 0 15,0 1-15,0-26 16,0 1-16,0 0 16,0-1-16,0 1 15,25-1-15,24-24 16,-24 99-16,50-74 16,-51 24-16,1 25 15,0 0 1,0 25-16,24-24 0,-24-26 31,0 50-15,0-25-16,-25 75 140,0-25-140,0 24 16,0 26-16,25-1 16,-25-24-16,24-26 15,1 1-15,25 50 16,-25-26-1,-1-49 17,1 0 15,25 0-32,-25-25 1,-25 1-16,0-1 15,0-25 1,0 25-16,0-24 16,0 24-1,0 0-15,0 0 16,0 1-16,0-51 16,-25 50-16,0 1 31,0-1-16,-24 0 1,-1 25-16,25 0 16,-24-25-16,24 25 15,0 0 32,25 25-16</inkml:trace>
  <inkml:trace contextRef="#ctx0" brushRef="#br0" timeOffset="24944.94">14486 5531 0,'0'-24'31,"-25"24"0,0-25-15,-49 25-16,24 0 15,-49 0-15,49 0 16,1-50-16,-1 50 16,25 0-16,1 0 15,-26 0 1,25 50-1,25-25 1,0 24 0,0-24-1,0 25 1,0-26-16,0 26 16,0-25-16,0 0 15,0-1-15,0 1 16,0 0-16,0 0 15,75 0 1,-51-25 0,1 0-16,0 25 15,25-25 1,-26 0-16,1 0 16,25 0-16,-25 0 15,24 0-15,-24 0 16,-25-25-16,25-25 15,0 0-15,-25 26 16,25-26-16,-1 0 16,-24 26-1,25 24 1,-25-50 0,25 75 93,-25 24-93,0 26-16,25-1 15,0-24-15,-1 0 16,1 24-16,0-49 15,-25 0-15,0-1 32,25 1-17,0-25 110,-1 0-125,1-25 32,0 25-32,0-49 15,0 24 16,-1-25-15,1 50 0,-25-24-1,25-1 1,0 0 0,0-25-1,-1 1 1,51-26-16,-75 26 0,25-1 15,74-49 1,-99 24-16,74-49 16,-49 25-16,0-25 15,24 25-15,-24 0 16,-25 24-16,0-24 16,0 49-16,0 1 15,0 24-15,0 0 16,0 0-16,-25 1 94,1 24-79,-26 24-15,50 26 16,-74 24-16,49-24 15,-25 24-15,25-49 16,-24 25-16,24 24 16,-25-24-16,50 0 15,0-26 1,0 1-16,0 25 16,0-25-1,0 24-15,0 1 16,0-1-1,0 26-15,0-50 16,0 24-16,25 1 16,-25-1-16,25-24 15,-25 25 1,50-1 0,-50 1-16,24-50 15,1 25-15,0 24 16,0-49-16,-25 25 15,25-25 79,24 0-78,-24 0-16,25 0 15,-1 0 1,-24 0 0,0 0-1,0 0-15,0 0 16,-1 0 15,-24-25-15,25 1-16,-25-1 31,0 0-31,25 25 16,-25-25-1,0 0 1,0 1-16,0-1 250</inkml:trace>
  <inkml:trace contextRef="#ctx0" brushRef="#br0" timeOffset="76128.33">1885 17487 0,'0'0'0,"25"-25"0,25-24 15,-1 24-15,-24 25 16,0-25-16,0 0 15,-1 25-15,-24-24 16,25 24 62,0 24-78,0-24 16,-25 25-16,0 0 15,25 0-15,-25 24 16,0-24-16,0 25 16,0 0-16,0-1 15,0 50-15,-25-49 16,-25 0-16,25-1 16,-24 1-16,-1-1 15,-24 1-15,24-25 16,-24 0-16,49-1 15,25 1 1,74-25 109,75 0-125,25 0 16,49 0-16,-74 0 15,25 0-15,-75 0 16,0 25-16,-49-25 16,-1 0-16,-24 0 46</inkml:trace>
  <inkml:trace contextRef="#ctx0" brushRef="#br0" timeOffset="78999.97">2356 17066 0,'-24'0'15,"-51"0"79,1 0-94,-25 0 16,-1 0-1,-48 0-15,-1 0 0,-50 0 16,26 0 0,73 0-16,26 0 15,24 49 1,50-24-1,0 0-15,0 24 16,-24 1-16,24 24 16,0 1-16,-25 24 15,25-24-15,0 49 16,0 0-16,0 24 16,0 1-16,49 0 15,26 0-15,-1-25 16,1-25-16,-26-24 15,26-26-15,49 26 16,-50-51-16,50 1 16,25-25-16,25 25 15,-1 25-15,1-50 16,-1 0-16,-48 0 16,-26 0-16,-50 0 15,-24 0 1,0-50 31,-25 25-47,50-74 15,-26 49 1,-24-24-16,0 49 16,0 0-16,0-24 15,0 24-15,0 0 16,0 0-16,0 0 15,0-24-15,0 24 16,0-25-16,0 1 16,0-1-16,0 25 15,0 1-15,0-51 16,0 26-16,0 24 16,0-74-16,0 24 15,-24-24-15,-26-25 16,0 74-16,26 1 15,-26-26-15,0 26 16,1 49-16,24-25 16,0 0-16,0 25 15,-24 0-15,-1-25 16,25 25 0,-24-25-1,24 25 1,0 0-1,0 0-15,0 0 16,-24 0-16,24 0 16,-49-24-16,-1 24 15,75-25 1,-25 25-16,1 0 16</inkml:trace>
  <inkml:trace contextRef="#ctx0" brushRef="#br0" timeOffset="172030.54">1513 4142 0,'50'75'109,"-50"-26"-109,24 1 16,-24 0-16,0-1 15,25-24-15,-25 25 16,25-26 15,0-24 0,0 0 16,-25-24-31,25-51-16,-25 26 15,24 24-15,-24-25 16,0-24-16,25 24 16,0 25-16,0-24 15,0 24-15,-1 0 32,1 25 61,0 75-93,0-1 16,-25 0-16,0 26 16,49-51-16,-49-24 15,0 0 1,0-50 93,0-49-109,0-1 16,0 50-16,0-24 15,0 24 1,25 50 62,0 24-62,0 51-16,-25-26 15,25 0-15,-25-24 16,24-50-16,-24 50 16,25-26 15,0-24 63,0 0-63,-25-24 94,49 48-125,1 26 16,24-25-16,-24 24 15,-25-49-15,49 0 16,-49 0-16,25 0 15,-1 0-15,-24 0 16,25-24-16,-50-26 16,0 0-1,0 1 1,0-1-16,0 25 16,-25-24-1,-25 24 1,25 25-1,1 0-15,-26 50 47,50-26-31,-25 26 0,-24 0-16,24-26 15,0 1 79</inkml:trace>
  <inkml:trace contextRef="#ctx0" brushRef="#br0" timeOffset="172775.7">3001 4242 0,'-49'0'31,"49"24"-15,0 26-1,0-25-15,0 49 16,0-49-16,0 49 16,0-24-1,0 0-15,0 24 16,0-24-16,0 24 16,0-24-16,0-25 15,0 24-15,0-24 16,-25-25-16,0 0 140,0-25-140,1-24 16,-1-1-16,25 25 16</inkml:trace>
  <inkml:trace contextRef="#ctx0" brushRef="#br0" timeOffset="173247.13">2778 4787 0,'50'0'78,"-25"0"-62,49 0-16,-49 0 15,24 0-15,1 0 16,0-25 0,24 25-1,25-24-15,0-26 16,-49 50-16,49-25 16,-24 0-16,-51 25 15,1-24-15</inkml:trace>
  <inkml:trace contextRef="#ctx0" brushRef="#br0" timeOffset="174175.33">3621 4663 0,'-49'0'46,"-1"0"-30,25 0-16,1 0 16,-26 0-16,25 25 15,0 0-15,1-25 16,-1 49-16,25 1 16,0-25-1,0 25 1,0-1-16,0-24 15,0 0 1,0 0-16,0-1 16,0 1-1,25-25 48,-1 0-63,26 0 15,24-25-15,-24-24 16,-50-1-16,0 1 16,0 24-16,0-50 15,0 1-15,0 49 16,25 25 78,0 0-79,-25 25-15,0 74 16,24 0-16,-24-49 16,0-25-16,25 24 15,-25-24-15,0 0 16,0 0 46,25-25-15,-25-25 16,0 0-63,0-49 15,0 24-15</inkml:trace>
  <inkml:trace contextRef="#ctx0" brushRef="#br0" timeOffset="176359.44">3373 4688 0,'0'25'62,"0"24"-46,25-24-16,-25 25 15,25 0-15,0-1 16,0-24-16,-25 0 16,0 0-16,24-1 15,1 1 16</inkml:trace>
  <inkml:trace contextRef="#ctx0" brushRef="#br0" timeOffset="176703.14">3299 4465 0</inkml:trace>
  <inkml:trace contextRef="#ctx0" brushRef="#br0" timeOffset="177223.21">3969 4614 0,'25'0'31,"-1"0"-15,1 0-16,-25 24 16,50 26-16,-25 0 15,-1-1 1,1-24-16,0 25 15,0-25 32,24-50 31,-49 0-62,25-25-16,-25 1 16,0-26-16,0-24 15,50 0-15,-50 24 16,0 51-16,25 24 16</inkml:trace>
  <inkml:trace contextRef="#ctx0" brushRef="#br0" timeOffset="177848.33">4887 4663 0,'-25'0'93,"-50"0"-93,26 0 16,-1 25-16,0-25 16,1 50-16,24-1 15,25-24 1,0 25 31,0-25-47,0-1 15,0 1 1,50-25 47,24 0-63,-49 0 15,24 0-15</inkml:trace>
  <inkml:trace contextRef="#ctx0" brushRef="#br0" timeOffset="179120.7">4837 4812 0,'0'0'0,"50"-50"16,-50 26-16,0-1 16,24 74 62,1 51-78,25-26 15,-25 50 1,49-49-16,-74-1 0,0-49 16,25 0-1,0-25-15,-25-25 63,49-74-48,-49 24-15,25 1 16,0-25-16,0 49 16,-1-25-16,-24 1 15,0 0-15,0 24 16,0 0-16,0 26 16,0-26-16,0 25 15,-24 0 79,24 50-47,0 25-32,24-25-15,-24 49 16,25-49-16,-25 24 16,25 1-16,0 49 15,0-99-15,-1 75 16,-24-1-16,50-49 16,-50 0-16,0 0 15,25-1-15,0 1 16,-1 0-1,1-25 17,25 0-32,-1 0 15,-24 0 1,0 0-16,25 0 16,-1 0-16,1 0 15,-25 0 1,-50-50 31,25 26-47,-25-1 15,-49 0-15,49-25 16,-25 1 0,-24 24-16,49 0 15,0 25-15,25 50 78,25-25-78,0-1 16,-25 26-16,25-50 16,-1 50-16,26-26 15,-50 1-15,25 25 16,49-50-16,-24 25 15,0-25-15,-26 0 16,1 0 0,0-25 109,0 25-110,-25-25-15,25 25 16,-1-50-16,1 50 16,-25-24-16,25-1 15,-25 0 1,0-25-1</inkml:trace>
  <inkml:trace contextRef="#ctx0" brushRef="#br0" timeOffset="179958.51">5184 4738 0,'50'0'62,"49"0"-62,-49 0 16,24 0-16,-24 0 16,-26 0-16,1 0 15,25 0-15,-25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03:58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4862 2232 0,'0'-24'32,"-100"24"-17,-24 0 1,-24 0-16,-76 0 16,-48 0-16,24 0 15,-25 0-15,49 0 16,-24 0-16,100 0 15,-1 0-15,-25 24 16,75 1-16,-50 0 16,0 49-16,75-49 15,24 0-15,-24 25 16,24-26-16,1 1 16,-1 0-16,25 0 15,0 0-15,-24-25 16,24 49-16,-25-24 15,50 0-15,-49 0 16,-1 24-16,50-24 16,0 0-16,-25 25 15,-24-1-15,49 1 16,0-1-16,0 26 16,0-1-16,0 25 15,0 50-15,49-74 16,75 73-16,25-23 15,74-26-15,-24 0 16,74-25 0,24-24-16,51 74 15,73-99-15,51 74 16,-51-74-16,175 99 16,-150-75-16,100 1 15,-75-50-15,0 0 16,-49 0-16,-25 0 15,25 0-15,-26 0 16,26 0-16,-124 0 16,49 0-16,-74 0 15</inkml:trace>
  <inkml:trace contextRef="#ctx0" brushRef="#br0" timeOffset="637.16">11137 4564 0,'0'0'16,"100"-74"-16,24 24 15,-75 0-15,1 1 0,24-26 16,-49 26-16,0-50 16,0-1-16,24 26 15,-49 0-15,25-26 16,-25 51-16,0-26 16,0 1-16,0 24 15,-25-49 1,-74 25-16,25-26 15,-75 26-15,50 24 16,-1 1-16,-49-1 16,1-24-16,48 24 15,-123 1-15,25-1 16,-1-24-16,26 49 16,-75 0-16,24 0 15,51-25-15,-75 1 16,49 49-16,26-25 15,-51 25-15,-48-50 16,-1 1-16,25 24 16,-50 0-16,-24-24 15,73 24-15,-23-25 16,24-24-16,124 74 16,-75-25-16,125 25 15,-26 0-15,-24-25 16,50 25-16,24 0 15,-24 0-15,49 0 16,-24 0-16,-1 0 16,-24 0-16,24 25 15,0 0 1,1-25-16,-26 0 16,26 0-16,-26 25 15,1-25-15,24 0 16,25 0-16,1 0 15,-26 24-15,25-24 16</inkml:trace>
  <inkml:trace contextRef="#ctx0" brushRef="#br0" timeOffset="1726.28">5655 2009 0,'0'-25'110,"0"1"-110,0-1 15,0-25 1,0 25-16,0 1 16,0-1-16,0 0 15,0 0-15,0-24 16,0 24-16,0 0 15,0 0 1</inkml:trace>
  <inkml:trace contextRef="#ctx0" brushRef="#br0" timeOffset="2917.62">5581 1712 0,'0'-25'187,"25"0"-187,0 25 16,-1-25-16,-24 0 15,25 25 48,0 0 46,25 25-93,-1 25-16,1-1 15,-25-24-15,24 25 16,-24-25-16,25 24 16,-25-24-16,-1 0 15,1 0-15,0-1 16,-50-48 250,0-1-251</inkml:trace>
  <inkml:trace contextRef="#ctx0" brushRef="#br0" timeOffset="4028.9">5184 1811 0,'25'-25'110,"0"0"-95,24-24-15,-24 49 16,25-50-16,-25 50 15,-1-25-15,1 0 16,0 0-16,0 1 16,0 24 15,-1 0 125,1 0-156,50 0 16,24 0-16,0 0 15,25 0-15,-25 49 16,-49-24-16,49 50 16,-24-51-16,-51 1 15,-24 0-15,50 0 110</inkml:trace>
  <inkml:trace contextRef="#ctx0" brushRef="#br0" timeOffset="8917.62">4936 6251 0,'0'25'47,"50"-25"-31,-25 0 0,24 0-16,-24 0 15,25 0-15,-1 0 16,1 0-1,-25 0 17,-25-25-32,0 0 15,0 0 1,0 0-16,0 1 16,0-1-16,0 0 15,-25 0-15,25 0 16,-50 25-16,25-24 15,1 24 48,-1 0-63,0 0 16,25 24-1,-25 1-15,25 25 16,0-1-16,0 1 15,0-25 1,0 0 0,0 24-16,0 1 15,0-25-15,25-1 16,0 1-16,0-25 16,-25 25-16,24 0 15,1-25-15,25 0 16,-25 25-16,24-25 15,1 0-15,-1 0 16,1 0-16,0 0 16,-26 0-16,1 0 15,25 0-15,-25-25 32,-25-50-32,0 1 15,0 49-15,0-24 16,0-1-16,0-24 15,-25-26-15,-25 51 16,25-1-16,25 25 16,-24 1-16,24 48 109,0 26-93,74 0-16,-74-26 15,50 1-15,-1 25 16,26-50-16,-51 25 16,26-1-16,0 1 15,-1-25-15,1 25 16,-25-25-1,0 0-15,-1 25 16,26 0 31,-50 24-31,0-24-1,0 0-15,0 0 16,0-1-16,0 1 15,0 0-15,0 0 16,0 0-16,0 24 31,-25-49 32,-24 0-32,24 0 0,25-25-15,-25-24 0</inkml:trace>
  <inkml:trace contextRef="#ctx0" brushRef="#br0" timeOffset="18413.74">18802 5482 0,'0'25'62,"-25"24"-46,-49-49-16,24 50 16,1-25-16,-26-25 15,25 0-15,-24 24 16,74 1-16,-25-25 16,0 0 46,1 50-62,-26-1 16,0 1 15,26 0-15,-1-25-1,25-1-15,0 1 16,0 0-16,0 0 15,-25 49-15,25-49 16,0 25 0,0-26-1,0 26 17,0-25-17,25 24 1,0-24-16,-1 0 15,26 25-15,-25-26 16,24 1-16,1 0 16,0 25-16,-26-50 15,26 49-15,-25-49 16,25 0 0,24 25-16,-24 0 15,123 24-15,-74-49 16,50 25-16,0-25 15,25 25-15,-50 25 16,-25-50-16,25 0 16,-50 0-1,26 0-15,-1 0 16,0 0-16,-25 0 16,1 0-16,24 0 15,25 0-15,-74 0 16,-26 0-16,51-25 15,-25-25-15,-26 50 16,1-25-16,25 25 16,-1 0-16,26-74 15,-50 74-15,24-25 16,1-24-16,-25 24 16,24 0-16,-49 0 15,0 0-15,50-49 16,-50 24-16,0 1 15,0-26-15,0 51 16,0-26-16,-25 0 16,0-24-16,-24 49 15,49 0-15,-50-24 16,0-1-16,1 25 16,-26 0-16,-24-74 15,25 25 1,-26 74-16,26-50 15,49 50-15,-49-49 16,-1 24-16,-24 0 16,25-49-16,-75 49 15,25 25-15,-25-50 16,-24 25-16,48 25 16,51-24-16,-75 24 15,100-25-15,-26 25 16,26 0-16,24 0 62,0 0-46,-25 0-16</inkml:trace>
  <inkml:trace contextRef="#ctx0" brushRef="#br0" timeOffset="20458.12">18380 6896 0,'-25'25'31,"25"74"-15,0 0-16,0 50 16,0 49-16,0-74 15,0 0-15,0 50 16,0 0-16,0-1 16,0 26-16,0-1 15,0 0-15,0 1 16,0-50-16,0 0 15,0-50-15,0 74 16,0-49-16,0 25 16,0-25-16,0 50 15,0-25-15,0 24 16,0 1-16,0-50 16,0 25-16,0-50 15,0 0-15,0 1 16,0-1-16,0 74 15,0-73-15,0 24 16,0 0-16,0 0 16,0-50-1,0 25-15,0-24 16,0 24-16,0-25 16,0 1-16,0-1 15,0 50-15,0-25 16,50 75-16,-25-25 15,-25-50-15,0 0 16,25 1-16,-25-51 16,0 50-16,0-24 15,49 24-15,-24-25 16,-25 26-16,25 24 16,-25-50-16,25 25 15,-25-49-15,0-1 16,25 1-16,-25-25 15,0 0-15,0 49 16,0-49-16,0 49 16,0 1-16,0-26 15,0 1-15,0-25 16,0 0-16,0-1 16,0 1-1,0 25-15,0 24 31,0-49-31,0 25 0,0 24 16,0-24 0,0-1-16,0 1 15,0-25 1,0-1 0,0 1-16,0 25 15,0 0 1,0-26-16,0 26 15,0-25 1,0 0-16,0-1 16,-25 26-16,-25 49 15,50-24-15,0 24 16,-25 0-16,25 0 16,-25 25-16,-49-25 15,74-24-15,-25-25 16,25 24-16,-49-24 15,24-1-15,25 1 16,0-1-16,-25 26 16,-25-199 234,50 49-250,0-24 15,0 74-15,-24-24 16</inkml:trace>
  <inkml:trace contextRef="#ctx0" brushRef="#br0" timeOffset="21429.22">18207 16346 0,'-25'0'31,"25"25"16,0 25-31,0-1-16,0-24 15,0 25-15,0-1 16,0 1-16,0 0 16,0-1-16,0-24 15,49 49-15,-49-49 16,25-25 203,25-74-204,-50 49 1,25 0 0,-1 0-16,-24-24 31,25 49-31,-25-25 15,25 25-15,-25-25 16,25 25 0,0-49 15,-25 24-15,24-25 109,1 25-125,0 1 15,0-1-15,-25 0 16,25 25-16</inkml:trace>
  <inkml:trace contextRef="#ctx0" brushRef="#br0" timeOffset="25655.88">3200 6871 0,'-50'0'63,"1"0"-63,-51 0 15,26 0-15,49 0 16,-49 0-16,-25-25 16,24 25-16,25 0 15,-24 0-15,49 0 16,-24 0-16,-1 0 31,0 0-31,1 0 16,24 0-16,-74 0 15,24 0-15,-49 0 16,100 0-16,-76 0 16,-24 0-16,0 0 15,75 0-15,-26 0 16,50 0-16,-24 25 16,24-25-1,0 25-15,25 0 16,0-1-16,-25 26 15,1-25-15,24 0 16,0 24-16,0 1 16,-25-25-16,25 24 15,0 1-15,0 24 16,0-49-16,49 74 16,-24-49-16,0-25 15,0-1-15,49 26 16,50 0-16,-24-26 15,48 51-15,1-75 16,74 49-16,-74-49 16,-50 0-16,1 25 15,-26-25 1,-49 0-16,49 0 16,-49 0-1,0 0-15,0-74 16,0 74-1,-1-50-15,1 1 16,0 24-16,0-25 16,24-24-16,-24 49 15,-25-25 1,0 1-16,0 24 16</inkml:trace>
  <inkml:trace contextRef="#ctx0" brushRef="#br0" timeOffset="35308.86">1935 5978 0,'0'0'0,"25"0"15,-1 25 126,1-25-141,25 0 15,-1 0-15,1 0 16,0 0-16,24 0 16,0 0-16,26 0 15,-26 25-15,25-25 16,-49 0-16,74 24 16,-25 26-16,-24-50 15,24 0-15,-25 25 16,-49-25-16</inkml:trace>
  <inkml:trace contextRef="#ctx0" brushRef="#br0" timeOffset="36725.39">1513 5333 0,'-25'0'109,"25"50"-93,0-26-16,0 51 15,0-50-15,0 24 32,0-24-32,0 25 78,0-26-47,0-48 78,0-51-93,0 1-16,0 49 16,0-49-16,0 24 15,0-24-15,0 24 16,0 25-16,0 0 16,0-24-1,0 24 1,25 0 62,49 75-47,-74-25-31,50 99 16,-25-75-16,0 1 31,0-50-15,-25 25-16,0 24 15,24-49 17,-24-25 108,0-49-140,0-50 16,0 25-16,0-25 15,0 49-15,-24-24 16,-1-25-16,25 99 16,-25-49-16,0 49 15</inkml:trace>
  <inkml:trace contextRef="#ctx0" brushRef="#br0" timeOffset="38845.18">1960 5482 0,'0'-25'141,"0"0"-126,0-24-15,0 24 16,0 0 15,0 50 110,0 49-125,0-24-1,0-1-15,0 1 16,24-25-1,1-25 95,25 0-95,-25-25-15,-25-49 16,0 49 0,0 0-16,0 0 15,0 0 1,0-24 0,0 24-1,0 0 1,0 50 78,0 0-94,0 24 15,0-24-15,0 0 16,49 49-16,-24-24 15,-25-25-15,0 0 16,25-1 0,0-24 62,24 0-47,-49-24-31,25-1 16,-25-25-1,0 1-15,0-1 16,0 25-16,0-24 16,0-26-16,0 50 15,0 100 126,25-1-141,-25-49 15,0 49-15,25-49 16,-1 25-16,-24-25 16,0 24-16,25-49 15,0-25 126,-25-24-141,50-26 16,-50 26-16,0 24 15,24-25-15,-24 26 16,0-1-16,25 0 31,0 25 32,25 25-48,-50 0-15,24-1 16,1 1-16,-25 25 15,0-1 1,25 1-16,-25-25 16,25 0-1,-25-1 1,0-48 109,25-26-109,-25 0-16,0 26 15,0-1-15,0 0 16,0-25-16,0 26 31,0-1-31</inkml:trace>
  <inkml:trace contextRef="#ctx0" brushRef="#br0" timeOffset="40085.58">2704 4961 0,'0'50'93,"0"74"-77,0-100-16,0 51 16,25-50-16,-25 24 15,0 1 1,0-25-16,0-1 16,0 1-1,0 0 48,0 0-48,49-50 95,-49-49-95,0 49 1,0-25-16,0 25 16,0 1-16,0-1 15,25 0 16,0 25 48,0 0-64,-1 0 1,51 0-16,-75 25 15,25-25 1,-1 25-16,1-1 31,-25 1-31,0 0 0,0 0 16,0 0-16,0-1 16,0 26-16,0 0 15,0-26 1,0 1-1,0 0-15,0 0 16,0 0 0,-25-25-1,1 0 1,-1 0 46,0 0 17,-25-25-64,50 0-15,0-25 31,0 26-31</inkml:trace>
  <inkml:trace contextRef="#ctx0" brushRef="#br0" timeOffset="41781.37">2977 5383 0,'24'0'32,"51"-25"14,-1 0-30,-49 25-16,49 0 16,-24 0-16,24 0 15,1 0-15,-50 0 16,24 0-16,-74-50 141,-24 50-79,24 25-46,0-25-16,-49 50 15,49-25-15,-74-1 16,49 26 0,25-25-16,25 24 93,0-24-93,0 0 32,25-25 46,25 25-63,24 0-15,-24-1 16,-1-24-16,-24 0 16,25 0-16,-1 0 15,-24-24 32,0-1-31,-25 0-1,0 0 1,0 0-16,25 25 16,-25-24-16,0-1 31,0-25-16,0 25 64,0 50 46,25 0-110,-25 25-15,24-26 16,-24 1-1,25-25 17,-25 25-17,50-50 188,-50-24-187,0 24-16,25-25 16,-25 25-16,25-24 15,24 24-15,-49 0 16,25 25 0,0-25 30,0 25-30,24-24 15</inkml:trace>
  <inkml:trace contextRef="#ctx0" brushRef="#br0" timeOffset="42853.68">1687 5184 0,'49'25'63,"51"49"-63,98-49 16,-49 0-16,99 49 15,-75-49-15,51 0 16,-51 0-16,-73 0 15,-1-25-15,-25 24 16,-49-24-16,25-24 141</inkml:trace>
  <inkml:trace contextRef="#ctx0" brushRef="#br0" timeOffset="44125.61">4465 5011 0,'0'24'93,"0"51"-77,0-1-16,0 25 16,0-24-16,0-50 15,0 24-15,0 1 16,0-100 156,0-49-172,-25 25 15,25-26-15,-25 26 16,25 24-16,0 26 16,-25-1-1,25 0 95,25 25-110,0 0 15,49 0-15,26 25 16,-51 0-16,1-1 16,-25 1-16,24 25 15,-24-25 1,-25-1-16,25-24 15,-25 25-15,25 0 16,0 0-16,-25 0 16,0 24-1,24-24-15,1-25 16,-25 25 0,0-50 109,0-49-110,0 49-15,0-74 16,0 24-16,0 26 15,0-51-15,-25 51 16,1-26-16,24 50 16,0-24-16,-25 24 15</inkml:trace>
  <inkml:trace contextRef="#ctx0" brushRef="#br0" timeOffset="46165.59">5234 5110 0,'0'25'47,"0"24"0,0-24-47,-25 0 16,0-25-1,0 25-15,25-1 16,-24-24 0,-1 25-1,0-25-15,25 25 31,0 0-31,0 0 16,0-1 0,0 1 77,25-25-61,0 0 15,-1 0-16,26 0-16,-50-25 1,50 1 0,24 24-16,-24-25 15,-50 0-15,24 25 16,1 0 0,-25-25 77,0 0-77,-25 1 31,-24-1-16,24 25-15,-25 0 62,50-25-47,-24 0-31,-26 25 47,25 0-31,0 0 46,1 0-46</inkml:trace>
  <inkml:trace contextRef="#ctx0" brushRef="#br0" timeOffset="46757.36">5606 5432 0</inkml:trace>
  <inkml:trace contextRef="#ctx0" brushRef="#br0" timeOffset="47685.27">6028 5110 0,'-50'0'156,"50"25"-140,-50-1-1,26 1-15,24 0 16,-50 25 0,50-26-1,0 1-15,0 25 16,0-25-1,0 24 64,25-49-17,0 0-62,-1 0 16,1 0-16,50-74 15,-75 49-15,49-25 16,-24 50-16,-25-24 16,25-26-16,-25 0 15,0 1 1</inkml:trace>
  <inkml:trace contextRef="#ctx0" brushRef="#br0" timeOffset="49174.23">6152 5234 0,'24'0'63,"26"-25"-63,-25 0 15,-25 0 1,0 1 0,25-1-16,-25 0 15,0 0 1,0 0-16,0 1 15,24-26 1,-24 25 15,0 0-15,0 1 0,0-1-1,0 0-15,-49 0 16,49 0-16,-25 25 62,0 0-46,0 0 0,-24 0-1,24 25 1,25 0-1,0 0 1,0 24-16,-25-24 16,25 25-16,0-1 15,0-24-15,0 0 32,0 0-32,0 0 0,0-1 31,0 1-31,0 0 0,0 25 31,0-26-31,25 1 16,-25 0-1,25 25 1,0-26 0,-25 1 46,24 0-15,-24 0-31,50-25-1,0 0 79,-26 0-78,-24-25-16</inkml:trace>
  <inkml:trace contextRef="#ctx0" brushRef="#br0" timeOffset="51789.91">6524 5209 0,'-50'0'156,"25"25"-156,0 0 16,1-1-16,-1 1 16,25 0-1,0 0-15,-25 0 16,25-1 46,25-24 79,0 0-141,-25-24 16,0-1-16,0 0 15,24 0 79,1 25-31,0 0-48,-25 25 1,25 0-16,-25 0 0,25-1 15,-25 1 1,0 0-16,24-25 16,1 25-16,0 0 140,0-50-140,-25 0 16,0-49-16,25 24 16,-25 0-16,24 1 15,1 49-15,-25-25 16,0 0-1,25 25 1,0 0 93,-25 25-93,25-25 0,-1 50-16,-24-26 15,50 1-15,-25 25 16,0-50-16,0 49 16,-1-49-1,26 0 1,-25 0-16,0 25 15,-25 0 79,0 0-78,0 0-16,0 24 47,-25-49-16,0 0 16,0 0-32,25-25 1,0 1 0,0-26-1,0 25 1,0 0 0,0-24-16,0 24 15,25-25 1,25 26-16,-50-1 15,49 25-15,-49-25 157,-49 25-126,49 25-15,0 24-1,0-24 1,0 25-1,24-50-15,1 49 16,25-24 0,-25 0-16,-1 0 15,26 0 1,0-1-16,-1 1 0,1 0 16,-1 0-16,-24 0 15,0-25 32,-25 49 16,0-24-48,0 0 1,-25 24-1,0-49 17,1 0-17,-1 0 1,0 0 46,25-24-15,0-1-31,0 0 0</inkml:trace>
  <inkml:trace contextRef="#ctx0" brushRef="#br0" timeOffset="53383.35">7615 5581 0,'25'0'63,"-25"-25"-48,25 0-15,-1 1 0,26-1 16,-25 0-1,24 25-15,-49-50 63,0 26-32,-49 24 32,49-25-48,-25 25 1,-25 0 15,50 25 0,0-1-15,0 26 0,0-25-1,0 0 1,0-1-16,0 1 16,0 0-1,0 25-15,25-50 16,0 24-1,0 1-15,24-25 16,-24 0 62,25 0-62,-25-25-16,-1 1 15,26-26-15,-25 0 16,-25 1 0,0-1-16,0-24 15,0 49-15,0-25 16,0 26-16,0 48 156,0 26-140,50-25-1,-50 0-15,49 24 16,-24-24 0,-25 0 46,0 0-62,0-1 16,25 1-16,0-25 15,-25 25 17,0 0-17,0 0 17,0-1-1,-25-24-31,25 25 15,-25-25 95</inkml:trace>
  <inkml:trace contextRef="#ctx0" brushRef="#br0" timeOffset="69989.64">13643 3621 0,'0'25'109,"0"50"-109,0 24 16,0-25-16,0 1 16,0 24-16,0-49 15,0 24-15,0 0 16,0 1-16,0-26 16,0 1-16,0 0 15,0-1-15,0-24 16,0 25-16,0-26 15,0 26-15,0-25 16,0 24 0,0 26-1,0-50-15,0 0 32,0-1-32</inkml:trace>
  <inkml:trace contextRef="#ctx0" brushRef="#br0" timeOffset="72589.25">13643 3696 0,'0'-25'31,"24"25"32,76 0-63,-1 0 15,50-25 1,-25 0-16,24 25 16,51 0-16,-50 0 15,24 0-15,-24 0 16,-25 0-16,-25 0 16,1 0-16,49 0 15,-25 0-15,24 0 16,-24 0-16,0 0 15,25 0-15,-25 0 16,25 0-16,-50 0 16,25 0-16,-24 0 15,48 0-15,-73 0 16,49 0-16,-25 0 16,-25 0-16,1 0 15,-50 0-15,24 0 16,1 0-16,-1 0 31,-24 0-31,0 0 125,-25 25-109,0 0-16,0 25 15,0-25 1,0 49-16,0 0 16,0-49-16,0 50 15,0-51 1,0 26-16,0-25 15,0 49-15,0-49 16,0 0 0,25 0-16,-25-1 15,0 26 1,0-25-16,25 24 16,-25-24-16,0 25 15,0-25 1,0 24-1,0-24 1,0 25 0,0-26-1,0 1 1,0 0 0,0 0-1,0 0 1,0-1-16,0 1 15,0 0 1,0 0 0,0 0-16,0 0 15,0-1 1,-25-24 0,-25 0-1,-24 0 1,24 0-16,-49 0 15,25 0-15,-50 0 16,-50 0-16,50 0 16,-50 0-16,-49 0 15,99 0-15,-50 0 16,26 0-16,48 0 16,1 0-16,74 0 15,-24 0-15,-26 0 16,26 0-16,-26 0 15,51 0 1,-125 0 0,99 0-16,0 0 15,-24 0-15,-25 0 16,0 0-16,49 0 16,-24 0-16,24 0 15,25 0-15,-24 0 16,-1 0-16,-24 0 15,-1 0-15,50 0 16,-24 0-16,24 0 16,-25 0-16,25 0 15,1 0-15,-1 0 16,-25 0 0,25 0-1,-24 0 1,-1 0-1,25 0-15,1 0 157,-1 25-157,0-25 15,-25 0 1,26 25-16,-1 0 16,0-25-1,0 25 63,0-25-62</inkml:trace>
  <inkml:trace contextRef="#ctx0" brushRef="#br0" timeOffset="76757.95">15032 3597 0,'0'-25'93,"0"74"-61,0 26-32,0-1 15,0 1-15,0-26 16,0 1-16,0-25 16,0 24-16,0-24 15,0 25 1,24-25-16,-24 24 0,0 1 15,0-1-15,0-24 16,0 0-16,0 25 16,0-26-1,0 26-15,0-25 16,0 0-16,0-1 16,0 26-1,0-25-15</inkml:trace>
  <inkml:trace contextRef="#ctx0" brushRef="#br0" timeOffset="77533.52">16247 3621 0,'0'25'94,"0"75"-94,0-26 16,0-24-16,0 24 15,0 0-15,0 1 16,0-26-16,0 26 16,0-50-16,0-1 15,0 1-15,0 50 16,0-26-16,0 1 15,0 24-15,0-49 16,0 25-16,0-26 16,0 1-16,0 0 15,0 0 1,0 24 46,0 1-62,0-25 16,0 0 0</inkml:trace>
  <inkml:trace contextRef="#ctx0" brushRef="#br0" timeOffset="78701.28">13667 4142 0,'25'0'78,"50"0"-78,-1 0 0,0 0 16,50 0-1,25 0-15,-25 0 16,0 0-16,0 0 15,-24 0-15,73 0 16,-49 0-16,-25 0 16,50 0-16,-74 0 15,-1 0-15,-24 0 16,49 0-16,-25 0 16,26 0-16,-26 0 15,0 0-15,-24 0 16,24 0-16,-24 0 15,0 0-15,-1 0 16,26 0 0,49 0-16,-25 0 15,50 0-15,-25 0 0,-25 0 16,75 0-16,-125 0 16,50 0-16,-24 0 15,-50 0 1,24 0-16,-24-24 125,0-1-78,0 25-47,-1 0 15,1 0 1,0 0-16</inkml:trace>
  <inkml:trace contextRef="#ctx0" brushRef="#br0" timeOffset="79596.81">14213 3845 0,'50'0'94,"-50"49"-79,0-24 1,0 50 0,0-51-16,0 26 15</inkml:trace>
  <inkml:trace contextRef="#ctx0" brushRef="#br0" timeOffset="80286.17">14163 3969 0,'25'0'0,"0"0"16,0 0 0,24 0-16,-24-25 15,0 25 173</inkml:trace>
  <inkml:trace contextRef="#ctx0" brushRef="#br0" timeOffset="81109.23">15453 3894 0,'25'0'47,"0"0"-32,0 0 17,0 0-17,-25 50 1,49-25-1,-49 0-15,25-1 16,0-24 125,-25-24-126,25-26-15,-25 0 16,0 26 0,24-26-16,1 25 15</inkml:trace>
  <inkml:trace contextRef="#ctx0" brushRef="#br0" timeOffset="81896.09">16594 3770 0,'25'25'63,"-25"0"-47,0 25-16,25-50 15,-25 49 1,0 1-16,0-25 0,0-1 15,0 26-15,0 0 16,50-26-16,-50 1 16,0 0 15</inkml:trace>
  <inkml:trace contextRef="#ctx0" brushRef="#br0" timeOffset="82581.32">16520 3770 0,'0'0'0,"50"0"93,-26 0-93,51 0 16,-50 0-16,24 0 16,-24 0-1,0 0-15,24 0 0,-24 0 16</inkml:trace>
  <inkml:trace contextRef="#ctx0" brushRef="#br0" timeOffset="85252.66">19298 3994 0,'0'0'0,"0"99"0,0-25 15,0 25-15,-50 1 16,50-51-16,0 26 15,0 24-15,0-74 16,0-1-16,0 1 16,-24-25-1,24 25 17,0 0-17,0 0-15,0-1 16,0 26-1,0-25-15,0 0 16,0 0 0,24-1-16,26 26 15,-50-25 1,25 0 0,0-1-16,24 1 15,26-25 1,-51 25-1,76-25-15,-26 25 16,1-25-16,24 0 16,0 25-16,-25-1 15,26-24-15,24 25 16,-50-25-16,75 0 16,-75 0-16,75 0 15,-25 0-15,-25 0 16,25-49-16,-24 49 15,-26-25-15,-24 25 16,24 0-16,-24 0 16,-26 0-16,1 0 15,0 0-15,49-50 16,-24 25 0,-25 25-1,24-24-15,1-1 16,0 25-16,24-25 0,-49 25 15,25 0 1,-26-25 0,26 25-1,-50-25 17,25 25-17,-25-24-15,0-26 16,0 0-1,0 1 1,0 24-16,0-50 16,0 26-16,0 24 15,0-49-15,0-1 16,-25 26-16,0-1 16,-24 0-16,24 1 15,0 24 1,0-25-16,-24 1 0,24 24 15,0-25-15,0 50 16,25-24 31,-25 24-31,-24 0-1,-51 0 1,-24 24-16,100-24 15,-26 0-15,-49 25 0,24-25 16,-24 0 0,-25 0-16,0 0 15,-50 0-15,50 0 16,-49 0-16,-26 0 16,51-25-16,-26 1 15,50-1-15,25 25 16,49 0-16,-24 0 15,49 0-15,0 0 16,0 0-16,0 0 47,-24 0-31,24 0-16,0 0 15,0 0 1,1 0-16,-1 0 15,-25 0-15,25 0 16</inkml:trace>
  <inkml:trace contextRef="#ctx0" brushRef="#br0" timeOffset="99317.92">12576 4589 0,'25'0'297,"24"0"-282,26 0 157,24 0-172,-25 0 16,26 0-16,-1 0 15,75 0-15,-75 0 16,0 0 0,0 0-16,-49 0 15,-25 0-15,49 0 16,-49 0-1,0 0 1,-1 0-16,26 0 16,-25 0-16,49 0 15,1 0-15,-1 0 16,0 0-16,1 0 16,-26 0-1,76 0-15,-26 0 16,-74 0-16,49 25 15,-24-25-15,-1 0 16,50 0 0,-24 0-16,-1 0 0,50 0 15,-25 0 1,-24 0-16,-26 0 0,26 0 16,-1 49-1,1-49-15,-26 0 0,26 0 16,-1 0-1,1 0-15,-26 0 16,1 0-16,24 0 0,-24 0 16,-1 0-1,1 0-15,0 0 16,-26 0-16,51 0 16,-1 0-16,-49 0 15,25 0-15,-25 0 16,-1 0-16,26 0 15,-25 0-15,0 0 16,24 0-16,1 0 16,24 0-1,-49 0-15,49 0 16,-24 0 0,0 0-16,-26 0 0,26 0 15,-25 0-15,24 0 47,-24 0 31,25 0-47,-25 0 32,-1 0-47,26 0-16,-25 0 15,24-25-15,-24 25 16,0 0 15,0-24-31,0 24 78</inkml:trace>
  <inkml:trace contextRef="#ctx0" brushRef="#br0" timeOffset="102797.61">13667 4142 0,'-24'0'172,"-125"0"-172,-25 0 16,50 0-16,-50 0 16,75 0-16,0 0 15,74 0-15,-24 0 16,24 0-16,0 0 15,25 25-15,-25-25 32,-24 0-32,-26 0 15,1 25 1,49-25-16,-25 0 16,-24 0-16,24 0 15,26 0 1,-1 0-16,25 25 140,0 0-140,0-1 16,0 1 0,0 25-1,0-25-15,0-1 16,25 1-16,-25 25 16,24-1-1,1-24 1,-25 0-16,0 25 0,0-1 15,0-24-15,0 25 16,0-1 0,0-24-16,0 0 15,0 0 1,0 0-16,0-1 31,0 1-15,0 25 15,25-25 110,25-25-126,-26 0 1,1 0-16,25 0 16,49 0-16,-25 0 15,1 0-15,-1 0 16,25 0-16,-49 0 15,0 0 1,-1 0 0,-24 0-16,0 0 31,0 0-31,-1 0 16,51 0-1,-50 0-15,24 0 16,1 0-1,-25 0-15,0 0 16,-1 0 109,26 0-125,-25 0 16,0 0-1,-1 0 1,1 0 0,0 0 62,0 0-63,49-25-15,1 25 0,-1-25 16,0 0 0,1 25-16,24 0 15,-25 0 1,26-25-16,-51 25 15,-24 0 1,0 0-16,25 0 16,-1 0-16,26 0 15,24-24 1,-50 24-16,1 0 0,24 0 16,1 0-16,-50 0 15,24 0-15,-24 0 16,25 0-1,-26 0 1,1 0 0,0 0-1,0 0 1</inkml:trace>
  <inkml:trace contextRef="#ctx0" brushRef="#br0" timeOffset="103557.64">15081 4614 0,'0'49'63,"0"1"-48,0-1-15,0-24 16,0 0-16,0 0 15,0 0 1,0 0 15,0 24 47,0-24-62,0 0 0</inkml:trace>
  <inkml:trace contextRef="#ctx0" brushRef="#br0" timeOffset="104396.72">16272 4713 0,'0'0'0,"25"0"94,-25 25-63,0 24-31,0-24 16,0 25 15</inkml:trace>
  <inkml:trace contextRef="#ctx0" brushRef="#br0" timeOffset="106909.26">12353 4589 0,'0'25'141,"49"-25"-141,51 0 16,-26 0-16,-49 0 15,49 0 1</inkml:trace>
  <inkml:trace contextRef="#ctx0" brushRef="#br0" timeOffset="121410.02">22696 2555 0,'0'0'0,"-49"248"62,24 248-46,25-149 31,0-148 0,0-1-16,0 50 0,0-149-15,0-24 93</inkml:trace>
  <inkml:trace contextRef="#ctx0" brushRef="#br0" timeOffset="123637.06">22622 4465 0,'74'0'110,"75"-25"-79,-50 25 16,1 0-16,-1 0 0,25 0-15,-174 0 234,1 0-203</inkml:trace>
  <inkml:trace contextRef="#ctx0" brushRef="#br0" timeOffset="126445.62">22622 2456 0,'0'0'0,"74"0"94,26 0-48,-51 0 1,125 0 0,49 0 0,-198 24 250,-50 76-266,0 123-15,25 75 46,0-224-46,0 75 31,0-50-32,0 0 32,0 0-31,0 1 31,25 49-16,-25-1 16,0-98 15,0 24-62,0-24 329,-25 24-298,-24 1 391,49-50-219</inkml:trace>
  <inkml:trace contextRef="#ctx0" brushRef="#br0" timeOffset="130893.46">23292 3398 0,'74'0'31,"0"25"16,-74 74 16,0 75-32,25 0 0,-25-26 32,0-98-63,25-25 62,-25 49-31,0 1 79,0-26-32,0 26 94</inkml:trace>
  <inkml:trace contextRef="#ctx0" brushRef="#br0" timeOffset="132793.1">23440 3324 0,'25'0'15,"50"0"32,98 0-15,-74 0 46,-24 0-31,-75 74 234,0 50-250,0-25-15,-25 50 31,25-49-32,25 73 32,-25-123 0,0 24-16,0 25 32,0-24-16</inkml:trace>
  <inkml:trace contextRef="#ctx0" brushRef="#br0" timeOffset="134476.97">23589 4341 0,'0'0'0,"50"0"141,-1 0-79,26 0 126,-50-50-32</inkml:trace>
  <inkml:trace contextRef="#ctx0" brushRef="#br0" timeOffset="136576.74">22870 2480 0,'0'0'0,"0"100"125,0 173-63,0-25-46,0-149 31,0 50-32,0-50 32,-25-50 62</inkml:trace>
  <inkml:trace contextRef="#ctx0" brushRef="#br0" timeOffset="137790.26">23019 2877 0,'0'199'47,"-50"123"-1,-49-99-14,74-148 15,25 49-32,-99 25 32,99-75 16,0-49 62</inkml:trace>
  <inkml:trace contextRef="#ctx0" brushRef="#br0" timeOffset="138743.31">23217 3944 0,'-74'0'31,"49"25"16,-25 24 0,1-24-1,-26 74-30,51-49 31,-51 24 0,50-49 125</inkml:trace>
  <inkml:trace contextRef="#ctx0" brushRef="#br0" timeOffset="140082.93">23589 3398 0,'0'0'0,"50"0"63,24 124 15,25 124-47,-49-74 0,-50-100 1,25-49 15,0-25 124</inkml:trace>
  <inkml:trace contextRef="#ctx0" brushRef="#br0" timeOffset="140925.93">23564 3746 0,'0'0'16,"75"24"62,49 125-78,-75-50 47,51-24-31,-100-1 31</inkml:trace>
  <inkml:trace contextRef="#ctx0" brushRef="#br0" timeOffset="141792.76">23564 4018 0,'75'0'0,"-26"0"47,26 25 78</inkml:trace>
  <inkml:trace contextRef="#ctx0" brushRef="#br0" timeOffset="144075.54">22845 4837 0,'75'0'0,"-51"99"47,-24 50 0,0-50-16,0-49 0</inkml:trace>
  <inkml:trace contextRef="#ctx0" brushRef="#br0" timeOffset="144841.88">22721 4688 0,'75'0'63,"-26"0"-16,26 0 0,-26 0 0,26 0 31</inkml:trace>
  <inkml:trace contextRef="#ctx0" brushRef="#br0" timeOffset="146631.64">23341 4837 0,'-49'50'16,"49"49"15,0 99 16,0-123 0,0-224 156,-25-25-156,25 125 16,74 49 312,-24 0-329,99 0 1,-1 24-15,-123-24 93</inkml:trace>
  <inkml:trace contextRef="#ctx0" brushRef="#br0" timeOffset="148241.84">23788 4812 0,'-75'25'31,"26"25"-15,24-1 47,-25 26-32,25 49 0,25 0 0,75-50 63,-26-74-63,26 0 47,-26-124-46,26 0 15,-50 25-1,-25 124 173,0 198-156,0-124-48</inkml:trace>
  <inkml:trace contextRef="#ctx0" brushRef="#br0" timeOffset="149117.84">24110 5085 0,'0'99'140,"0"149"-77,0-223 62</inkml:trace>
  <inkml:trace contextRef="#ctx0" brushRef="#br0" timeOffset="149791.84">23986 4787 0</inkml:trace>
  <inkml:trace contextRef="#ctx0" brushRef="#br0" timeOffset="151532.26">24284 4762 0,'25'149'78,"-1"-49"-31,-24 73 172,0-123-32,0-199-93,50 0-47,-25 100-16,0-1 79,49 25-17,-24 50-46,98 149-31,-123-1 31,-25-123-16,0-25 157</inkml:trace>
  <inkml:trace contextRef="#ctx0" brushRef="#br0" timeOffset="154156.4">26045 2604 0,'0'0'0,"50"174"16,-50 149 31,0-1-32,0 1 32,0 24-15,0-99-1,0-149 0,0-49 16</inkml:trace>
  <inkml:trace contextRef="#ctx0" brushRef="#br0" timeOffset="155825.68">26095 2704 0,'0'0'0,"24"0"62,100 0-46,50 0 46,-124 49-15,-1 199 188,-98 50-189,49-149-14,0 0-1,0-50 16,0-25-32,0 1 32,0 49-31,0-25 46,-25 25-15,25-50-15</inkml:trace>
  <inkml:trace contextRef="#ctx0" brushRef="#br0" timeOffset="156691.17">26045 4341 0,'74'25'47,"1"-25"0,74 0-32,-75 0 32,-24 0 47</inkml:trace>
  <inkml:trace contextRef="#ctx0" brushRef="#br0" timeOffset="157679.69">26640 3423 0,'0'0'0,"0"174"125,0-1-93,0-73-17,0-26 48,0 0-48,0-49 204</inkml:trace>
  <inkml:trace contextRef="#ctx0" brushRef="#br0" timeOffset="159177.66">26615 3522 0,'0'0'0,"25"0"93,25 0-61,49 0 15,-25 0-16,1 0 0,-26 0 16,-49 75 172,-24 49-172,24-75-16,-25 26 0,25 49 16,0-50-16,0-24-15,0 24 62</inkml:trace>
  <inkml:trace contextRef="#ctx0" brushRef="#br0" timeOffset="160500.29">26566 4018 0,'74'0'46,"-49"149"33,-25-50-17,25-74 1,49-25 46,25 0-78,1 0 16,-76 0 344</inkml:trace>
  <inkml:trace contextRef="#ctx0" brushRef="#br0" timeOffset="164232.34">28922 2704 0,'0'0'0,"0"198"78,0 125-63,0-125 32,0 100-16,0-174 1,0 0 15,0-25-32,0-74 282</inkml:trace>
  <inkml:trace contextRef="#ctx0" brushRef="#br0" timeOffset="166898.53">28922 2555 0,'149'0'78,"-25"0"-15,0 0-32,0 0 0,-74 25 266,-50 347-250,0-199-31,0-24 31,-75-25-16,51 25 0,24 25 16,-50-75-31,25-74 15,25 99 0,0-25 16,0-25 15,0-24 63,-74-50 282,-50 50-360,24-50 15,1 0-15,74 0 328</inkml:trace>
  <inkml:trace contextRef="#ctx0" brushRef="#br0" timeOffset="168477.54">29617 3324 0,'0'198'125,"25"26"-78,-25-51-32,0-74 32</inkml:trace>
  <inkml:trace contextRef="#ctx0" brushRef="#br0" timeOffset="170310.1">29592 3274 0,'124'0'62,"0"0"-31,-25 0 1,-49 0 61,-50 174 204,0 74-265,0-174 30,0 1-62,0-1 94,0 50-63,-25-99 282</inkml:trace>
  <inkml:trace contextRef="#ctx0" brushRef="#br0" timeOffset="171880.81">29592 3870 0,'25'49'172,"0"-24"-125,74 124 0,-74-100-16,49-49 156,0 0-155,-24 0-17,24 0 17,-24-49 77,0 49 125</inkml:trace>
  <inkml:trace contextRef="#ctx0" brushRef="#br0" timeOffset="196062.33">21332 4961 0,'-25'99'16,"25"-24"-16,0 73 15,0-48-15,0 669 47,0-497-47,0-98 16,0 49-1,0 497 1,0-472 0,0 198-1,0-198-15,0-25 16,0-24-16,0 223 15,-25-26 1,25-148 0,0-99-16,0 50 15,0-1-15,0 50 16,-49-49-16,49 173 16,0-199-1,0-73-15,0 24 16,0-25-1,0 372 1,0-322 0,0-50-1,0 0-15,0 1 16,0 123 0,-25 0-1,25-173 1,0 49-1,-25 25-15,0-25 16,-24 298 0,24-223-1,25-50-15,-25 49 16,-24-24-16,24 124 16,-25 0-1,1-174 1,24 25-16,-25 0 15,25-25-15,1 1 16,-1-51 0,-75 274-1,76-150-15,-26-49 16,50 0 0,-124 174-1,124-149 1,-99-149 124,49-25-124,-74 0-16,99 25 31,-24-49 16,-75-1-31,-99-24-1,148-26 1,50 100-16,1-49 16,-76-50-16,-24-26 15,25 1 1,49 50 0,26 24-1,-51-24-15,-49-273 47,75 297-31,24-74-16,-74 0 47,74 50-47,0 74 15,-25-100 1,26 76-16,24-1 15,-25 25-15,0 0 47,0 0-47,-24 0 16,-76 0 0,-23 0-16,24 0 0,24 0 15,-48 0 1,123 0-16,-25-25 31,25-25-15,25 1-16,0-26 0,0 1 15,0-25 1,0-323 0,0-372-1,50 447 1,49-25-1,-49 198-15,49-74 0,-74 50 16,124-249 0,-75 199-1,-24 25-15,24-199 16,-24 150 0,49-249-1,-74 248-15,24-248 16,-49 248-1,0 50-15,0-273 32,0 248-17,0 124-15,0-50 16,50 25 0,-50-24-1,0-150-15,-25 1 16,0 198-16,25 49 15,-49 26 1,49-26-16,0 1 16,-149-447 15,124 397-15,0 74-16,-24-24 0,49-25 31,0 24-31,0 1 62,0 49-46,0-25 0,0 26-16,0-1 31,0 0-16,0 0 1,99 0 31,-49 25-31,49-24-16,-74 24 15,49 0-15,25 0 31,0 0-31,348 124 16,-373-124 0,100 74-16,-149-74 31,0 0-31,-1 0 31,200 74 16,-175-49-47,75 0 16,-25 25-1,1-26 1,-26 1-16,-49-25 16,0 0-1,-1 0 110,795-595-125</inkml:trace>
  <inkml:trace contextRef="#ctx0" brushRef="#br0" timeOffset="198045.77">21803 5308 0,'75'0'125,"-1"0"-109,-24 0-16,123 0 15,1 0 1,273-49-1,-150 24-15,-49 25 16,25 0-16,-50 0 16,50 0-16,-149 0 15,620 0 1,-496 0 0,0 0-16,-24-25 15,49-49-15,99-26 16,223 1-1,-397 99 1,1-25 0,74 25-16,-174 0 15,0 0 1,-25 0 0,125 0-1,-125 0 1,-24 0-16,0 0 15,198 0 1,-149 0 0,0 0-16,-25 0 15,26 0-15,-1 0 16,149 0 0,-149 0-1,-24 0-15,73 0 16,-98 0-1,99 0 1,-100 0-16,175 50 16,-76-25-1,-98-25-15,49 0 16,75 25 0,-50 24-1,-50-49-15,1 0 16,24 0-1,-25 25-15,26-25 16,247 74 15,-322-74-15,24 0-16,26 25 16,24-25-1,124 99 1,-124-99-16,1 25 15,48 25-15,-73-25 16,24-1 0,50 26-1,-75-25-15,50 0 16,-24 24 0,-51-24-16,1-25 15,-25 50 63,-25-26-78,49 26 16,-24 0 0,0-1-1,24 150 16,-49-150-15,0 1-16,25 24 16,-25 150 15,0-175-31,0 26 16,0-51-1,0 26-15,0 0 31</inkml:trace>
  <inkml:trace contextRef="#ctx0" brushRef="#br0" timeOffset="199693.62">33015 6623 0,'25'0'250,"-25"49"-234,25-49-1,-1 25 63,1-25 47,74-25-93,-74 1-17,0-1 16,0 0-31,0 0 47,-25 0-31,24 1 0,-24-1-1,25 0 1</inkml:trace>
  <inkml:trace contextRef="#ctx0" brushRef="#br0" timeOffset="201021.5">19893 8483 0,'149'0'31,"0"0"1,-50 0 46,0 0-63,75 0 1,-25 0 31,25 0 0,-75 0-16,-25 0 16,25 0-16,-24 0 0</inkml:trace>
  <inkml:trace contextRef="#ctx0" brushRef="#br0" timeOffset="202623.46">21109 8235 0,'0'0'0,"25"0"78,74 0-47,-25 50 63,-24-1-63,24 26 266,-49-1-266,-50-49 141,-49 0-94,-50 49-62,49-49 31,26 49-32,-50-74 32</inkml:trace>
  <inkml:trace contextRef="#ctx0" brushRef="#br0" timeOffset="204606.42">19844 8210 0,'0'0'15,"-75"0"126,-49 75-94,50-26-16,148 1 485,1 0-470,-26 49-14,1-99 452</inkml:trace>
  <inkml:trace contextRef="#ctx0" brushRef="#br0" timeOffset="-195737.19">5110 3696 0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08:37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16718 7665 0,'25'0'79,"0"0"-64,0 49-15,-25 1 16,0-25-1,0 49-15,0-49 16,0 24-16,0-24 16,0 0-16,0 0 15,0 0-15,0 0 32,0 24-32,0-24 15,0 25-15,0-75 156,0-25-156,-25-24 16,25 49-16,-25-25 16,25 25-16,0 1 15,0-1-15,0 0 16,0 0 0,0 0-1,0 1 1,0-1 15,25 25 63,-25 25-94,50-1 15,-1 51-15,-24-50 16,0 24-16,-25-24 16,25-25-16,-25 25 15,0 0-15,24-25 16,-24 25 0,25 24-1,0-24 1,-25 0 15,0-50 94,0 0-125,0 0 16,0-24-16,0 24 15,0 0 1,25 0-16,-25 0 47,0 1-32,0-1 1,0 0 31,0 0-47,0 0 16,-25 1-1,0-1 1,25 0 46,25 25 48,0 0-95,-25 25-15,25 24 16,-1 26-16,1-50 16,-25-1-16,50 26 15,-50-25-15,0 0 16,0 0-16,25-25 15,-25 24-15,0 1 16,0 0-16,24 0 16,-24 0 15,0-1-15,25-24-1,-25 25 1,50 0-16,-25-25 15,-1 25-15,26-25 16,0 0-16,24 0 16,1 0-16,-26 0 15,1-25-15,-25-25 16,-1-24 0,-24 49-16,0-49 15,25 49-15,-25-50 16,0 26-1,0 24-15</inkml:trace>
  <inkml:trace contextRef="#ctx0" brushRef="#br0" timeOffset="1588.78">17661 8086 0,'-50'-49'172,"50"24"-172,-49 0 15,24 25 64,25 25-48,-25 49-31,25-24 15,0-25 1,0 24-16,0-24 16,0 0-16,0 0 15,0 0 1,25-1 0,0-24 15,0 0-16,-1 0-15,1 0 16,0 0-16,0 0 16,24 0-16,-24 0 15,0 0-15,25 0 16,-26-24-16,1 24 16,-25-50-16,0 25 15,0-24 1,0-1-1,0 0-15,0 26 16,0 98 78,0-24-79,0-1-15,0 26 16,0-51 0,0 26-16,25-25 31,25-100 94,-50 51-109,24-26-16,-24 25 15,25-24-15,-25 24 31,0 0 32,50 25-32,-50 25 0,25 24-31,-25-24 32,0 25-1,24-1-15,-24-24-1,0 0 16</inkml:trace>
  <inkml:trace contextRef="#ctx0" brushRef="#br0" timeOffset="3109.37">15478 14412 0,'25'0'31,"0"24"-15,0 1-16,24 50 15,-24-51-15,-25 26 16,50 0-16,-26-1 15,-24-24-15,25 0 16,25 24-16,-25-24 31,-1-25 1,1 0-17,25 0-15,-25-49 16,-1 24-16,1-25 15,-25 1-15,0-1 16,25 50-16,-25-50 16,0 26-16,0-26 15,0 25-15,0-49 16,0 49-16,0 0 16,0 0-16,0 0 31</inkml:trace>
  <inkml:trace contextRef="#ctx0" brushRef="#br0" timeOffset="3877.33">15677 14387 0,'0'49'15,"0"1"-15,0-25 16,24 0-16,1 24 16,0-24-16,0 25 15,0-26 1,-1 1-1,-24 0 1,25-25 0,0 0 93,25 0-93,-1 0-1,-24 0-15,25-25 16,-50 0 0,0-49-16,24 24 15,-24-49-15,0 74 16,0-24-16,0-26 15,0 50-15,0 1 16,0-1-16,0 0 16</inkml:trace>
  <inkml:trace contextRef="#ctx0" brushRef="#br0" timeOffset="5037.13">16321 14759 0,'0'25'94,"-24"-25"-79,24 49 1,0-24 0,0 25-1,0-26 16,0 1 32,24-25-47,1 0-1,0 0 1,0-25-1,-25 1-15,0-26 16,0 25 0,0 0-1,0 1 17,0-1-32,-25 0 31,0 25 125</inkml:trace>
  <inkml:trace contextRef="#ctx0" brushRef="#br0" timeOffset="6724.82">16495 14759 0,'0'0'16,"25"25"-1,0-1-15,-25 1 16,25 0 15,-25 0 32,0 0-48,0-1 32,24-24-31,1 0 15,0 0 0,0 0-31,-25-24 16,25-76-16,-1 51 16,-24 24-16,25 0 15,-25-24-15,0 24 16,0 50 125,0 49-141,0-49 15,0 0 1,0-1-16,0 1 312,0 0-296,0 0-16,25 0 16,0-25 218,-25-25-218,0-25-1,0 25-15,0 1 16,25 24-16,-25-25 15,24 25 110,1 0-125,-25 49 16,25-24 0,-25 25-1,0-25 1</inkml:trace>
  <inkml:trace contextRef="#ctx0" brushRef="#br0" timeOffset="7989.53">17016 14734 0,'-25'25'78,"25"0"-62,0 24-16,0-24 16,0 0-1,25-25 95,-25-50-110,25 25 31,0-24-31,-25 24 15,0-25 1,24 50 78,-24 25-79,0 0-15,0 0 16,0 0-16,0-1 16,25 1 15,-25-50 63,0-24-94,0 24 15,0-25 1,25 50-16,-25-24 62,25 24-46,0 24-16,-1 26 16,-24-25-16,0 24 31,25-49-31,-25 25 234,25-25-218,-25 25 0,0 0-1,0 0 16</inkml:trace>
  <inkml:trace contextRef="#ctx0" brushRef="#br0" timeOffset="8436.79">19670 14610 0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08:58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24284 5308 0,'74'0'141,"50"-25"-125,0 25-16,50-99 15,-50 99-15,0 0 16,25-25-16,-50 25 15,-49 0-15,-26-24 16,1 24 140,50 0-140,24 0 0,25 0-16,-25 0 15,-25 0-15,26 0 16,-51 0-16,-24-25 125,-25 0-63</inkml:trace>
  <inkml:trace contextRef="#ctx0" brushRef="#br0" timeOffset="865.08">25846 4862 0,'25'0'125,"25"25"-125,-25-25 16,-25 24-16,25 1 16,-1-25 30,1 25-14,-25 0 15,0 0-16,0 24-16,0-24-15,0 0 16,0 24 0,-25-24-16,25 25 15,-24-25 1,-1 24 0,25-24-16</inkml:trace>
  <inkml:trace contextRef="#ctx0" brushRef="#br0" timeOffset="2936.71">24011 5457 0,'0'25'78,"0"0"-78,0-1 15,0 1-15,0 0 16,0 0-16,50 24 16,-50 1-1,24 0 16,1-50-15,-25 24 0,25 1-16,0 0 31,0 0-15,24 0-1</inkml:trace>
  <inkml:trace contextRef="#ctx0" brushRef="#br0" timeOffset="3536.64">24110 5854 0,'0'0'0,"-25"0"16,25 50 109,-24-26-109</inkml:trace>
  <inkml:trace contextRef="#ctx0" brushRef="#br0" timeOffset="4153.6">24209 5606 0,'0'25'79,"0"24"-64,0 1 1,-24-1-16,24-24 15,-25 25-15,25-25 16,-25 24 0,25-24-1,0-99 142,0 24-157</inkml:trace>
  <inkml:trace contextRef="#ctx0" brushRef="#br0" timeOffset="4633.96">24358 5581 0,'25'0'32,"25"0"-17,-1 25-15,-24-25 16,25 49-16,-50-24 16,24 0-16,1 25 15,25-26 1,-25 1-16,-1 0 15,1 0-15,0-25 16,0 25-16,0 0 16,-1-1-16,-24-73 140,0-26-140,0 26 16</inkml:trace>
  <inkml:trace contextRef="#ctx0" brushRef="#br0" timeOffset="5129.75">24829 5507 0,'0'49'63,"0"-24"-63,-49 25 15,24-26-15,25 1 16,-50 25-16,50-25 16,-24 24-16,24-24 15,-75 25-15,75-25 16,-25 49-16</inkml:trace>
  <inkml:trace contextRef="#ctx0" brushRef="#br0" timeOffset="18568.66">26963 14461 0,'0'75'78,"0"-1"-62,0 25-16,0 0 15,0 1-15,0-1 16,0 0-16,0 25 15,0-25-15,0-24 16,0 24-16,0-74 16,0 49-16,0-49 15,0 25-15,0-26 16,0 26-16,0-25 31,0 24-15,0-24-1,0 25-15,0-25 16</inkml:trace>
  <inkml:trace contextRef="#ctx0" brushRef="#br0" timeOffset="19642.43">26839 15875 0,'74'0'188,"-49"0"-173,0 0-15,-1 25 16,1-25 156,0 0-157,25-50-15,-1-24 16,-24 24 0,0 25-1,-25 1 32,0-1-31,0-25-1</inkml:trace>
  <inkml:trace contextRef="#ctx0" brushRef="#br0" timeOffset="20584.7">26715 14660 0,'0'-25'140,"0"-25"-124,24 50 15,-24-25-15,25 1-16,50-1 15,-75 0-15,49 25 16,-24-25-16,0 0 16,0 1-16,-1 24 15,1 0 126,25 0-125,0 24-1,24 1-15,-24 0 0,-26 0 16,51 24-1,-26-24-15,1 0 16,0 25-16,-1-26 16,-24 26-16,25-50 15,-50 25-15,24-25 16,-24 25 0</inkml:trace>
  <inkml:trace contextRef="#ctx0" brushRef="#br0" timeOffset="38846.3">9227 15205 0,'25'0'219,"-25"25"-203,25-25-1,0 25-15,-25 0 16,25-1 0,-1 1-1,1 0-15,-25 0 16,25-25 0,-25 25 46,25-25-46,-25 25-1,25-25 1,-1 49-16,1 1 31,0-25-15,0-25 46,-25 24-62,25-24 16,-25 25-16,24 0 16</inkml:trace>
  <inkml:trace contextRef="#ctx0" brushRef="#br0" timeOffset="39524.08">9649 15230 0,'-25'0'63,"-24"0"-48,24 0-15,-25 74 16,1-49-16,24 25 16,0-25-16,-25 24 15,26-49-15,-26 25 16,25 0-16,0-25 16,25 25-16,-24 0 15,-51 49-15,50-49 31,1-25-31,24-25 188,0 0-172</inkml:trace>
  <inkml:trace contextRef="#ctx0" brushRef="#br0" timeOffset="41696.54">9178 14734 0,'0'-25'78,"-50"25"-62,25 0-16,-24 0 15,24 25-15,0-25 16,-25 50-16,26-26 16,24 26-1,0-25 1,0 24-16,0-24 31,0 25-15,0-25-1,24-25-15,1 0 16,25 0-16,0 0 16,-26 0-1,1 0-15,0 0 16,0 0 0,-25-25 15,0 0-31,0 0 15,0-24 1,0 24-16,0 0 16,0 0-16,0 0 15,0 1 1,0 48 109,0 26-125,0-25 16,0 0-1,0 24-15,0-24 16,25 0-16,-25 0 15,24 24-15,1-49 16,-25 25-16,25 0 16,0-25 77,24 0-93,-24-25 16,0 0-16,-25 0 16,25 25-16,-25-24 15,25-26-15,-25 25 16,0-24 0,0-1-16,0 25 15,0 0-15,0 1 16,0-1-1,0 0 1,-25 25-16,0 0 94,25 50-79,0-1 1,0 1-16,0-25 16,0-1-1,0 1 1,0 0 0,25-25 15,0 50-31,24-50 15,1 0 1,-25 0-16,-1 0 16,1 0-1,25 0-15,-1 0 0,-24 0 16,25-25 0,-25 0-1,-25 0 1,0-24-16,0 24 15,0 0-15,0 0 16,0 0 0,0 1-1,0-1 1,0 0 62,-50 25-62,0 0-1,50 25 1,0 0 0,0-1 15,0 1-31,0 0 15,0 0-15,0 0 16,25-1 0,-25 1-16,25 0 15,-25 0 1,0 0-16,50-25 0,-26 24 31,1-24-15,0 0-1,25 0 1,-26 0 0,1 0-1,0 0 1,0 0 0</inkml:trace>
  <inkml:trace contextRef="#ctx0" brushRef="#br0" timeOffset="48209.68">9029 14858 0,'0'25'203,"50"0"-203,-1-1 16,26-24-16,-51 0 15,26 25-15,-25-25 16,0 25 0,-1-25-16,1 0 15,0 25 1,0-25 15,0 25-31,24-25 16,-24 0-1,0 0-15,24 49 16,-24-49-16,50 0 16,-1 25-1,-49 0-15,49-25 16,-24 25-16,-1-25 16,1 24-16,-25 1 15,0-25 1,0 0-1,-1 0 79,1 0-94,-25 25 16,25-25-1,0 25-15,24-25 32,-24 0-32,0 25 15,0-25 1,0 0-16,-25 24 16,24-24-16,1 0 15,0 25 16,0-25 48,0 0-79,-1 0 15,1 0 1,0 0-16,0 0 47,0 0-47,-1 0 31,1 25-15</inkml:trace>
  <inkml:trace contextRef="#ctx0" brushRef="#br0" timeOffset="49192.98">10641 15329 0,'50'-25'78,"-1"25"-62,-24 0-1,74 25-15,-74-25 16,25 25-16,-25 0 16,49-25-16,-24 50 15,-26-50-15,1 0 16,0 0 0,0 0-16,-25 24 171,50-24-155,-26 0-16,1 0 16,0 0-16,0 0 15,24 0-15,26 0 16,-26 0 0,26 0-16,-50 0 15,24 0-15,1 0 0,-25 0 16</inkml:trace>
  <inkml:trace contextRef="#ctx0" brushRef="#br0" timeOffset="49993.67">11757 15280 0,'-24'-25'47,"-26"25"-32,50 25 1,-50-25-16,26 24 16,-1 1-1,-25 0-15,25 0 16,1-25-16,-1 0 16,-25 25-1,50 0-15,-25-25 16,-24 0-1,-1 24-15,1 1 0,24-25 16,-50 25-16,50-25 16,-24 25-1,-1 0 17,25-25-17,1 24 1,-1 1-1,0-25 157</inkml:trace>
  <inkml:trace contextRef="#ctx0" brushRef="#br0" timeOffset="50824.75">10592 15230 0,'-25'25'63,"0"0"-63,-74-1 16,-25 1-1,74 0-15,-49 25 16,25-50-16,49 0 15,-25 25-15,25-25 16,-24 24-16</inkml:trace>
  <inkml:trace contextRef="#ctx0" brushRef="#br0" timeOffset="60370.85">12328 15106 0,'0'50'63,"0"-26"-63,0 51 15,0-26-15,0 26 16,0-25-1,0-26-15,0 51 16,0-50-16,0-1 0,0 1 16,0 0 15,0 0 0,0 0-15,50-25 15,-26 0-15,26 0-1,-25-25 1,-25 0-16,25-25 16,-25-24-16,0 0 15,0 49 1,0-25-16,0 25 15,0 0-15,0 1 16,0-1-16,49 25 78,-24 0-62,-25 49-16,0-24 15,0 50-15,25-50 16,-25-1 0,25 26-16,-1-25 15,-24 0-15,0 24 16,0-74 125,0-24-141,25 24 15,-25 0 1,0 0-16,0 1 0,0-26 15,0 25 1,50 75 125,-50-25-141,0 24 15,0-24 1,0 0 0,0 0 30,25-1 95</inkml:trace>
  <inkml:trace contextRef="#ctx0" brushRef="#br0" timeOffset="60913.05">12303 15007 0</inkml:trace>
  <inkml:trace contextRef="#ctx0" brushRef="#br0" timeOffset="61400.74">12824 14957 0,'25'0'31,"0"0"-16,-25 25-15,0 25 16,0-1-16,0 26 16,0-1-16,0-49 15,0 24-15,24 1 16,-24 0-16,0-25 16,0-1-1,0 1 1</inkml:trace>
  <inkml:trace contextRef="#ctx0" brushRef="#br0" timeOffset="63761.65">12849 15379 0,'0'-25'0,"0"0"16,0 0-1,0-24-15,25 24 16,24-25 0,50 26-1,-99-1 1,25 0-16,50 0 0,-51 0 31,1 1-15,0-26-16,0 50 15,-25-25-15,25-24 16,0-51 0,-25 51-1,0 24 1,0 0-16,0 0 16,0 1-1,0-26-15,-25 50 63,-25 0-48,25 0-15,-24 0 16,49 50-16,-25-26 16,25 26-1,-50 49 1,50-49-1,0-1-15,0-24 16,0 25-16,0-25 16,0 24-1,25 1-15,0 24 16,-25-49-16,25 0 16,-1 24-16,-24 1 15,0-25 1,50 49-1,-50-24 48,25-50-47,-25 25-1,0-100 110,0 51-109,50-51-16,-26 50 15,-24-49 1,25 74-16,-25-25 16,0 0-1,25 25 48,0 0-48,0 50 1,-25-25-16,24 49 16,-24-49-16,0 49 15,50-49-15,-50 0 16,0 0 0,25 24-1,24-24 1,-49 0-16,25-25 31,0 0-15,0 0-1,24 0 1,-24 0 0,0 0-1,0-25-15,0 0 16,-25 1-16,0-1 15,0 0 1,0 0-16,0 75 125,0-25-125,0 24 16,0-24-1,0 25-15,24-50 16,-24 24 46,25-24-46,25 0 0,-25-24-16,24 24 15,50-75-15,-49 26 16,24-1 0,-74 25-16,25-24 15,-25-26-15,0 1 31,0 49-31,-25-50 16,1 75-16,-1 0 16,-25 0-1,25 0 1,1 0 0,-1 0-16,25 50 15,0 0 1,0-1-1,0 26-15,25-50 16,-1 24-16,1-24 16,0 0-16,25 24 15,-1-24 1,75 25-16,-74-25 16,-25-1-1,0-24-15,-25 25 141,-25-25-141,-25 0 31,25 0-31,-24 0 16,24 0-1,0 0 1,0 0 0,0 0-1,-24 0 32,24 0-31,25-25-1,-25 1-15,0-1 16</inkml:trace>
  <inkml:trace contextRef="#ctx0" brushRef="#br0" timeOffset="64128.88">13717 15180 0</inkml:trace>
  <inkml:trace contextRef="#ctx0" brushRef="#br0" timeOffset="65769.89">15652 15205 0,'-50'0'94,"1"25"-79,24 0-15,-25 0 16,1-1 0,24 1-16,0-25 15,-25 50-15,75-25 125,0-25-125,25 0 16,-26 0-16,26 0 16,49 0-1,-74 0-15,25 0 16,-26 0-16,26 0 15,-25-25-15,0 25 32,-25-25-17,0 0 1,0 0 0,0-24-1,24 49 1,-24-25-16,0-25 78,0 26-62,-49 24 15,24 0 0,0 0-31,0 0 16,-24 0-1,49 24 17,0 1-32,0 0 15,0 0 1,0 0-1,0-1-15,0 1 0,0 0 16,0 25-16,0 24 16,49-49-1,-49 0 1,25-25-16,-25 25 16,25-25 46,0 0-46,0 0-16,-1 0 15,1 0 1,0 0-16,0 0 0,0 0 16,-1 0-1,1 0 1,0-25 15,0 25 0,-25-25-15</inkml:trace>
  <inkml:trace contextRef="#ctx0" brushRef="#br0" timeOffset="66412.69">16049 15205 0,'24'-25'47,"1"25"-32,-25 25-15,50 50 16,-25-51 0,-1 26-16,26 0 15,-25-25 1,24-1-16,-24 26 16,0-50 93</inkml:trace>
  <inkml:trace contextRef="#ctx0" brushRef="#br0" timeOffset="67283.06">16396 15280 0,'0'24'141,"0"1"-110,-25 0-15,0 0 15,25 0-31,0 0 16,-25-1-1,25 1 17,0 0-32,-24 0 15,-1 0 17,0-1-17</inkml:trace>
  <inkml:trace contextRef="#ctx0" brushRef="#br0" timeOffset="70184.82">16619 15280 0,'0'24'109,"0"26"-93,0-25 0,0 0-1,0 24 1,0-24 0,0 0-16,0 0 31,0 0 0,0 24-15,25-74 93,0-49-93,0 0-1,-25 24 1,0 25 0,24 25 124,-24 25-124,50 25-16,-50-1 15,0-24-15,25-50 141,-25-49-141,0 49 16,0-50-16,49 1 15,-49 49 63,0 50-46,0 25-17,0-26 1,0 51-16,0-50 16,0 0-16,0-1 15,0 1 16,0-50 79,0-24-95,0 24 17,25 25-32,-25 25 140,25 24-124,0 1 0,0-50-1,-25 25-15,24-75 78,1 25-62,0-24 0,-25 24-1,0 0 1,25-25-16,-25 26 94,25 24-48,-1 24-30,-24 1-16,0 50 16,0-26-1,0-24-15,25-25 16,-25 25-16,0 0 16,0 0-1,0-1 1,0 1-16,0 0 0,0 0 15,0 24-15,0-24 16,25 0 0,0 0-1,-25-50 110,0-25-109,0-24-16,0 24 16,0 1-16,0 24 15,0-25 1,0-49-1,0 74-15,0 0 125,25 25-78,24 0-47,-24 25 16,49 0 0,-74 0-16,50 25 15,-25-26 1,-25 1 15,0 0-15,-25 25 31,0-50-16,-24 24-16,24-24 1,0 0 0,0 0 62,0 0 31,1 0-93</inkml:trace>
  <inkml:trace contextRef="#ctx0" brushRef="#br0" timeOffset="71748.4">17587 14734 0,'0'25'31,"0"24"-16,0 26-15,0-26 0,0 26 16,0-50-16,0 24 16,24 1-1,-24-25 1,0-1 0,0 1-1,0 0-15,0 25 31,0-26-31,25 1 16,-25 0-16,0 0 16,0 0-16,50 49 15,-50-49-15,25 0 16,-25 0 0,0-1-1,0 1 1,24-25-16,26 0 94,-25 0-79,0 0-15,-1 0 16,1 0-16,0 0 15,0 0 1,-25-49 0,0 24 77,0 0-61,-50 0-1,50 50 94,0 0-94,0 0 32,0-1-48,0 1 1,0 0 46,0 25-62,0-26 16,0 1-16,0 0 31,0 0-15,25 0 15,0-25-15,24 0-1,-24 0 32,25 0-47,-25-25 16,-25 0 0,24 25-1,1-50 1,0 26-1,0-1 1,-25 0-16,25 0 16,-1 25-16,-24-25 15</inkml:trace>
  <inkml:trace contextRef="#ctx0" brushRef="#br0" timeOffset="75347.69">15751 15379 0,'25'0'16,"-25"-25"62,25 25-63,24-25 1,1 0-16,49-49 16,-74 49-1,0 0-15,24 1 16,1-1 0,-50 0 77,-25 0-46,0 25-31,25-25-1,-25 25 1,1 0 15,-1 0-15,0 0 0,0 0-1,-24 0 1,24 0-1,-50 0-15,26 0 16,24 0 0,-49 0-16,24 0 15,50 25-15,0 0 32,0 0-1,0 24-16,0-24 1,0 25 0,0-1-1,0-24 1,25 25 0,-25-25-1,0 0-15,25-1 16,-1 1 15,1 0-15,-25 0 15,25-25 0,0 25 16,0-1-16</inkml:trace>
  <inkml:trace contextRef="#ctx0" brushRef="#br0" timeOffset="79169.11">2902 12948 0,'25'-25'62,"49"25"-46,-24 0-1,148 0-15,-148 0 16,24 0 0,-24 0-16,0 0 15,-26 0 16,26 0 16,49 0-31,50 0-16,0 0 16,25 0-16,148 50 31,-173-1-31,-25-49 0,-75 25 15,26-25-15,-25 0 16,-1 0 0,26 0-16,-1 0 15,-24 0 1,-1 0-16,1 0 16,-25 0-16,49 0 15,50 25 1,-50-25-1,100 50-15,-75-26 16,1-24-16,-1 0 16,50 25-1,24-25 1,1 50-16,-100-50 16,-24 0-1,-1 25-15,1-25 16,24 0-1,-24 0 1,0 0-16,-25 0 16,-1 0-1</inkml:trace>
  <inkml:trace contextRef="#ctx0" brushRef="#br0" timeOffset="80134.87">7987 12849 0,'-25'49'62,"0"-24"-46,1 0-16,-1 74 15,0-74 1,25 0 0,0 24-16,0 26 31,0-50-31,0 24 15,0-24-15,0 0 16,25-25 0,0 25-1,-1 0-15,51-25 16,-50 0-16,24 0 16,-24 0-16,25 0 15,-1 0 1,-49-25-16,25 25 15,0-75-15,-25 51 16,25-1 0,-25-25-16,0 25 15,0 0 1,0-24-16,0-1 31,0 1-31,-75-51 16,51 100-1,24-24 1,-50-1-16,25 25 31,-24 0-15,24 0-16,-25 0 16,25 0 15,0 0-16</inkml:trace>
  <inkml:trace contextRef="#ctx0" brushRef="#br0" timeOffset="81228.97">8607 12750 0,'0'24'63,"0"26"-48,0 24-15,0 50 16,0-49 0,0 24-1,0-24-15,0-26 16,0-24-16,0 49 16,0-49-1,0-50 110,0-49-109,25 24-1,0-24-15,-25 49 16,0 0 0,0 0-1,49-24-15,-24 49 141,0 25-125,-25-1-1,25 26 1,-25-25-1,25 0-15,-25 24 16,0-24-16,0 25 16,0-1 15,0-24-31,0 0 16,0 0-16,0 0 15,-25 24 1,0-49 62,0 0-62,0 0 30,25-25-14</inkml:trace>
  <inkml:trace contextRef="#ctx0" brushRef="#br0" timeOffset="83177.14">8954 13271 0,'0'0'0,"25"0"78,0 0-62,0 0-1,0 0 1,-25 24 0,25 1 15,-25-50 109,0 1 142,0-1-267,-25 25 173,25 25-173,0 24 17,-25-24-32,0-25 15,25 25-15,0 0 16,0-1 0,0 1-1,0 0 1,0 25-1,0-26 32,25-24-15,0 0-17,24 25 1,-24-25-16,0 25 15,49 0 17,-74 0 61,0-1-77,0 1 15,-24-25 1,-1 0-17,0 0 1,0 0 31,0 0 0,1 0-1,-1 0-14,0 0 30</inkml:trace>
  <inkml:trace contextRef="#ctx0" brushRef="#br0" timeOffset="85127.39">9302 13519 0,'25'0'140,"-1"0"-124,100-50 0,-49 0-1,-26 50 1,-49-24 46,0-1-15,-24 25-31,-51 0 0,26 0-16,-26 0 15,50 0 1,1 0-1,-1 0 64,25 25-33,0-1-46,0 1 16,0 0 0,25 25-16,-25-26 0,24 1 15,1 0 1,0-25 0,-25 25-16,25 0 15,0-25 16,-1 24 1,1-24-17,0 0 79,-25-49-78,25 24-1,-25 0 1,25 0-16,-25 1 16,0-26-1,24 50 1,-24-50-1,25 26-15,0-1 188,0 74-172,-25 1-1,49 0-15,-49-26 16,0 1-1,25 25 1,0 24 0,0-74-1,-25-74 157,0 49-156,0-25-16,0 26 15,0-1 79,0 0-94,25 0 31,24 25-31,-24-25 172</inkml:trace>
  <inkml:trace contextRef="#ctx0" brushRef="#br0" timeOffset="85771.99">9996 13370 0,'25'0'47,"0"0"0,25 25-47,-50-1 15,0 1-15,0 0 0,24 0 16,-24 24-1,0-24 1,75-50 125,-50-49-126,24 0 1,1 24 0,-25-24-1,-25 49-15,24 0 16</inkml:trace>
  <inkml:trace contextRef="#ctx0" brushRef="#br0" timeOffset="87072.81">10616 13221 0,'25'25'110,"-25"0"-95,-25 49 1,1-49-1,-1 0-15,-25-1 32,25 51-1,25-26-15,0-24-1,0 0 1,0-50 156,0-24-172,0 24 15,0-50-15,0 51 16,0-26 0,0 25 171,50 25-156,-50 25-15,25 25 0,-25-26-1,25-24 1,-25 50-1,24-25-15,-24 24 63</inkml:trace>
  <inkml:trace contextRef="#ctx0" brushRef="#br0" timeOffset="88545.54">10666 13345 0,'-25'0'140,"-24"0"-140,24 25 16,0 24 0,0-24-1,0 0-15,25 0 16,0 24-1,-24 1 1,24-25 0,0 24-1,0-24 1,0 0 0,0 0 30,24 0-14,1-25-17,25 0 1,-25 0 0,-1 0-1,-24-25-15,0 0 16,0-49-1,0 49-15,0-50 16,0 26 0,0 24-1,0-25 1,0 26-16,25-1 125,-25 74-94,0 1-15,25-25-1,-25 0-15,0-1 16,0 1 15,0 0 1,0 0-32,0 0 46,25-1-30,0-24 93,-1 0-109,-24-24 16,0-1 0,25 0-1,-25-25 1,0 1 0,0 24 30,0-25 48,0 26-94</inkml:trace>
  <inkml:trace contextRef="#ctx0" brushRef="#br0" timeOffset="89208.71">10815 12923 0,'25'-25'0,"-25"50"78,49 50-62,-24 24 0,-25 0-1,25-24 1,-25-26-1,0-24 1,25 25 0,-25-26-16,0 26 15,0 0 1,0-26-16,0 26 16,0-25-1,0 0 16,0-1-15,0 1 0</inkml:trace>
  <inkml:trace contextRef="#ctx0" brushRef="#br0" timeOffset="89817.27">10815 13643 0,'0'-25'0,"49"0"47,1 0-47,0 0 16,-1 25-1,-24 0-15,49-24 16,1-26-1,-50 50 1,0 0 0,-1 0 31</inkml:trace>
  <inkml:trace contextRef="#ctx0" brushRef="#br0" timeOffset="90337.8">11261 13469 0,'0'74'141,"0"-49"-126,0 0-15,50 0 16,-50 0-1,0-1-15,0 1 32,25 0-32,-25 0 31,49 24 16,-24-73 93,-25-1-124</inkml:trace>
  <inkml:trace contextRef="#ctx0" brushRef="#br0" timeOffset="90696.9">11385 13271 0</inkml:trace>
  <inkml:trace contextRef="#ctx0" brushRef="#br0" timeOffset="92738.17">11609 13370 0,'24'25'125,"-24"49"-110,0-49 1,0 24 0,0-24-1,0 0 1,0 0-16,0 0 31,0-1-15,0 1-16,0 0 15,25-50 126,0 0-125,-25-24-1,0 24 1,0 0-16,0 0 16,0-24-1,0 24 95,0 0-95,25 25 220,24 0-220,-24 0-15,0-25 16,0 25-16,0 0 15,-1 0 1,1 0-16,0 0 78,25 0-47,-26 25-15,-24 0 0,25 0-1,-25 24 1,0 1 15,0-25 0,0-50 110,50-74-125,-50 74-1,74-49 1,-24 24 0,0 50 77,-26 0-30,1 25-32,0 0-15,0-25-16,-25 49 31,0-24-15,25-25-16,-25 25 15,0 0 1,0-1-1,0 1 1,24 0 62</inkml:trace>
  <inkml:trace contextRef="#ctx0" brushRef="#br0" timeOffset="104778.65">15255 14188 0,'-25'0'109,"50"50"-93,49-25-1,-24 24 1,99 1-16,-75-25 31,25-25-31,-74 25 16,50-1-1,-26-24-15,1 25 32,24-25-32,-24 25 15,-25-25 1,49 0-16,-49 0 16,0 0-1,-1 0 1,1 0 78</inkml:trace>
  <inkml:trace contextRef="#ctx0" brushRef="#br0" timeOffset="105399.7">16371 14139 0,'0'-25'15,"-99"25"16,0 49-15,-50 1 0,50-25-16,-149 24 15,49 1 1,50 0 0,75-50-1,-50 49-15,-25-24 16,25-25-1,50 0 1,24 0-16,0 0 16,1 25-1,-1-25-15,25 25 16,25-50 93,0 0-93,174-24-16</inkml:trace>
  <inkml:trace contextRef="#ctx0" brushRef="#br0" timeOffset="106560.27">17165 14089 0,'0'-25'78,"-50"0"-62,1 25 0,24 0-16,-99 0 31,74 0-31,25 0 15,-24 0-15,-1 0 16,50 50-16,-25 24 31,-24-24-31,49 0 16,0-1 0,25 1-16,24 0 15,1-26 1,-50 1-1,25-25 1,24 0 0,1 0-16,24 0 15,-24 0 1,-1-49 0,-24-51-1,25 26 1,-50-1-1,0 26 1,0 24-16,0-25 16,0 125 124,0 24-124,25-25-16,-1-49 16,1 0-16,0 25 15,0-50 1,-25 25-1,49-1 1,1-24 15,0 0-31,-26 0 16,51 0 0,-75-24-1,50-26 1,-50 0-16,0-24 31,0 49-15,0-25-1,0 26 1</inkml:trace>
  <inkml:trace contextRef="#ctx0" brushRef="#br0" timeOffset="107265.46">17934 13965 0,'0'-25'0,"-25"0"16,0 25 0,-49 0-1,49 0 1,-25 0-16,26 0 16,-26 25-1,25 0 1,-24 0-1,49 0 1,-25-1 0,25 1-16,0 50 31,0-26-15,0-24-16,0 49 15,25 1 1,24-25-1,-24-26 1,25 1 0,-26 0-16,100-25 15,-24 0 1,-1 0 0,-74 0-1,74-25 1,-99 0-1,0 1 1,0-1-16</inkml:trace>
  <inkml:trace contextRef="#ctx0" brushRef="#br0" timeOffset="108132.47">18653 13965 0,'0'-25'31,"-74"25"-15,49 0-16,-25 0 15,25 0-15,-24 0 16,24 0 15,-25 25-15,26 0-16,24 24 31,0-24-31,0 0 16,0 25-1,0-1 1,-25-24-16,25 25 16,0-1-1,0 1 1,0 24-1,0-49 17,0 0-32,25 25 15,-1-50 1,76 24-16,-51-24 16,1 0-1,0 0 1,-26 0-1,26 0-15,0 0 16,-26 0 0,26 0-1,0-49 1,-26 49 15,1-25 0,0 25-31,0-25 16,0 25 0,-1 0-1,1-25-15</inkml:trace>
  <inkml:trace contextRef="#ctx0" brushRef="#br0" timeOffset="108577.05">20067 14114 0</inkml:trace>
  <inkml:trace contextRef="#ctx0" brushRef="#br0" timeOffset="113675.01">17165 16570 0,'49'0'62,"150"74"-46,49 50 0,-99-50-1,-25-74-15,173 100 16,-73-51-1,-200-49 1,101 25 0,-101-25 140,1-25-125,0-49-31</inkml:trace>
  <inkml:trace contextRef="#ctx0" brushRef="#br0" timeOffset="114367.93">18752 16520 0,'-24'-25'63,"-26"25"-47,25 0-1,-49 0 1,49 0-1,-50 0-15,1 50 16,-75 24 0,-24 25-1,148-74 1,-99 50 0,74-51-1,-49 26 1,25-25-1,24-25 1,-24 25-16,24-25 31,25 0-31,0 0 94,25 24-78,-25-24-16</inkml:trace>
  <inkml:trace contextRef="#ctx0" brushRef="#br0" timeOffset="115429.64">17388 17388 0,'-50'0'15,"26"-25"17,-1 0-32,-25 25 15,1 0 1,-125 0-1,124 0 1,-49 0-16,74 0 16,1 25-1,24 25 1,0-1 0,0 1-1,0-25-15,24 0 16,-24 0-1,50 24 1,0-24 0,-26-25-1,51 0 1,-1 0 0,-49 0-1,74-25 1,-24-24 15,-51-1-31,-24 25 16,0-25-1,50 175 142,-25-76-142,-25-24 1,0 0-16,25 0 0,-1-25 15,1 24 1,0-24 0,25 0 15,-25 0-15,24 0 15,1-24-31,-50-1 15,0 0 1,0 0 0,0-24-1</inkml:trace>
  <inkml:trace contextRef="#ctx0" brushRef="#br0" timeOffset="116032.4">17983 17363 0,'0'-25'63,"-24"25"-48,-1 0-15,25 25 16,-25-25 0,-25 75-1,26-75-15,24 74 32,0-49-32,0 0 15,0 24 1,0 26 15,24-50-31,1-1 16,25-24-1,-25 0 1,49 0 0,-24 0-16,-26 0 46,1-24-30,0-51 0,0 50-1,-25 1 1</inkml:trace>
  <inkml:trace contextRef="#ctx0" brushRef="#br0" timeOffset="116870.49">18405 17388 0,'0'-25'46,"-25"25"-30,-24 0 15,-1 0-15,0 50-16,26-25 16,-26 24-1,50 1 1,-50 0-1,50-26 1,0 1 0,0 0-1,0 25 1,25-1 0,50 1-1,-51-50 1,51 25-1,-50-25-15,-1 0 0,76 0 16,-76 0 0,26 0-1,0 0 1,-25 0 15,-25-25 63</inkml:trace>
  <inkml:trace contextRef="#ctx0" brushRef="#br0" timeOffset="121924.61">22175 15875 0,'0'25'94,"25"24"-79,-25-24-15,0 50 16,50-51 0,-25 1 15,-25 0 63,49-25-79,-24-50 1,0-74 0,0 75-1,-25 24 1,0-25-1,0 26 1,24-26 15,-24 25 16</inkml:trace>
  <inkml:trace contextRef="#ctx0" brushRef="#br0" timeOffset="124697.51">21779 15304 0,'24'50'47,"-24"-25"-32,0 0-15,50 74 16,-25-49 0,-25-1-16,25-49 15,-25 50 1,24-50 0,1-25 93,-25-49-93,50 24-1,-25 25 1,-25 0-1,0 1 1,74 24 93,-74 24-109,25 1 16,-25 25 0,25-25-1,-1 49 1,-24-24 0,25-50-1,0 24 63,49-24-46,-49-74-32,-25 49 15,0 0-15,25-24 16,-25-1-1,-25 1 1,50 98 62,0-49-62,24 99 15,-49-74-31,25 25 16,-25-25-1,50-1 1,-50 1 0,25-25-1,-1 0 1,1 0-1,50 0 1,-75-49 31,0-1-31,0 25-1,0-24 1,0 24-16,24 99 109,26-24-93,-50-25-1,25-1 1,-25 26 0,25-25-1,0-25 1,49 0 46,-49-25-46,0 0 0,-25-24-1,0-26 1,24 75 93,1 25-93,-25 25 0,0-26-1,0 26 1,0-25-1,0 24 1,0-73 93,0-76-93,0 76 0,25-51-16,-25 50 47,25 25-16,0 0-16,24 25 1,-24 0 0,-25 0-1,25 24 17,-25-24-17,0-50 157,0 1-156,0-1-1,0-25 1,0 25-16,25 25 31,-1 0-15,1 0-1,0 0 1,25 0 0,-50 25-1,24 0 1,1 0 0,-25 0-16,25-25 0,-25 74 31,0-49-16,25 0 1</inkml:trace>
  <inkml:trace contextRef="#ctx0" brushRef="#br0" timeOffset="125841.34">23515 15131 0,'0'49'62,"74"150"-46,-49-100 0,-25-49-16,0-25 15,0-1-15,50 1 16,-50 25-1,0-1 17,0-24 15,0 0-32,0 0 1,24 0-16,-24-50 94,0-74-79,0 49 1,0-24-1,0 49-15,25 25 47,50 0 16,-51 0-48,1 0-15,0 0 47,-25 25-31,25-1 0,-25 26-1,0 24 1,0-24-1,0-25 1,0 24 15,0-24-31,-25-25 16,-25 0 0,26 0-1,-26 0 1,75 0 124,24-25-140,26 1 16</inkml:trace>
  <inkml:trace contextRef="#ctx0" brushRef="#br0" timeOffset="127040.99">24085 15751 0,'0'-25'93,"0"0"-77,0 1 0,0-1-1,0-25 1,0 25 31,0-24-32,-74 49 1,24 0 0,26 0-1,-1 0 1,25 25 0,0-1-1,0 26-15,0 0 16,0 24-1,0-24 17,0-26-17,25-24 1,49 50 0,-49-50-1,0 0-15,-1 0 16,1 0 15,0 0-31,0 0 16,0-25-16,-25-24 15,0 24 1,49-99 15,-49 99-15,0-25-1,0 1-15,0 24 32,-25 50 77,25 24-93,25 1-1,25 0 1,24-26 0,-24-24-1,-25 0 1,-1 0 15,1 25-15,-25 0 15,0 25 0,25-50 63,149 0-94,-125 0 16,50 0-1</inkml:trace>
  <inkml:trace contextRef="#ctx0" brushRef="#br0" timeOffset="128728.04">25152 15602 0,'-50'0'78,"50"50"-62,0-25 0,0 24-1,0-24 1,0 25 0,0-26-1,0 1 1,0 0 15,75-25-15,24 0-1,-74 0 1,-25-25 31,0-49-32,-25 24 1,-25 1 0,50 24 15,-24 25-15,73 0 124,75 0-124,-99 0-1,25 0-15,-26-25 32,-24-25-1,0 100 78,0 24-93,0 26 0,0-26-1,0 0 1,0-24-16,25 0 15,-25-26 1,25 76 31,-25-76-47,0 1 16,25 0 30,-75-25 17,1 0-47,-26 0-1,50 0 1,1 0-16,24-25 94,0-24-79,0-1 16,49 0-15,-24 26 0,74-1-1,-24-25 1,-51 25 0,1 1-1,-25-1 1,0-25-1,0 25 17</inkml:trace>
  <inkml:trace contextRef="#ctx0" brushRef="#br0" timeOffset="137522.6">26268 16619 0,'0'25'172,"0"0"-156,0 0-1,0-1 1,0-48 93,0-26-77,0 100 77,0-1-93,0 1-1,25-50 1,-25 25 0,50-25-1,-26 0 1,26 0-1,-25 0 1,-25-50 15,0 0-15,0 26 0,0-1-1,-25 25 16,0 0 16,0 0-31,-24 0 0,-1 0-1,25 0 48,50 0-1,0 0-46,25 0 15</inkml:trace>
  <inkml:trace contextRef="#ctx0" brushRef="#br0" timeOffset="139410.84">19050 15875 0,'-25'-25'265,"0"-24"-249,25-1 0,-24 25-1,-1 25 32,0 0-16,25 25-31,0 74 32,0-49-17,25-50 1,99 0-16,-25 0 31,0 0-15,-49 0-1,-25-50-15,-25 25 16,-25-24 15,-25 24-15,1 25-1,24 0 1,0 0 0,0 0-1,0 0 1,1 0 0,24 25-1</inkml:trace>
  <inkml:trace contextRef="#ctx0" brushRef="#br0" timeOffset="140664.91">19521 14312 0,'0'-25'94,"-49"25"-79,24 0 1,-50 50-1,-24 74 1,99-99 0,0 0-1,0 0 32,75-25-31,-26 0-1,26 0 17,-75-25-32,24-50 15,-24 51 1,0-1 0,0 0-1,-74 0 1,24 25-1,26 0 1,-51 0 0,50 0-1,25 25 1,0 49 0,0-49-1,0 0 32,75-25-47,-26 0 31,-24-50-15,-25 1 0,0 24 15,-25 25 0,1 0-31,-1 0 16,25 25 15,0 24-31,25-49 78,-1 0-62,1 0-1</inkml:trace>
  <inkml:trace contextRef="#ctx0" brushRef="#br0" timeOffset="143040.13">26318 16694 0,'25'24'250,"-25"1"-156,0 0-79,24-25 32,-24 25-31,-49-75 62,-26-49-47,51 74-15,-1 0-16,25 75 93,0-25-46,25-25-15,-25 25-32</inkml:trace>
  <inkml:trace contextRef="#ctx0" brushRef="#br0" timeOffset="159377.62">422 6846 0</inkml:trace>
  <inkml:trace contextRef="#ctx0" brushRef="#br0" timeOffset="161707.7">23812 4490 0,'0'49'47,"0"26"-31,75-1-1,-50-24 1,24-26 0,-24 1-1,0-25 1,0 0-1,24 0 1,26 0 0,-50 0-1,-1 0 1,1-49-16,-25 24 16,0-25 15,0 25-16,25 50 126,0 0-125,24 49-1,-24-74 1,0 25 0,0 0-1,0-25 1,-1 0-1,26 0 1,-25 0 15,0 0-15,-1-25 0,-24 0-1,0 1 1,0-1-1,0-25 1,0 1 0,-24-1-1,24 25 1,-75-49 0,50 49 15,1 0-16,-1 25 17,25 25 15,0 49-32,25 1 1,-1-75-1,150 74 1,-50-49 0,50 49-1,-125-74 1,1 25 0,-50 25 62,0-25-63,0 24 1,0-24 0,25-25 62,0 0-47,24 0-15,-49-25-16,0 1 15,0-26 16,0 0-31</inkml:trace>
  <inkml:trace contextRef="#ctx0" brushRef="#br0" timeOffset="162745.4">25276 4539 0,'0'0'15,"-74"0"-15,49 0 32,0 25-1,0-25-16,25 25-15,0 0 32,0 49-17,25 0 17,25-49-17,-1 0 1,50-25-1,-24 0 1,-50 0 0,-1 0 15,-24-50-15,0-24-1,0 24 1,0 26 31,25 73 62,0 1-93,25 24-1,-26-74 1,1 0 78,50 0-79,-26 0 1,-24 0 0,0 0-1,-25-25 1,0-24 15,0-26-15</inkml:trace>
  <inkml:trace contextRef="#ctx0" brushRef="#br0" timeOffset="164520.93">25896 4539 0,'-50'25'141,"50"49"-126,0-49 1,0 25 0,25-1-1,25 1 1,0-50-1,-1 0-15,1 25 16,74 25 0,-75-50-1,-24 0 17,-25-50-17,0 25-15,0 0 16,0-49-1,-74-25 1,-1 24 0,51 50-1,48 50 95,1 0-95,50 25 1,-26-1 0,26-24-1,-26 0 1,1-25-1,-25 0 1,-1 0 0,1 0 31,0 0-47,-25-25 15,0 0 16,0 75 94,25 49-109,0 25 0,24 0-1,1 0 1,-50-25 0,49-24-1,-49-26 1,25 51-1,25-1 1,-50-74 0,0-1-1,0 1 1,0 0 78,-50-25-79,1 0 1,-125-25 0,100-24-1,-1-1 1,75 0-1,0 1 1,0-26 0,0 26-1,25-50 1,49-1 15,-24 76-15,0-51-16,-26 50 15,1 1 1,0-26 0,-25 25-1,25-24 1,0-1 0,-25 25-1,0 0 16,24 0-15</inkml:trace>
  <inkml:trace contextRef="#ctx0" brushRef="#br0" timeOffset="180808.71">27608 5135 0,'0'24'140,"-50"26"-109,50 0-15,0-26 0,0 26-1,0-25 32,0 24-31,-25-24-1,25 25 1,0-25 0,0 24-1,0-24 1,0 25 0,0-26 312,25-24-297,49 0-15,-24 0-1,0 0 1,74 0 15,-50 0-15,50 0-1,25 0 1,-50 0 0,0-24-1,-49 24 1,49 0 15,-74-25-15,0 25-1,0 0 1,49-50 0,50 25-1,-74 25 1,-50-24-1,99 24 1,-74-25 15,49 25-31,1-25 16,24 25 15,-50-25-15,-24 0 15,0 1-15,25-1-1,-50 0 1,49-25 0,-24-24-1,-25 24 1,50 1-1,-26-26 1,-24-49 15,0 25-15,0 25 0,0 24-1,0 0 1,-24 26-16,24-1 31,0 0-15,-25 0 15,0 25-15,0 0-1,-24-25 1,-26 25-1,50 0 1,-24 0 0,24 0-16,-25 0 15,-74 25 1,50-25 0,24 25-1,-74 0 1,25 0-1,49-1 1,-49-24 0,0 0-1,0 25 17,0 0-17,-1 0 1,-49 0-1,50-1 1,74 1 15,1-25-31,-1 0 63,-25 25-48,25 0 1,-24-25 0,-1 25 202,25 0-202,1 24 0,-26 26-1,25-51 1,-24 76 0,49-51 15,-25-49-16,25 50 1,0-1 0,0-24-1,0 25 1,0-25 0,0-1-1,0 1 16,0 0-31,0 0 16,25 0 15,24-1 16,-24-24-16,-25 25-15,50 0 0,-26-25-1,51 25 1,24 0 0,0-25-1,-24 0 1,24 0-1,25 0 1,25 24 0,173 26 15,-198-50-31,99 25 16,-74-25-1,-124 0 1,25 0-1,-25 0 204,-1 0-219</inkml:trace>
  <inkml:trace contextRef="#ctx0" brushRef="#br0" timeOffset="195812.64">27136 3696 0,'0'74'110,"0"75"-95,0 25 1,0-1 0,0 125-1,0-124 1,0-75 0,0 50-16,0 24 15,0 1 16,0-100-15,50-49 0,-50 124-1,50-75 1,-1 26 0,-24-76-1,0-24 16,74 0-15,149 0 0,99 0-1,546 0 1,-198 0 0,-1 0-1,-98 75 1,173-25-1,-571-26 1,149-24 0,-74 0-1,25 0 17,-273 0-17,24 0 32,-49-24-47,0-1 16,0-50-1,25-24 1,0-99 0,-25 24-1,0-124 1,0 75-1,0-25 1,0 74 0,-75 75-16,75 0 15,-49 25 1,-26-50 15,51 99 16,-249 0-31,-25 25 15,124 0-31,-49 0 16,-99-50-1,98 26 1,-222 24-1,24 0 1,125 0 0,24 0-1,-25 0 1,50 0 0,-198-25 15,371 25-16,1 0 1,-25 0 0,-25 0-1,49 0 1,26 0 0,-51 0 15,76 0-16,-1 0 64,-25 0-64,-49 0 16,74 0-15,-74 0 0,49 0-1,1 0 1,24-25 93,-25 0-93,-49 25 0,74 0-1,-24 0 1,24 0 343,0 0-281,0 0-62,0 0 0,25 50-1,0-25 32,-24-25-31</inkml:trace>
  <inkml:trace contextRef="#ctx0" brushRef="#br0" timeOffset="204817.23">26243 6796 0,'0'75'46,"0"-1"-30,0 50 0,0 124-1,0-24 1,0-26 0,0 0-1,0 150 16,0-125-15,0-49 0,50-125-1,-50-24 17,74-25 14,150 25-30,148 24 0,49 1-1,51-50 17,-398 0-17,0 0 1,-49-25 31,25 0-32,0-24 1,74-100 0,-100 50-1,26 0-15,-50 24 16,0-98-1,0-249 17,0 223-17,-25-24 1,-24-124 15,-1 173-15,0 50-1,26 50 1,-1-1 0,0 75-1,-50 0 32,-49-24-31,-74 24-1,-50 0 1,-199 0 0,100 0-1,149 0 1,74 0 0,49 49 15</inkml:trace>
  <inkml:trace contextRef="#ctx0" brushRef="#br0" timeOffset="211699.66">26194 9699 0,'0'49'94,"-25"26"-78,25 24 15,0-50-31,0 51 15,0 49 1,0-25 0,0 49-1,0-74 1,0 50 0,0 50 15,25-100-16,-25 0 1,25 50 15,-1-25-15,1-25 0,0 25-1,-25-25 1,0 25-1,0-74 1,0 74 15,25 50-15,0-75 0,-25-49-1,0-1 16,0-24 1,0 0-17,24-25 1,1 25 31,25-1-32,-25 1 1,24-25 0,1 0-1,24 0-15,25 0 32,50 0-17,-25 0 1,-74 0-1,0 0 64,49 0-48,-74 0-16,24 0-15,-24 0 16,0 0 31,0-74-16,-1-50-15,-24 49-1,0-98 17,0-1-17,0-24 1,-24 24 0,-1-99 15,-25 99-16,25-24 1,25 24 0,-24 75 15,24 25-31,0 24 16,-25-123-1,0 73 16,-25 1-15,26 0 0,-1 0-1,0 49 1,-25-24 15,25 24-15,1 0-1,24 26 1,-25 24 0,-25-25 77,-49 25-77,0 0 0,0-75 15,49 75-15,25 0 124,-24 0-140,-51 0 31,51 25-15,24-25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14:06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13122 15503 0,'0'25'344,"0"24"-328,0 1-1,0 0 1,0-26-16,0 26 16,0 0-1,0-26 1,0 1-1,0 0-15,0 0 16,0 24 0,0-24-16,0 0 31,0 0-31,0 24 31,0-24-15,0 0-1,0 0 1,0 0-16,0-1 31,0 1-31,0-74 157,0-1-157,0-24 15,0 24-15,0-24 16,24 49-16,1 0 15,-25-25-15,25 50 16,-25-49 0,0 24 93,50 25-62,-50 25 31,0 0-62,25-1-1,-25 26 1,0-25 15,0 24 0,24-24-15,1-25 47,0 0-1,0 0-46,0 0-16,-1-25 31,-24 1 0,0-26-31,0 0 16,25 26-1,0 24-15,-25 24 141,25 26-125,0 0-1,-25-26-15,24 1 16,1 0-16,-25 25 16,25-1-1,0-49 32,0 25-47,-1-25 16,1 0-1,0 0-15,0 0 32,0 0-17,-25-25 1,0 0-16,0 1 31,0-26-15,0 25-1,0-24 17,-25 24-17,0 25 1,-25 0 281,26 0-266,-1 0 31,-25 0-30,25 0-32,-24 0 31</inkml:trace>
  <inkml:trace contextRef="#ctx0" brushRef="#br0" timeOffset="719.63">13866 15825 0,'25'0'62,"-25"25"-46,0 0-1,0 0-15,0 24 16,0-24-16,24 25 16,-24-25-16,0-1 15,25 26 1</inkml:trace>
  <inkml:trace contextRef="#ctx0" brushRef="#br0" timeOffset="1087.33">13965 15677 0</inkml:trace>
  <inkml:trace contextRef="#ctx0" brushRef="#br0" timeOffset="1977.13">13370 15677 0,'49'-25'125,"-24"0"-109,0 25-16,-25-50 15,50 50-15,-1 0 204,1 100-189,-25-76-15,-25 26 16,74 0-16,-74-1 15,25-24-15,0-25 16,-25 25 0</inkml:trace>
  <inkml:trace contextRef="#ctx0" brushRef="#br0" timeOffset="2486.44">13816 16768 0</inkml:trace>
  <inkml:trace contextRef="#ctx0" brushRef="#br0" timeOffset="3142.75">14734 15726 0,'0'25'47,"0"0"-31,0 24-16,-25 1 15,25 0-15,0 24 16,0-49-16,0 24 15,-25 1-15,25 0 16,0-26 15</inkml:trace>
  <inkml:trace contextRef="#ctx0" brushRef="#br0" timeOffset="4911.68">14511 16098 0,'49'0'94,"-24"-25"-79,0 1-15,0 24 16,0-25 15,-25 0 32,24 25-63,-24-25 15,25 0 1,0 25 125,-25 25-126,0 25-15,0-25 16,0-1-16,0 26 15,0 0-15,0-26 16,0 26-16,0-25 16,25 0-16,-25-1 15,0 1 1,0 0 0,49 25-1,-49-25 16,25-25 1,0 0-17,0 0-15,0 0 16,-1 0-16,1 0 31,-25-25-15,25-25-16,-25 0 15,25-24-15,-25 24 16,0 26 0,0-26-1,0 25 79,25 25-47,-25 50-31,0-1-16,0 1 15,24-50-15,-24 50 16,25-26-16,-25 1 15,25 25-15,0-25 32,0-75 93,-25 25-125,0-49 15,24 24-15,-24 25 16,25 25 125,-25 25-141,0 0 15,0 0 1,25 24-16,-25-24 94,25-50-1</inkml:trace>
  <inkml:trace contextRef="#ctx0" brushRef="#br0" timeOffset="5304">15304 16743 0</inkml:trace>
  <inkml:trace contextRef="#ctx0" brushRef="#br0" timeOffset="6391.56">15801 15825 0,'0'50'63,"0"24"-63,0 1 15,0-26-15,0 26 16,0-50-16,0 24 16,0-24-16,0 25 15,0-26 1,0-48 140,0-1-140,0-25-16,0 1 15,0 24-15,0 0 16,0 0-16,0 0 16,24 100 93,1-50-93,-25-1-16,0 26 15,25 24 1,-25-49-16,0 25 0,25-25 15,-25 49 1,0-49 0,25-25-16,-25 25 15,24-25 95,26 0-110,-25-25 15,49-49-15,-24 24 16,-1 0-16,1-24 16,0-1-16,-1 26 15,-24-26-15,-25 26 16,25 24-16,-25-49 15,25 24 1,-25 25-16,0-49 0,0-1 16,0 51-16</inkml:trace>
  <inkml:trace contextRef="#ctx0" brushRef="#br0" timeOffset="7526.92">16371 15900 0,'0'0'0,"0"25"16,0-1-16,0 26 0,-25-25 16,25 0-16,0-1 31,0 1 0,0 0-31,0 0 16,0 0-16,0 24 15,0-24-15,0 0 16,0 0 0,25 24-16,0-24 15,-25 0 1,0 0 15,25 0-31,-25-75 219,0 0-203,0 25-16,0 1 31,25 24-31,-25-25 78,0 50 0,0-1-62,24 26-16,-24-25 15,0 0 1,25 24 0,-25-24-1,25 0 95,0-25-110,0 0 31,-1 0-31,1-25 15,-25 0 1,0 1 0,25-51-16,-25 50 15</inkml:trace>
  <inkml:trace contextRef="#ctx0" brushRef="#br0" timeOffset="9615.7">16966 16222 0,'-24'0'109,"-51"0"-109,50 0 16,-24 25-16,24-25 15,0 50 1,25-26 15,0 26-15,0-25 0,0 0-1,0 0-15,0-1 16,0 1-1,0 0 32,25-25-31,0 0-16,0 0 16,-25-25-16,24-24 15,1 49 1,-25-25-16,25 0 15,-25 0-15,0 0 16,0 0 0,0 1-16,25 24 93,-25 24-77,25 1-16,-25 25 16,0 0-16,0-26 15,0 26 1,0-25-16,0 0 16,24-25-1,-24-25 126,25-25-141,0 50 15,-25-25-15,0 1 16,0-1 78,25 50-63,-25-1-31,0 1 16,0 0-1,0 0-15,0 24 16,25-49-16,-25 25 16,24-25 62,1 0-63,0-25-15,49-49 16,-24 24-16,0 1 16,-26-26-16,1 1 15,0-25-15,-25 24 16,50-24-16,-50 49 15,24 1-15,-24-1 16,0 25-16,0-24 16,0 24-16,0 0 15,-24 25 48,24 25-48,-50 0-15,25 49 16,25 1-16,0-26 16,0 1-16,0-25 15,0 24-15,0 26 16,0-26-16,0-24 16,0 0-16,0 24 15,0 1-15,25 0 16,-25-25-1,0-1 17,0-48 61,50-1-93,-26 0 16,26 0-16,0 0 16,-25 25 62,-1 0-78,1 0 31,0 0-31,0 25 0,0 25 16,-25-25-1,0-1 1,24-24-16,-24 25 16,50-74 155,24 24-171,1-50 16</inkml:trace>
  <inkml:trace contextRef="#ctx0" brushRef="#br0" timeOffset="11457.02">18604 16222 0,'24'0'31,"-24"25"16,0 25-31,0-26-16,25 76 16,-25-26-1,0-49-15,0 0 16,0 24-16,0-24 15,0 0 1,0-50 109,0 0-109,75-49-16,-75 24 15,24 26-15,-24-1 16,25 25-16,-25-25 16,25 25 77,0 0-93,0 25 16,-25 24 0,0-24-1,0 25-15,0-25 16,0-1 15,0 26-31,0 0 16,24-26 109,1-48-125,50-26 15,-75 0-15,74-24 16,-49 24-16,24-24 16,-24 24-16,0 1 15,0-26-15,-25 26 16,0 24-16,0-50 15,0 51-15,25-76 16,-25 76 0,0-1-16,0 0 47,-25 25-16,0 0-16,0 0 1,-24 50 0,24 24-1,25-24 1,0-1 0,0 1-16,0-25 15,0 49-15,0 0 16,0-49-16,0 50 15,0-50-15,0 24 16,0 26-16,0-51 16,0 26-1,25-25-15,-25 0 141,24-25-125,-24-25-16,25 0 15,-25-25-15,25-24 16,0 49-1,-25 0 1,0 1-16,25 24 78,-1 0-62,1 0-16,0 0 15,0 24-15,0 1 16,-25 0 0,0 0-16,0 24 15,0-24 1,0 0 0,24-25-1,1-25 95,0 25-95,49-49-15,-24 24 16</inkml:trace>
  <inkml:trace contextRef="#ctx0" brushRef="#br0" timeOffset="12895.49">20042 16446 0,'-25'-50'63,"-49"50"-48,0 0-15,49 0 16,-50 0-16,26 0 15,-50 0-15,74 0 16,0 0 0,0 0-16,0 0 15,0 25 1,25 0 0,0-1-1,0 1-15,0 0 16,0 0-16,0 24 15,0-24 1,0 25-16,0-1 31,25-49-15,0 0 0,25 0-16,-25 0 15,-1 0 1,26 0-1,0 0-15,-26-24 16,1-26 0,-25 25-1,0 0-15,0 1 16,0-1-16,0-25 16,0 25-1,25 25 95,0 50-95,0 0-15,-25-1 16,0-24-16,0 25 15,49-1-15,-24-24 16,-25 0 15,25-25-15,24 0 15,1 0-15,-25 0-16,49-50 15,-74 25-15,50 1 16,-50-51-16,25 50 16,-25 1-16,24-26 15,-24 0-15,0 1 16,0-1 0,0 25-16,0-24 15,0-1-15,0 25 16,0 0-16,0 100 140,0-26-124,0 1-16,0 25 16,0-26-16,0 1 15,0-25-15,0-1 16,25 1-16</inkml:trace>
  <inkml:trace contextRef="#ctx0" brushRef="#br0" timeOffset="13431.2">20117 16446 0,'74'0'125,"0"0"-125,-49 0 16,25 0-16,-25-50 16,-1 50-16,1 0 172</inkml:trace>
  <inkml:trace contextRef="#ctx0" brushRef="#br0" timeOffset="14191.84">19571 16173 0,'0'-25'94,"0"-25"-79,50-24 1,-26 74-16,1-75 15,-25 51 1,25 24 0,0 0 93,0 24-93,-1 26-16,1 0 15,0-1 1,-25-24-16,25 0 16,0 0-16,-25-1 15</inkml:trace>
  <inkml:trace contextRef="#ctx0" brushRef="#br0" timeOffset="14919.47">20067 15354 0,'0'25'110,"-74"49"-95,-26-24-15,1 0 16,25-26-16,49 1 15,-25 0-15,-74 0 16,124 0-16,-25-25 16,1 0-16</inkml:trace>
  <inkml:trace contextRef="#ctx0" brushRef="#br0" timeOffset="15950.42">14238 5110 0,'74'25'94,"26"24"-79,48 50-15,76 1 16,-76-26-16,-48-24 16,48 24-16,-73-24 15,-1-50-15,-49 24 16,0-24-16</inkml:trace>
  <inkml:trace contextRef="#ctx0" brushRef="#br0" timeOffset="17102.99">15131 6028 0,'-25'0'125,"-49"0"-125,24 0 15,25 0 1,0 0-1,25 24 1,0 1-16,0 0 16,0 49-1,0-24 1,0 0-16,0-1 16,0 1-16,0-25 15,0 24 1,25-49-1,25 0 32,-25 0-31,24-25-16,1 1 16,-25-1-16,24-25 15,-49 25-15,25-24 16,-25 24-1,0 0 1,0 50 93,0 25-93,50 24-16,-26-74 16,-24 50-16,25-26 31,0-24-31,0 25 16,-25 0-1,50 0 1,-50 0-1,24-25 48,-24-25-63,0 0 31,0 0-31,0 0 16,0 1-1,0-1-15</inkml:trace>
  <inkml:trace contextRef="#ctx0" brushRef="#br0" timeOffset="18190.7">15528 6201 0,'0'25'15,"0"0"1,0 0-16,-25-25 16,25 49-16,0 1 15,25-50 32,-25 25-31,25-1-16,24 1 15,-24-25-15,0 0 16,0 0 31,24 0-31,-24 0 15,0 0 16,-25-25 125,0 1-172,0-1 15,0 0 1,0 0-16,0 0 15</inkml:trace>
  <inkml:trace contextRef="#ctx0" brushRef="#br0" timeOffset="20616.36">16024 6152 0,'0'-25'125,"-50"25"-125,50 25 16,-25 24 0,25-24-1,0 0 1,0 0-16,0-1 16,0 26-16,0-25 15,0 0-15,0-1 16,0 1-16,25 0 15,0-25 64,0 0-64,0 0-15,-1 0 16,26-25-16,-25 0 15,-25-24-15,25 24 16,-25 0 0,0 0-1,0 75 95,0 0-95,0-26-15,0 26 16,24-50 0,1 0 124,0 0-140,0 0 16,0 0-16,-25-50 15,0 26 1,0-1 0,24 25 77,1 25-93,-25-1 16,0 26-16,25 24 16,-25-49-16,25 25 15,-25-25 1,0-1 0,25 1-1,0-25 79,-1 0-78,-24-49-1,0 24 1,0-25-1,0 25 1,0-24 156,0 24-156,0-25-16,0 26 15,0-26-15,0 25 16,0 0-16,0 1 15,0-1 1,0 50 312,0-1-312,0 1-1,0 25 1,0-25 15,25-25-15,-25 24 0,25-24-16,-25 25 15,25 0-15,0 0 31,-25 0 1,24-25-17,1 24 17,-25 1-32,25 25 15,0-50-15,-25 49 16,0-24-1,25-25-15,-25 25 94,49-25-78,26-25-16,-51 0 15,26-24-15,-25 24 16</inkml:trace>
  <inkml:trace contextRef="#ctx0" brushRef="#br0" timeOffset="21471.85">17016 6350 0,'-50'0'78,"26"0"-62,-1 50-1,25-26 1,0 1-16,0 0 16,0 0-1,0 24 1,0-24 62,25-25-16,-1 0-46,1 0-16,-25-25 16,0 1-16,0-26 15,0 25 1,50 100 93,-50-51-109,0 1 16,0 0-16,25 0 16,-1 0 140,26-25-156,-25-25 15</inkml:trace>
  <inkml:trace contextRef="#ctx0" brushRef="#br0" timeOffset="22887.59">17512 6400 0,'0'0'0,"-50"0"16,26 0-1,-26 0 1,25 0-16,0 0 15,1 0 1,-1 24 0,25 1-1,0 0-15,-25-25 16,25 50-16,0-26 16,0 51-16,0-50 15,0 24 1,25-49-16,0 25 15,-1-25 32,1 0-31,0 0-16,0 0 16,24-25-16,-24 25 15,0-49-15,0 49 16,0-50-16,24 25 15,-49 0-15,0 1 16,50 48 109,-50 26-109,25 0-1,0-50-15,-25 24 16,24-24 0,1 25-16,0-25 15,25 0-15,-26 0 16,1 0-1,0 0 1,-25 25 78,0 49-94,0 26 15,0-1-15,0 0 16,0 75-16,0-25 16,99 123-1,0-24-15,-49-99 16,-25-99-16,-25-25 16,0 0-1,-25-25 79,-74 0-94,74-50 16,-25 0-16,26 50 15,-26-49-15,50 24 16,-25 0-1,25 0 1,0-24 0,0-26-1,0 26-15,0-1 16,0 25-16,0-24 16,0-1-16,0 25 15,0 0-15,0 1 16,0-1-16,0 0 15,0 0-15,25 0 16,-25 1 0,50-1-1,-26 0-15,1 0 16,0 25 0,25-49-1,-26 49-15,-24-25 16,25 0-16,0 0 15,49 0-15,-49 1 16,0-1-16,0 0 16,24 0-16</inkml:trace>
  <inkml:trace contextRef="#ctx0" brushRef="#br0" timeOffset="29494.25">2927 5110 0,'25'0'63,"-50"0"-48,25-25 1,-50 25-16,26 0 16,-1 0-16,0 0 15,0 0 110,25 25-109,0 24-16,25-24 15,0 0 1,0 25 0,-1-26 15,26 1 0,-25 0 0,24 0 16,-24-25-15,-25 25-32,25-1 15,0-24 16,0 0-31,24 25 16,-24-25 0,0 25 77,-25 0-93,-50 0 32,25-25-1,1 0-15,-51 0-16,50 0 15,-49 0-15,49 0 16,-24 0-16,-26 0 15,26 0-15,-1 0 16,50-25 234</inkml:trace>
  <inkml:trace contextRef="#ctx0" brushRef="#br0" timeOffset="29967.1">3423 5283 0</inkml:trace>
  <inkml:trace contextRef="#ctx0" brushRef="#br0" timeOffset="30335.09">3423 5482 0</inkml:trace>
  <inkml:trace contextRef="#ctx0" brushRef="#br0" timeOffset="31704.45">7392 5854 0,'0'25'125,"0"24"-125,0-24 16,-25 25-16,25-25 15,0 24 1,0-24 0</inkml:trace>
  <inkml:trace contextRef="#ctx0" brushRef="#br0" timeOffset="32574.34">7169 5755 0,'24'0'46,"1"0"-30,0 0 31,0 0-16,0 0-15,-1 0 31,26-25-32,0-25 1,-26 25-16,1 25 16,0-24-16,25-1 15,-50 0-15,24 25 16,-24 50 140,0-1-156,0 1 16,0-25-1,0-1 1,0 1 0,0 0-1</inkml:trace>
  <inkml:trace contextRef="#ctx0" brushRef="#br0" timeOffset="33470.5">5854 6524 0,'0'24'63,"0"1"-48,25 0 1,-25 0-16,0 0 16,0-1-16,0 1 15,0 0 1,25 0-1</inkml:trace>
  <inkml:trace contextRef="#ctx0" brushRef="#br0" timeOffset="33504.51">5904 6747 0</inkml:trace>
  <inkml:trace contextRef="#ctx0" brushRef="#br0" timeOffset="34582.61">5804 6772 0,'-25'0'93,"25"24"-77,25-24 109,25 50-47,-25-50-15,0 0-48,-1 0-15,1 0 47,0 0 78,0 0-94,0 0-15,24 0 0,-24 0-1,0-25 1,0 0 0,-1 25-16,-24-24 31,0-1-16,0 0 1,25 25-16,0-25 31</inkml:trace>
  <inkml:trace contextRef="#ctx0" brushRef="#br0" timeOffset="36318.4">5655 6548 0,'0'-24'125,"0"-1"-125,0 0 16,25-25-16,-25 26 31,25 24 219,25 0-78,-26 0-172,1 0 16,25 0-16,-50-25 15,50 25-15,-26-25 16,26 25 249,-25 25-265,-25 24 16,25-49-16,-1 50 16,1-25-1,0 0 48</inkml:trace>
  <inkml:trace contextRef="#ctx0" brushRef="#br0" timeOffset="50124.02">32172 14883 0,'24'0'171,"1"0"-155,25 0 0,-50-50 62,0 25-47,0-24-31,0-1 47,-25 25-31,0 1-1,25 48 110,0 1-109,0 0-1,0 0-15,25 0 16,-25-1-16,0 1 16,0 0-1,25 0-15,0-25 16,-25 25 0,25-25 62,24 0-63,-24 0 17,0-50-17,0 25-15,-25 0 16,0 1-1,0-26 1,0 100 156,0-26-172,0 51 16,0-50-16,0 24 15,0 1-15,0 24 16,24-49-16,-24 25 15,0-26 1,25 1-16,-25 0 16,0 0-1,0-50 126,0 0-125,0-49-16,0-1 15,-49 1-15,49 49 16,0-49-16,0-1 15,0 1-15,0 24 16,0 26-16,0-51 16,0 50-16,0 1 15,0-1 1,24 25 15,1 0-15,0 0 31,0 0-47,24 0 15,26 25-15,-50-25 16,24 74-16,1-74 16,-25 25-16,-1-25 15,-24 25-15,0-1 31,0 1-31,-24 0 16,24 0 0,-50 0-1,0-1 1,26-24 0,-1 25-16,0-25 15,0 25-15,50-25 219,25 0-172,-26 0-32,51 0 1,-1 0-16</inkml:trace>
  <inkml:trace contextRef="#ctx0" brushRef="#br0" timeOffset="50991.21">33164 14684 0,'-25'0'46,"0"0"-30,0 0-16,1 0 16,-1 25-16,0-25 15,25 25 1,-25-25-16,0 25 16,25 24 30,0-24-30,25 0 0,0-25-16,0 0 31,-25 25-31,25-25 16,24 25-1,-24-25 1,0 0-1,0 0 1,-25-25 0,49 0-1,-49 0 1,0 0 0,0 1-1,0-1-15,0 0 16,-25 25-1,1 0 64</inkml:trace>
  <inkml:trace contextRef="#ctx0" brushRef="#br0" timeOffset="52512.68">33660 14734 0,'-25'0'125,"0"0"-93,25 25-1,0 24-15,0-24-1,25 0 1,-25 0-16,25 0 15,25-25 32,-50 24-47,24-24 16,26 0 0,-25 0-1,0 0-15,-1 0 16,-24-24-1,0-26 1,0 0-16,0-24 16,0 0-16,0 24 15,0-24-15,-24 24 16,-1 0-16,25 1 16,0 24-16,-25 25 15,0-50 1,0 50-1,25-25-15,0 50 110,0 25-110,0-25 15,25 24-15,0 1 16,-25 0-16,25-1 16,0 1-1,-25-25 1,24-1-16,-24 1 16,0 0-1,0 0-15,0 0 16,0-1 15,0 1-15,0-50 140,0 1-156,0-1 109,0 50-77,0-1-1,0 26-31,0-25 0,0 0 15,0 24-15</inkml:trace>
  <inkml:trace contextRef="#ctx0" brushRef="#br0" timeOffset="61918.85">20290 14362 0,'0'0'0,"0"25"125,0 24-110,0-24 1,0 25 0,0-25 15,0-1 0,0 1-15</inkml:trace>
  <inkml:trace contextRef="#ctx0" brushRef="#br0" timeOffset="62968.04">19720 14287 0,'-50'50'125,"50"-25"-125,0 0 16,0 24-16,0-24 16,0 25-16,0-25 15</inkml:trace>
  <inkml:trace contextRef="#ctx0" brushRef="#br0" timeOffset="63874.46">21158 14337 0,'0'50'78,"0"-25"-62,0-1 0,0 26-16,0-25 31,0 0-16,0-1 17</inkml:trace>
  <inkml:trace contextRef="#ctx0" brushRef="#br0" timeOffset="64590.97">21729 14436 0,'25'0'172,"-25"25"-157,0 0 1,0 0-16,0 0 16,0-1 15</inkml:trace>
  <inkml:trace contextRef="#ctx0" brushRef="#br0" timeOffset="66335.7">23465 14387 0,'0'25'140,"0"-1"-109,0 1 63</inkml:trace>
  <inkml:trace contextRef="#ctx0" brushRef="#br0" timeOffset="67046.52">23887 14263 0,'25'0'31,"-25"24"-15,0 1-1,0 25 1,0-25-16,0 0 16,0-1-1,0 1-15,0 0 16,0 0 0,0 0-1</inkml:trace>
  <inkml:trace contextRef="#ctx0" brushRef="#br0" timeOffset="67936.32">23292 14362 0,'0'25'125,"0"0"-109,0 24-16</inkml:trace>
  <inkml:trace contextRef="#ctx0" brushRef="#br0" timeOffset="71742.77">22969 15528 0,'-25'0'140,"1"0"-124,-1 0-16,0 0 16,0 0-1,-24 0 1,24 0-16,0 0 16,0 0-1,0 0 32,0 25-31,25-1-16,0 1 15,0 0 1,-24 0-16,24 0 47,0-1-16,0 1-15,0 0-1,24 0 1,1-25 93,0 0-93,0 0 0,0 0-16,0 25 15,-1-25 1,1 24-1,0 1 17,-25 0 15,0 0-16,0 0 0,-25-1-15,0 1 15,1 0-15,-1-25 77,0 0-61,0 0-17</inkml:trace>
  <inkml:trace contextRef="#ctx0" brushRef="#br0" timeOffset="72466.73">22796 15677 0</inkml:trace>
  <inkml:trace contextRef="#ctx0" brushRef="#br0" timeOffset="73086.8">23118 15528 0,'0'25'62,"0"24"-62,0 1 16,0-25-16,0 24 16,0-24-16,0 25 15,0-26 1,0 1 0,25 0-1,-25 0 1</inkml:trace>
  <inkml:trace contextRef="#ctx0" brushRef="#br0" timeOffset="75723.72">22994 15701 0,'25'0'62,"0"0"-46,-1 0-16,1 0 15,0 0 1,25 0 0,-1 0-1,-24 0-15,25 0 31,-26-24 16,-24-1-47,0 0 47,0 0-31,0 0 124,-24 25-93,24 25-31,0 25 0,0-25-1,0-1 1,0 1-1,0 0 32,0 0-31,24-25 93,26 0-93,0-50 0,-26 25-16,1-24 15,-25 24 16,0 50 141,0 49-172,0-24 16,0-25-16,0-1 16,0 26-16,0-25 15,0 0 1,0-1 15,0 1-31,25 0 63,-25-99 46,0-1-93,0 26-1,0 24-15,0-25 16,0 25-1,0 50 314,0 0-314,0 0 1,0 0 15,0-1-15,0 1 15,-25 0 31,25-50 110,0-24-156,0 24-16,0 0 16,25-25-16,0 26 15,-25-1 1,25 25 109,-1 0-110,1 0 1,25 25 0,-50-1-1,25-24-15,-25 50 16,24-25 0,1 0-1,-25-1 1,0 1-1,0 0 1,-25 0 0,1 0-1,-1-25 17,0 0-17,0 0 1,0 0-16</inkml:trace>
  <inkml:trace contextRef="#ctx0" brushRef="#br0" timeOffset="91830.9">24433 15627 0,'0'25'141,"0"0"-126,0-1-15,0 26 16,0-25 0,0 0-16,0-1 15,24-48 188,-24-51-203,50 26 16,-25 24-16,0-25 16,24-24-16,-24 49 15,25 0 1</inkml:trace>
  <inkml:trace contextRef="#ctx0" brushRef="#br0" timeOffset="93030.46">24705 15429 0,'50'49'79,"-50"1"-64,25-1 1,-25-24 62,25 0-62,-25 0 15,24 0 63,-24-1-48,0 1 48,0 0-47</inkml:trace>
  <inkml:trace contextRef="#ctx0" brushRef="#br0" timeOffset="94247.53">24904 15677 0,'0'24'109,"0"1"-109,25-25 31,-25 25-15,25-25 0,-1 50-1,26-26 17,-25-24-17,0 0 1,-1 0-16,1 0 15,50 0-15,-51 0 16,1 0-16,25 0 16,-25 0-1,-25-24 32,0-1-47,0 0 31,0-25-31,0 26 32,-25-26-32,0 50 15,0-25 1,0 25 0,-24 0 30,24 0-30,0 0 31,0 0-31,1 0-16,-1 0 15,0 0 1,0 25 62,0-25 78</inkml:trace>
  <inkml:trace contextRef="#ctx0" brushRef="#br0" timeOffset="94832.48">25574 15875 0</inkml:trace>
  <inkml:trace contextRef="#ctx0" brushRef="#br0" timeOffset="97015.04">25921 15776 0,'25'0'62,"0"0"-62,24 0 16,1-25-16,-1 25 16,1 0-16,-25 0 15,0-25 1,-1 0-1,-24 1 1,0-26 0,-24 25-1,-1 0 17,0 1-17,-25 24 1,50-25-16,-24 25 15,-26 0 1,25 0 15,0 25-15,25-1 0,0 1-1,0 0-15,0 25 16,0-26-1,0 26-15,0-25 16,0 24 0,0-24-1,0 25 1,0-25 15,25-25-15,-25 24-1,50-24 48,-25 0-63,-1 0 0,26-24 16,0-26-16,24 50 15,-49-50 1,0 50-16,-25-24 15,0-1 17,0 0-17,0 0-15,0 0 16,24-24-16,1 49 16,-25-25-1,0 0-15,0 75 125,50 24-109,-50-49-16,0 49 15,0-49-15,0 50 16,0-26-16,0 1 16,0-25-16,25 24 15,-25-24-15,0 25 16,0-26 0,0-48 171,0-51-171,0 1-16,0 49 15,0-25-15,0 1 16,0 24 0,0 0-16,0 0 31,0 1 0,0-1-31,0 0 47,0 0 15,24 25 48,1 0-79,0 0 0,0 25-15,0 0-16,-25 24 31,0-24-15,0 0-16,0 0 0,0 0 47,0-1-32,-25-24 1,0 25-16,0 0 31,0-25 0,1 0-31</inkml:trace>
  <inkml:trace contextRef="#ctx0" brushRef="#br0" timeOffset="97920.83">26863 15825 0,'0'-24'110,"-49"24"-95,24 0 1,0 24 0,25 1-1,-49 0-15,49 0 16,0 0-1,0-1 1,0 1-16,0 0 31,24 25-15,1-26 0,0-24 15,0 0 16,0 0-47,-1 0 15,1 0-15,-25-24 32,25 24-17,-25-50-15,0 25 16,0-24 15,0 24-31,0-25 31,-25 25 32</inkml:trace>
  <inkml:trace contextRef="#ctx0" brushRef="#br0" timeOffset="100802.47">27012 15825 0,'25'0'125,"-50"25"-125,25 0 31,0 0-31,0 0 0,0-1 15,0 1-15,0 0 32,0 0-17,0 0 1,25-1 0,0-24-1,0 0 1,0 0-1,-1 0-15,26 0 16,0 0-16,-26 0 16,26 0-16,-25 0 15,49 0-15,-49 0 16,0 0-16,-25-24 16,0-1-16,49-25 15,-49-24-15,0 49 16,0-49-16,0 49 15,0-25-15,0 1 16,0-1-16,0 25 16,0-24-16,0 24 15,0-25 1,0 25-16,-24 1 16,24-1-1,-25 0 1,0 0-1,0 25 79,25 50-78,0-1-1,0 1-15,0-25 16,0 24-16,0 1 16,0 0-16,0-1 15,0-24-15,0 25 16,0-26-16,25 26 16,0-25-1,-25 24 1,0-24-1,0 25 1,0-25 93,0 24-46,0-24-47,25 25-1,-25-100 141,0 25-140,0-24-16,0 24 16,0 0-16,0 0 15,0 0 1,0 1-16,0-1 16,24 25 155,1 0-155,0 0-16,0 0 16,-25 25-1,25-1-15,-25 1 16,24 25 0,-24-25-1,0-1 1,0 1-16,0 0 15,0 0 1,0 0 31,25-1 31,0 1-78,0-25 63,24 0-48,-24-49-15,0 24 16,0 0-16,-25-25 15,0 26-15,0-26 16,0 0-16,0 26 16,25 24 218,-1 0-203,-24 24-15,50 1-16,-25 0 16,0-25-16,-25 25 15,24-25-15,26 25 16,-50-1 46,0 26-30,0-25-17,0 0 1,0-1-16,0 1 15,0 25 32,-50-50-15</inkml:trace>
  <inkml:trace contextRef="#ctx0" brushRef="#br0" timeOffset="129527.19">2257 4738 0,'0'0'0,"-49"0"0,-51 0 15,-48 0-15,-1 0 16,0 0-16,25 0 15,-25 0-15,50 0 16,-75 0-16,75 0 16,0 0-1,74 0-15,-49 0 16,49 0-16,-74 24 16,99 1-16,-25-25 15,0 0-15,0 25 16,0 0-16,1 0 15,-1 24-15,0-49 16,0 50-16,0-25 16,25 0-16,0-1 15,0 1-15,0 25 16,0-1 0,0 26-1,0-26-15,0 1 0,0 0 16,0 49-16,25-50 15,25 1 1,-25-25-16,-1 0 16,26-1-16,-25 1 15,49 25-15,-24-25 16,49-1-16,-25 1 16,100 25-1,-75-50-15,25 25 0,50-25 16,0 0-1,-1 0-15,-49 0 16,50 0-16,-50 0 16,-25 0-16,25 0 15,0-25-15,0 0 16,-25 0-16,1-24 16,-1 24-16,-25 0 15,-24 0-15,-25 0 16,24-24-16,26 24 15,-51 0 1,26 25-16,0-25 16,-1 25-16,-24-24 15,25-1-15,-26 0 16,26-25-16,-50 26 16,0-1-1,0-25 1,0-24-1,0 49-15,-25-25 16,-24-24-16,24 49 16,-25-24-16,-24-1 15,-25 0 1,-1 1-16,26 49 16,-75-25-16,0 0 15,50-25-15,-50 50 16,25-24-16,25 24 15,0 0-15,24 0 16,-24 0-16,50 0 16,-1 0-16,25 0 15,0 0-15</inkml:trace>
  <inkml:trace contextRef="#ctx0" brushRef="#br0" timeOffset="130784.3">10096 4787 0,'-50'0'15,"-49"0"1,-1 0-16,1 0 15,0 0-15,-75 0 16,26 0-16,48 0 16,1 0-16,0 0 15,-25 0-15,25 0 16,-50 0-16,74 0 16,-24 25-16,-25 25 15,50-1-15,24-24 16,25-25-16,25 25 15,-24-25 17,24 25-32,0 0 15,-25 49-15,25-24 16,0-1-16,-50 1 16,50-1-16,0 1 15,0-25-15,0 24 16,0-24-16,0 25 15,75-1 1,-51 1-16,26 0 16,49-1-16,0 1 15,50-50 1,0 74-16,49-49 0,-49-25 16,75 25-1,-76-25-15,1 0 16,0 0-16,0 0 15,25 0-15,-100 0 16,0 0 0,-49 0-16,50-50 15,-1 50-15,-49-74 16,0 74-16,-25-25 16,0-25-16,0 26 15,0-1-15,0 0 16,0-25-1,0-24-15,0 49 16,0 0-16,0-24 16,0-1-16,0-24 15,-25 49-15,0-25 16,0 1-16,-24-1 16,-51 25-16,1-24 15,-50-1-15,-24 1 16,-26-51-16,-49 51 15,50-26-15,-50 26 16,99-1 0,50 25-16,24 0 15,26 25-15,24 0 16</inkml:trace>
  <inkml:trace contextRef="#ctx0" brushRef="#br0" timeOffset="132423.81">14684 4688 0,'0'0'0,"-24"0"15,-1 0-15,-50 0 32,51 0-17,-51 50-15,1-50 16,-1 74-16,50-74 16,-49 50-16,0-25 15,-1 49-15,26-49 16,-26 49-16,-24-24 15,25-1-15,-1 1 16,-24 24-16,74-24 16,-74 24-16,74-24 15,0 0-15,1-26 16,24 26-16,0-25 16,0 24-1,0-24 1,0 25-16,0 24 15,24-74-15,26 50 16,49-25-16,0 24 16,25-24-1,75 50-15,-26-51 0,76 1 16,-26 25-16,25-25 16,-25-25-1,0 0-15,-24 0 0,-1 0 16,1 0-1,-51 0-15,-24 0 16,25-25-16,-25-50 16,-99 26-16,25 24 15,-50-25-15,49-24 16,-49-1 0,25 26-1,0-1-15,-25 1 16,0-1-16,0 0 15,0 26-15,0-26 16,0 0-16,0 1 16,0 24-16,-50-49 15,-24 49-15,0-25 16,-51 1-16,-23-26 16,-1 26-16,0-26 15,-124 1-15,50-26 16,-25 51-16,49-1 15,51 1-15,48 24 16,76 25-16,-51 0 16,50 0-16,-24 0 15,24 0 1,0 0 0</inkml:trace>
  <inkml:trace contextRef="#ctx0" brushRef="#br0" timeOffset="135151.25">10740 4490 0,'75'0'109,"24"0"-109,0 0 16,0 0-16,-24 0 15,24 0-15,0 0 16,1 0-16,24 0 15,24 0-15,-73 0 16,-1 0-16,25 0 16</inkml:trace>
  <inkml:trace contextRef="#ctx0" brushRef="#br0" timeOffset="135869.34">12005 4291 0,'25'25'94,"0"-25"-79,25 25 1,-50 0 0,0-1 140,0 1-125,0 0 32,-50 0-63,0-25 31,1 0 31,24 0-46</inkml:trace>
  <inkml:trace contextRef="#ctx0" brushRef="#br0" timeOffset="136702.87">10939 4217 0,'-25'0'46,"-49"0"-46,74 25 16,-75-1-16,75 26 16,-74-25-16,49 0 15,0-1-15,0 1 16,-24 0-16,-1 25 31,25-50-15,1 24-16,-1 1 15,25 0 1,0 0 109,49-25-125,1 0 16,24 0-16,1 0 15,-50 0 1,49 25-16,-24-25 16,-1 0-16,-24 0 15,0 0 16</inkml:trace>
  <inkml:trace contextRef="#ctx0" brushRef="#br0" timeOffset="142374.7">11063 5011 0,'-25'49'188,"-25"-49"-188,26 25 15,-26-25-15,25 25 16,-49 0-16,-1-1 15,51-24-15,-1 25 16,0 0 31,25 0 0,0 0-32,25 24-15,0-49 16,-1 25 0,1-25-16,25 25 15,-50 0 1,25-25-16,-1 0 16,1 24 46,-25 1-46,25 0-1,-25 0 17,0 0-17,0-1 1,0 1-1,0 0-15,0 0 16,0 0 0,0-1-16,0 1 31,0 0-15,0 0-1,-25 0 16,0-25 1,1 0 30,-1 0-46,0-25 46,25 0-30,0 0 30</inkml:trace>
  <inkml:trace contextRef="#ctx0" brushRef="#br0" timeOffset="144831.31">18033 6176 0,'0'-24'16,"-25"24"31,25-25 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16:55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27037 1017 0,'0'25'266,"0"0"-250,0-1-16,-25 26 15,0-25 1,1 0 0,24-1-16,-50 1 31,50 0-16,0 0 1,0 0-16,0-1 16,0 1 46,0 0-46,0 0-1,25-25-15,24 25 16,-24-1 31,-25 1-16,50 0 0,-50 25 1,0-26-32,0 1 15,0 0 1,0 0-16,0 0 16,0 0-1,0-1 1,0 1 15,-25 0-15,0 0-16,-24-25 15,-1 0-15,25 0 16,-24 0-16,24 0 16,-50 25-16,51-25 15,-1 0-15,0 0 16,0 0 31,25-25-16,0 0 31</inkml:trace>
  <inkml:trace contextRef="#ctx0" brushRef="#br0" timeOffset="1568.3">27211 1315 0,'0'-50'94,"0"25"-94,0-24 16,0 24-16,0 0 15,0 0-15,-25-49 16,0 74-16,0-25 16,1 0 62,-1 25-47,0 0-31,0 0 16,0 25-16,0 0 15,1 0 1,-1-25-16,25 24 16,-25-24-16,0 50 31,0-50-16,25 25 1,-24-25-16,24 25 16,-25-1-16,0 1 15,0-25 1,25 25 0,0 0-1,0 0 16,25 24 1,25-49-17,-26 0 1,1 0 0,0 25-1,0-25 16,24 25 1,-24-25-1,25 25 31,-50-1-15,25 1-47,-25 0 16,0 0 0,0 24-16,25-49 15,-25 25 32,0 0-31,0 0-16,0 0 15,0 0 1,0-1 0,0 1 15,-25-25-16,25 25-15,-25-25 16,-25 0-16,25 0 16,1 25-1,-1-25-15,-50 0 16,51 0-16,-51 25 16,26-25-16,-1 0 15,0 0-15,1 0 16,24 0-16,0 0 125</inkml:trace>
  <inkml:trace contextRef="#ctx0" brushRef="#br0" timeOffset="4256.35">10046 3423 0,'-25'0'125,"0"0"-78,25 50 0,25-26-32,0 26 1,-25-25 0,25 0-16,0-1 15,-1-24 1,1 50-16,0-50 31,0 0-31,0 25 16,-1-25-16,-24 25 78,25 0-62,-25-1 46,0 1-31,-25 0-31,1-25 32,-1 0-1,0 0-16,25 25-15,-25-25 16,0 0 0,1 0-1,-1 0 32,0 0-31,0 0 46</inkml:trace>
  <inkml:trace contextRef="#ctx0" brushRef="#br0" timeOffset="5690.07">3746 3324 0,'-25'0'125,"-50"0"-125,50-25 15,-49 25 1,49 0-16,0 0 31,1 0 1,48 25-32,-24 0 15,0-1 1,25 26-16,0-50 15,-25 25 1,50 24 15,-26-49-31,-24 25 16,25 0-16,0 0 16,0-25-1,-25 25 16,0-1 1,0 1-1,0 0 0,0 0-15,0 0 15,-25-25 0,0 0-31,0 0 16,-24 0 0,24 0-16,-25-25 15,26 25 1</inkml:trace>
  <inkml:trace contextRef="#ctx0" brushRef="#br0" timeOffset="6655.8">14585 3101 0,'0'24'47,"75"1"-32,49 25-15,0-25 16,-25-1-16,50 26 16,-75 0-16,75-26 15,-75-24-15,26 50 16,-76-50-16,-24 25 125,50-25-110,0 49-15,-1-24 16,1 25-16,24-25 16</inkml:trace>
  <inkml:trace contextRef="#ctx0" brushRef="#br0" timeOffset="7247.84">15180 3919 0,'-49'25'78,"24"0"-78,25 99 16,-74-50-16,24 1 15,50-26-15,-50 1 16,26-25-16,24 24 15,-25-24 1,50-25 140,-1-25-156</inkml:trace>
  <inkml:trace contextRef="#ctx0" brushRef="#br0" timeOffset="7727.95">15156 3969 0,'24'0'0,"1"0"15,0 0-15,0 25 16,-25-1-16,25 1 16,-1 25-16,-24-1 15,25-24-15,0 0 16,-25 0 0,0 0-1,0-1-15,25 1 31,-25 0 48</inkml:trace>
  <inkml:trace contextRef="#ctx0" brushRef="#br0" timeOffset="8560.36">15007 4142 0,'25'0'94,"24"0"-63,-24 0-31,25 0 16,-1 0-16,1 0 15,-25 0-15,-1 0 16,1 0-16,0 0 62,0 0-30,0 0-17,0-24 48</inkml:trace>
  <inkml:trace contextRef="#ctx0" brushRef="#br0" timeOffset="9288.11">15429 3994 0,'0'-25'109,"-25"25"-62,0 0-47,25 25 16,-25-25-1,25 49-15,0-24 16,-25 25 0,25-26-1,0 1 1,0 0-16,0 0 15,0 0 1,0-1-16,0 26 31,25-25-31,-25 0 16,25-25 0,0 0-16,24 0 15,-24 0-15,0 0 16,0 0-1,0 0 32,-25-25-31,0 0 15</inkml:trace>
  <inkml:trace contextRef="#ctx0" brushRef="#br0" timeOffset="10256.64">15627 3994 0,'0'24'203,"0"1"-187,0 0 0,0 0-16,0 0 15,0-1 1,0 1-16,0 0 16,25 0-1,-25 0 1,0-1-1,25-24-15,-1 25 16,1 0 0,0-25-16,25 25 15,-1-25 1,-24 0 0,25 0-1,-26 0-15,26 0 16</inkml:trace>
  <inkml:trace contextRef="#ctx0" brushRef="#br0" timeOffset="11144.71">15900 4043 0,'-25'-25'125,"0"25"-109,-24 0-1,24 0 1,0 0 15,0 0-31,0 25 32,1 0-1,-1-25 0,25 25-31,0 0 16,0-1-1,0 1 1,0 0 15,0 0-15,0 0-1,0-1 32</inkml:trace>
  <inkml:trace contextRef="#ctx0" brushRef="#br0" timeOffset="48879.62">28972 7144 0,'25'0'0,"-1"-25"47,-24 0-16,50-24-31,0 24 16,-25 0-16,24 25 16,-24-25-16,74-49 15,-49 74 1,-25-25-16,24-25 15,1 50-15,-25-25 16,24 1-16,-24 24 16,25 0-16,-50-25 15,24 25-15,1 0 32,0-25-17,0 25 32,0-25-47,-1 25 16,1-25-16,0 1 15,0 24 1,0 0 0,-1 0-16,1 0 62,25 0-46,-25 0-1,49 24-15,-74 1 16,50 0-16,-1 25 16,-24-26-16,0-24 15,-25 25-15,25-25 16,-25 25-1,25 0 79,-25 0-47,49 24 0,-49-24-31,0 0-16,0 0 15,25 24-15,-25 1 31,25-50-15</inkml:trace>
  <inkml:trace contextRef="#ctx0" brushRef="#br0" timeOffset="49784.4">29220 7045 0</inkml:trace>
  <inkml:trace contextRef="#ctx0" brushRef="#br0" timeOffset="53104.08">29096 8384 0,'25'0'187,"-25"25"-171,0 0-16,0-1 15,0 26-15,0-25 16,0 0-16,0-1 16,0 1-16,0 0 15,0 0 1,0-75 234,0-24-234,0 24-16,0 1 15,0 24-15,0 0 16,0-25-16,0 1 15,0 24 1,0 0 15,0 0-31,0 1 16,0-1 31,0 50 109,0-1-140,0 26-16,0 24 15,0-24-15,0 0 16,0-26-16,0 1 16,0 25-16,0-25 15,0-1 1,0 1-1,0 0 1,0 25-16,0-26 16,0 1-1,0 0 142,-25 0-32,0-25-94,-25 0-31,26 25 15,-1-1-15,0-24 16,0 0-16,0 0 16,-24 0-1,24 0-15,0 0 16,-24 0 0,24 0 30,0 0-46,0 0 16,-49 25-16,-50-25 16,25 0-16,-50 0 15,0 0-15,25 0 16,-25 0-16,50 0 16,0 0-16,49 0 15,25 0-15,-49 0 16,49 0-1,-25 0 17,26 0-32,-26 0 15,0 0-15,1 0 16,-50 0-16,74 0 16,-50 0-16,1 0 15,-1 0-15,51 0 16,-1 0-16,0 0 15,0 25 1</inkml:trace>
  <inkml:trace contextRef="#ctx0" brushRef="#br0" timeOffset="53721.55">26789 8731 0,'-25'0'78,"0"25"-62,1-25-16,24 50 15,-50-1-15,50-24 16,-25 0-16,0 0 31,25 24 63,25-49 0,0 0-94,49 0 15,-24 0-15,49 0 16,-24 0-16</inkml:trace>
  <inkml:trace contextRef="#ctx0" brushRef="#br0" timeOffset="54384.1">27756 8855 0,'25'0'63,"-25"75"-47,0-1-16,0-24 15,0-1-15,0 26 16,0-50-1,0-1-15,0 1 16</inkml:trace>
  <inkml:trace contextRef="#ctx0" brushRef="#br0" timeOffset="55103.75">27632 9277 0,'0'50'125,"25"-26"-109,0 1-1,-25 0-15,25-25 32,24 0 46,-24 0-78,25 0 15,-1-50 1,26 1-16,-50 24 16,-1 0-16,1 0 15</inkml:trace>
  <inkml:trace contextRef="#ctx0" brushRef="#br0" timeOffset="55600.73">27756 9624 0,'25'0'78,"25"0"-62,-1 0-1,-24-25-15,0 25 16,49-24-16,-49-1 16,0 0-16,0 0 31,0 25-31,-25-49 31,0 24-15,0-25-1,-25 50-15,25-25 16,-25 25-16</inkml:trace>
  <inkml:trace contextRef="#ctx0" brushRef="#br0" timeOffset="57727.91">28054 9451 0,'-25'0'125,"0"0"-109,25 49 31,0-24-31,0 0-1,0 0 1,0-1-16,0 1 31,0 0-31,0 0 16,0 0-1,50-1-15,-50 1 32,25-25-32,0 0 31,24 0-16,1 0 1,0 0-16,-26 0 16,1 0-16,25 0 15,-25-25-15,-25-24 32,0 24-17,0-49-15,0 49 16,24 25-1,-24-25-15,0 75 125,0 24-109,25 0 0,-25 1-16,0-26 15,0-24-15,25 25 16,-25-25 0,-50-50 140,26-50-156,-26 26 15,50-1-15,0 25 16,0-49-16,0 24 16,0 26-16,0-51 15,0 26-15,0-1 16,0 0-16,25 26 16,24-1-1,-24-25-15,0 50 16,0-49-1,0 49-15,-1-50 16,1 50 47,0 0-48,-25 25 1,0 0-16,0 24 15,-25 1 1,25-1-16,-99 1 16,99-25-16,-25-25 15,0 49 1,75-49 171,-25 0-171,24 0-16,-24-24 31</inkml:trace>
  <inkml:trace contextRef="#ctx0" brushRef="#br0" timeOffset="59136.75">28625 9327 0,'0'49'110,"0"-24"-110,0 0 15,0 0-15,0-1 16,0 1-16,0 0 16,0 0-16,0 0 15,0-1 1,49-24 46,-24 0-46,0 0-16,49 0 16,-24 0-16,-1 0 15,1-24-15,0-26 16,-26 25-16,-24 0 16,0 1-1,0-26 1,0 25-1,0 0 1,0-24 0,-74 24 359,49 25-266,0 0-62,1 0-31,-26 0-16,25 0 15,0 0-15,-24 0 16,24 0-1,-25 0-15,1 25 16,24-25-16,0 0 31</inkml:trace>
  <inkml:trace contextRef="#ctx0" brushRef="#br0" timeOffset="61322.66">29146 9302 0,'0'49'140,"0"-24"-140,-25 0 16,25 25-16,-25-1 15,25-24-15,0 0 16,0 24-16,0-24 16,0 0-1,0 0 17,0 0-1,50-1-31,-26-24 15,51 0 1,-26 0-16,1 0 16,24 0-16,1 0 15,-1-24-15,-24-51 16,-25 26-16,24-51 16,-49 1-16,25-74 15,-25 73-15,0-49 16,0 25-16,0 50 15,0 0-15,0 49 16,0 0 0,0 0-16,0 0 109,-25 25-93,25 50-1,-25 24-15,25-24 16,0 49-16,0-24 16,0-1-16,0-24 15,0 24-15,0-24 16,0-1-16,0-24 15,0 25 1,0-1 0,0-24-16,0 50 15,0-51-15,0 26 16,0-25-16,0 0 16,0-1-1,0 1 16,-24 0 79,24-50-79,0-24-31,24-26 16,-24 1-16,50 49 15,0-49-15,-26 74 16,26-25-16,0 25 62,-26 0-46,51 0 15,-75 25-31,25-1 0,-25 26 16,24-25 0,-24 24-16,25 1 15,-25-25-15,0 0 16,0-1-1,0 1-15,0 0 16,0 0 15,0 0-15,25-1 15,0-73 32,0-1-63,24 1 15,-49 24-15,75-74 16,-75 49-16,0 25 16,0 0-16,0-24 15,-25 74 95,25 24-95,0 26-15,0-26 16,0-24-1,0 0-15,0 24 16,25-24-16,0 0 31,-1 0-15,1 0-16,-25 24 78,0-24-62,0 0-16,0 0 15,0 24 1,-25-49 31</inkml:trace>
  <inkml:trace contextRef="#ctx0" brushRef="#br0" timeOffset="64007.83">27186 9178 0,'0'49'78,"0"26"-78,0-50 16,0 24 46,0-24-31</inkml:trace>
  <inkml:trace contextRef="#ctx0" brushRef="#br0" timeOffset="65329.18">27310 9277 0,'0'25'266,"0"24"-250,0-24-1,0 0 17,0 0-32,0 0 15,0-1 95,0 1-110,0 0 15,0 25 1,0-26-1,0 1 64,0 25-79,0-25 15,0 24-15,0 1 16,0-25-16,0-1 15,25 1 1,-25 0 0</inkml:trace>
  <inkml:trace contextRef="#ctx0" brushRef="#br0" timeOffset="66872">27211 9649 0,'49'50'125,"-24"-1"-125,0-49 16,0 25-16,0 0 16,24 0-16,-49-1 15,25-24 95,25 0-95,-50 25 1,24-25 109,-24-25-109,0 1-1,0-26 1,25 0-16,0 26 47,-25-1 46</inkml:trace>
  <inkml:trace contextRef="#ctx0" brushRef="#br0" timeOffset="89527.2">13469 13221 0,'25'-25'125,"99"25"-125,25 0 16,-50 0-16,74 0 16,1 0-16,0 0 15,-75 0-15,-74 0 16,24 0-16,-24 0 203,-25-50-187</inkml:trace>
  <inkml:trace contextRef="#ctx0" brushRef="#br0" timeOffset="90048.46">14536 13072 0</inkml:trace>
  <inkml:trace contextRef="#ctx0" brushRef="#br0" timeOffset="91016.08">13643 13122 0</inkml:trace>
  <inkml:trace contextRef="#ctx0" brushRef="#br0" timeOffset="133624.26">23019 7590 0</inkml:trace>
  <inkml:trace contextRef="#ctx0" brushRef="#br0" timeOffset="148919.53">23986 7689 0,'0'25'703,"0"0"-703,-25 0 31</inkml:trace>
  <inkml:trace contextRef="#ctx0" brushRef="#br0" timeOffset="188960.17">19422 4043 0,'25'0'437,"49"0"-390,26 0-16,-26 0 1,-24 0-1,49 0 16,0 0-16,-49 0 0,-1 0-15,1 0 31,-1 0-16,-24 0 16,0 0-16,0 0 0,0 0 16,49 0-16,-49-25 1,24 25-1,26-24 0,-1 24 0,25 0 1,1 0 15,-1 0-16,-49 0 0,-26 0 0,26 0 16,0 0-31,-1 0 15,-24 0 0,25 0 1,-26 24-1,26-24 16,-25 0-16,24 25-15,-24 0 30,25 0 1,-1 24-15,1-24-17,24 50 32,-24-1-31,0-49 31,-26 24-1,1 1-14,0 24-17,25 1 17,-25-26 30,-25-24 360,24 99-406,26 0 30,24 0-30,-49-49 31,25 24-16,-25-25 0,-1-24 1,1 24 15,0 1-32,0 24 32,0 0 0,-1 0-31,-24-24 30,25-1-30,0 26 0,0-26 31,-25 0 15,25-24-46,-25 49 15,24 0 0,1-24 0,-25 24 1,25-49 15,0 49-16,-25-25 31,25 1-62,-1-1 32,-24-24-17,50 74 32,-25-75-16,-25 1 16,25-50-31,-1 25 46,26 24-46,-25-24 15,99 50 16,-25-51-31,-49 1 31,-25-74 31,-25-1-31,0-49-16,0-75 0,-50 25 0,0 25 16,-74-198-31,50-25 31,-1 49-32,26 174 32,49 49-31,-25 51 31,25-51 46,0-24-46,0-50-47,0 0 16,74-49 15,-24 74-15,-25 25 31,24 49-32,-24 0 32,0 26-16,25-1 1,49-25-17,0 1 32,-49 24-16,24 0 1,1 0 15,-26 25-16,-24-25-16,25 1 32,-1-1 0,1 0-31,-1 0 15,-24 25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20:53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31948 19025 0</inkml:trace>
  <inkml:trace contextRef="#ctx0" brushRef="#br0" timeOffset="3791.92">10492 0 0,'25'25'78,"0"124"-78,-25 49 16,0-74-16,0 99 15,0-49-15,0 24 32,0-49-32,0 0 0,0 0 15,0-50-15,25-49 16,-25 24-16,0-24 16,25-25-16</inkml:trace>
  <inkml:trace contextRef="#ctx0" brushRef="#br0" timeOffset="4856.02">11658 496 0,'0'-25'110,"-49"25"-95,-1 0 1,25 0-16,-24 0 15,24 25-15,25 25 47,0 24-31,25-24 0,99 99-1,0-1-15,-25-48 16,25-1-16,99 0 15,-99-49 1,99 24-16,-74-24 0,-25-26 16,-25-24-16,-24 0 15,-26 0-15,-24 0 47,0 25-31,-75 25-16,-98-1 15,48 1-15,-48 25 16,-1-26-16,-99 50 16,173-74-1,-24 0-15,25-25 16,49 0 93,25 25-93,0 0 0,0 24-16,25-49 15,-25 25 1,0 0-16,0 0 15,49-50 32,-24 0-47,-25 0 16,0 0-16,0-24 16,25 24-16</inkml:trace>
  <inkml:trace contextRef="#ctx0" brushRef="#br0" timeOffset="6832.73">13047 1364 0,'0'50'46,"0"24"-30,0 1 0,0-1-16,0-49 15,0 25-15,0 24 16,0-49-16,0 24 0,0 1 16,25 0-1,0-50-15,-25 49 16,25-24-16,-25 0 15,24-25-15,1 0 0,25 0 32,-25 0-32,49 0 0,-24 0 15,-1-25 1,-24 0-16,0-24 16,25-26-1,-50 1-15,24-1 16,-24 26-16,0-26 15,50-24-15,-50 25 16,0 24-16,0 0 16,25 26-16,-25-26 15,25 100 48,-25-1-32,24 100-31,-24-75 0,0-24 16,0 25-16,0-1 15,0-49-15,0 24 16,0-24-16,0 25 16,25-25 30,0-25-30,0 0 15,24 0-15,1-50-16,0-74 31,-50 0-31,49 0 16,-49 49-1,0 26-15,0 24 16,25-49 0,-25 24-1,50 0-15,-26 50 32,26 0-17,-25 0 1,-25 50-1,0 0 1,0 24-16,0 25 0,0-24 31,0-26-31,0 26 0,0-1 0,0 1 16,0-51 0,0 26-16,0-25 15,0 0 1,49-25 78,1-25-94,0-50 15,-1 26 1,-49-26-16,50-49 15,-25 99 1,0-99-16,24 75 0,-24-1 16,-25 25 31,25 50-16,-25 25-16,49 99 1,-49-75-16,0 1 16,0-26-16,0 26 15,0-1 1,0-24-16,0-1 16,0 1-1,0-25-15,25-1 63,25-24-48,-25-49 17,99-75-32,-50 49 15,0-24-15,1 0 0,-26 24 16,-49 51-16,25-1 31,0-25-31,0 50 0,0 0 78,-25 50-78,0-25 16,0 49-16,49 1 15,-49-26-15,0 1 32,0-1-32,0 1 0,0-25 15,0 24-15,0-24 16,0 25 15</inkml:trace>
  <inkml:trace contextRef="#ctx0" brushRef="#br0" timeOffset="9311.78">16272 1513 0,'0'-25'31,"0"0"-15,-50 25-16,-24 0 16,-1 0-16,1 0 15,-50 0-15,25 0 47,-149 100-47,198-51 16,25 1-16,25-25 15,0 24-15,0 1 0,0 0 16,0 49 0,0-74-1,0 24-15,0 1 16,0-1-1,25 26-15,50-26 16,24 1 0,-25-50-16,25 0 15,-49 0 1,24 0-16,1 0 16,-26-25-16,1-24 15,24-51-15,-24 26 16,-50 24-16,25-49 15,-25 50-15,0-26 16,0-24 0,0 74-1,0 0-15,25 0 32,-25 50 30,0 50-46,0-1-16,0-24 15,0 24-15,0 1 16,0-1-16,0-49 16,0 49-1,24-49-15,1 0 0,25-25 78,-25 0-78,49-75 16,1 26-16,-26-26 16,26 1-1,-26-50-15,26-25 0,-75 75 16,0-26-16,24 1 15,-24 0-15,0 25 32,0-1-32,0-24 62,-49 124-46,24 24-1,-25 26 1,50-26 0,-24 51-1,24-51-15,0 1 0,0-1 0,0-24 16,0 50 0,49-1-16,-24-49 15,0-25-15,24 74 16,-24-49-16,25 25 15,-25-25 1,-25-1 0,0 1 15,24 25 0,1-25-31,0-25 16,-25 24-16,25 1 15,24-25 1,1 25-16,-25-25 0,49 0 16,1 0-1,-51 0 1,100-25-16,-74-49 0,0 49 0,-1-49 16,-24 24-1,-25 0-15,0-24 16,0 49-1,0-25-15,0 75 110,25 25-110,49 0 15,-49-1-15,0-24 16,25 0-16,-1-25 16,26 0-16,-51 0 15,51 0-15,-1 0 32,-49 0-32,49 0 0,-24-50 0,-25 25 15,0 1 1,-25-1-16,0 50 94,0 49-79,0 25-15,0 0 16,0 25-16,0-24 15,0 48 1,0-24-16,0 0 16,0 50-1,0-50 1,0-25-16,0 50 31,0-99-31,0-1 16,0 26-1,-25-50 17,25-1-32,0 1 0,-25 25 15,0-50 1,0 25-16,25-1 16,-24-24-1,-1 0 16,-25 0-15,-24-24 0,49-1-1,0-50-15,-49-24 0,49 50 0,25-1 16,-25-24 0,25 49-16,0-25 0,0 25 31,0-24-31,0-26 0,0 26 15,50-26-15,-1-24 16,1 25-16,49-1 16,-24-24-16,24 0 15,-50 49-15,1 1 16,24-51-16,-49 51 16,0-1-1,0 1 1,-25 24-1,0 0 1,0 0 0,0 0-16,25 25 15,-25-24-15,0-1 16,25 25 46</inkml:trace>
  <inkml:trace contextRef="#ctx0" brushRef="#br0" timeOffset="36543.6">3497 3398 0,'25'-25'266,"0"25"-250,25 0-1,-1 0-15,1 0 16,-25 0-16,49 25 15,-49 0 1,25 25 234,98 24-234,-73-49-1,-1 24-15,-24-24 16,-1 0-16,1-25 31,-25 0-15,-25 25 93,0 0-93,49 0-16,51 24 15,-1-24-15,50 0 16,-50 49-16,50-49 16,-100-25-1,1 25-15,49 49 0,-74-74 16,25 0 0,-26 0-16,51 0 15,-50 25 1,24-25 78,50 50-94,-74-50 15,25 0 1,-25 0-16,24 0 0,1 0 15</inkml:trace>
  <inkml:trace contextRef="#ctx0" brushRef="#br0" timeOffset="39616.47">4440 4266 0,'-25'0'78,"25"25"-62,0 0 0,0 25-16,0-1 0,25 26 15,0-26-15,-25-24 16,25 25-16,-1-1 16,1 1-16,-25-25 15,25-1 1,25-24 124,-50-24-140,24-51 16,1 26 0,-25 24-16,50-50 15,-25 51 1,-25-1-16,0-25 31,24 25-15,-24 1 31,25 24-32,0-25 1,0 50 31,-25-1-47,0 26 15,25 24 1,-25-49-16,0 25 16,0-1-16,25-24 0,-25 25 15,0-25-15,0-1 16,24 26-16,1-25 47,25-50 62,-50 0-109,0-24 16,49-26-16,-24 50 15,0-49-15,-25 0 16,50 49 0,-50 0-16,24 25 93,1 0-93,0 0 16,-25 50 0,25-26-16,-25 1 15,0 0-15,0 0 16,0 0-16,0-1 16,0 1-1,0 25-15,0-25 16,49 24-1,-24-24 17,-25 0-32,0 0 15,25-25 1,0 0-16,0 0 31,24 0-31,50-25 31,-99-25 1,0 1-17,0-1-15,25 25 0,-25 0 16,0 1 0,0-1-1,0 0-15,0 0 16,25 25 46,-25 50-46,0-25 0,0 24-1,25 26 1,-25-51-16,0 1 15,0 0-15,25 0 16,-25 0-16,24-25 16,51 74-1,-50-74 1,24 0-16,-24 0 16,0 0-1,25 0-15,-26 0 16,26 0-16,24 0 15,-49 0 1,25 0 0,-25-25-16,-1-24 15,-24-26 1,0 26-16,0-1 16,0 25-1,0-24-15,0 24 16,0 0 31,-24 25-16,-1 0 0,25 25-15,0 0-16,0 24 15,0-24-15,0 25 16,0-26 0,0 1-1,0 0-15,0 0 16,0 0 0,0 0-16,0-1 15,25 1 1,-1-25-16,26 0 15,0 25-15,-1-25 16,1 0 0,-25 0-16,24 0 15,1 0 1,-25 0-16,-25-25 47,0 0-32,0 1 1,0-26-16,0 25 16,24-25-16,-24 26 15,0-51 1,0 50 0,0 1-16,0-1 15,0 0 63,0 50-62,-24-25 0,24 49-1,0-24-15,0 0 0,0 25 16,0-1-1,24-24 1,1 0-16,0-25 16,0 25-16,0 0 15,24 24-15,-24-49 16,0 25-16,0 0 16,-1 0-1,-24-1 16,0 26 1,0-25-17,-24-25 1,24-25 109,0 0-125,0 0 16,0-24-1</inkml:trace>
  <inkml:trace contextRef="#ctx0" brushRef="#br0" timeOffset="40169.71">7020 4514 0,'0'50'62,"0"-25"-46,25 74-16,-25-25 16,24 1-16,-24-50 15,0 49-15,25-49 16,-25 25-16,0-26 16,0 1 15,0 0 109,-25-25-124</inkml:trace>
  <inkml:trace contextRef="#ctx0" brushRef="#br0" timeOffset="40929.04">6846 4762 0,'25'0'31,"25"0"-31,24 0 16,0 0-1,1 0-15,-50 0 0,49 0 16,-49 0 0,24 0-16,-24 0 203,-25 50-188,0-25 1,0 25 0,0-26-16,0 26 15,0-25-15,0 0 16,25-1 0,-25 1 30,50 0-30,-26-25 0,1 0-1,0 0-15,25 0 16,-26 0 0,1 0-1,25 0 1,-50-25-16,0-24 15,0 24 1,0 0-16,0 0 16</inkml:trace>
  <inkml:trace contextRef="#ctx0" brushRef="#br0" timeOffset="41248.03">7541 4490 0</inkml:trace>
  <inkml:trace contextRef="#ctx0" brushRef="#br0" timeOffset="42567.52">7937 4564 0,'0'25'63,"-24"-25"-48,-26 25-15,25-1 16,-24 1-16,-1 0 16,50 0-16,-25 0 15,0-1-15,1 1 16,24 0-1,0 0 1,0 0-16,0 0 16,0-1-16,0 1 15,0 0 17,0 0-32,24-25 46,51 0-46,-26 0 0,26 0 16,-50 0-16,-1 0 16,26-25-16,25-25 15,-75 26-15,49-1 16,-49-50-16,0 26 16,0 24-16,0 0 15,0 0-15,0 50 125,0 49-125,0 1 0,0 24 16,0-49-16,0 49 0,0-25 31,0 1-31,0-50 0,0 24 16,0 1-16,0-1 15,0-24-15,0 0 16,0 0-16,0 0 16,0-1-16,0 1 15,0 0 1,-25-25 46,-24 0-46,24-25 0,-50 0-1,1 1-15,0-51 0,49 75 0,0-49 16,25 24-1,0-50 1,0 51 0,0-51-1,74 26-15,-24 49 16,0-25-16,-1-25 16,26 25-16,-50 1 15,24-1-15,1 25 16,-1-25-1,-49 0-15,50 25 0,-50-25 16,25 25 0,-25-24 15</inkml:trace>
  <inkml:trace contextRef="#ctx0" brushRef="#br0" timeOffset="44272.53">8781 4787 0,'0'-25'63,"-25"25"-63,-25 0 16,26 25-16,-1-25 15,0 25 1,-25 0-16,26 0 15,-1 0-15,25-1 32,-50 26-32,50 0 15,-25-26 32,25 26-47,0-25 16,0 0 15,25-25-15,50 0-16,-26 0 15,-24 0-15,0 0 16,49-25 0,-24 0-16,-50-49 15,0 24 1,0 25-16,0 0 15,0 1-15,0-1 16,0 74 125,25-24-126,-1 25-15,1-25 63,0-25-48,0 0-15,49 0 16,26-25 0,-51-25-16,1 25 15,-1-49-15,75-75 16,-124 124-16,0-49 16,0 24-1,0 1 1,0 24-16,0 0 15,0 50 64,0 0-64,0 24-15,0 26 31,0 24-31,0-50 16,0 26-16,0-25 16,0-26-16,0 26 15,25 0-15,0 24 16,-25-49 0,25-25-1,0 0 1,24 49-1,1-49-15,24 0 0,-49 0 16,74 0-16,-24 0 16,24 0-16,-25 0 15,-24 0 1,0-49-16,-50 24 0,0-49 16,0 49-16,0-25 15,0 1-15,0-1 16,0 0-1,-25 25 1,25 1 0,-25 24-16,0 0 15,-25 0 32,26 24-31,24 26-16,0 0 31,0-25-31,0-1 0,0 1 16,0 25-16,24-50 15,1 25-15,0 24 16,0-49-16,-25 25 16,25 0-1,0-25-15,-1 25 16,26-25-16,0 24 15,-1-24-15,50 0 16,-24 0-16,24 0 16,-25 50-1,1-50-15,-26 0 0,-24 0 16,25 0 0,-25 0-1,-25-25 1,0-24-1,0-1-15</inkml:trace>
  <inkml:trace contextRef="#ctx0" brushRef="#br0" timeOffset="45238.73">9277 4688 0,'50'0'156,"24"0"-141,-49 0-15,49-25 16,1 25-16,-51 0 16,1 0-1</inkml:trace>
  <inkml:trace contextRef="#ctx0" brushRef="#br0" timeOffset="45968.33">4762 4217 0</inkml:trace>
  <inkml:trace contextRef="#ctx0" brushRef="#br0" timeOffset="48048.88">11509 4589 0,'0'49'47,"0"-24"-32,0 50-15,0-1 0,0 1 16,0-26-16,-24 26 16,24-1-16,0-24 15,0-1-15,-25-24 16,25 0-1,0 0-15,0-1 16,-25-24 78,0 0-79,-24 0-15,-1 0 16,0-49 0</inkml:trace>
  <inkml:trace contextRef="#ctx0" brushRef="#br0" timeOffset="48783.85">11708 5110 0</inkml:trace>
  <inkml:trace contextRef="#ctx0" brushRef="#br0" timeOffset="49375.64">11460 5085 0,'-25'-25'32,"25"0"15,0 1-32,25 24-15,0 0 16,24-25-16,-24 0 15,25 0 1,-26 25 0,-24-25-16,25 25 15,0 0 17,0-24 108</inkml:trace>
  <inkml:trace contextRef="#ctx0" brushRef="#br0" timeOffset="50167.68">11708 4887 0,'0'49'47,"0"-24"-32,0 0-15,0 0 16,0-1 0,0 1-1,0 0-15,0 25 16,0-26 15,25 1-15,24 25-1,1-50 1,-25 0-16,49 25 16,25-25-16,-49 0 15,24 0 1,-49 0-16,0 0 15,0 0 1,-25-25-16,0-25 31,-25 1-31,25-1 0,-25 0 16,0 1 0,0 49-16,25-25 15,-49 25 16,24 0-15,-25 0 0,26 0-1,-26 0-15,0 0 32,1 0-32,24 0 0,25 25 15</inkml:trace>
  <inkml:trace contextRef="#ctx0" brushRef="#br0" timeOffset="51285.83">18132 3200 0,'0'25'78,"0"-1"-78,0 1 16,0 25-16,-25-1 15,-24 1-15,-26 24 32,51-24-32,-26 24 0,25-49 15,25 25 1,0-25-1,-49 24-15,49-24 16,0 0 0,0 0-1,0 0 1,24 24-16,-24-24 0,25 0 16,0 0-16,0-1 15,0-24-15,-25 25 16,24 0-1,1-25 95,0 0-79</inkml:trace>
  <inkml:trace contextRef="#ctx0" brushRef="#br0" timeOffset="52286.61">18628 3522 0,'0'0'15,"50"0"1,-25 0 93,0 0-62,-1 50-47,-24-25 16,0 24-16,-49 26 16,24-1-16,-49 1 15,-1 24-15,50-74 31,-74 74-31,99-74 32,25-1 61,49-24-77,1 0 0,-26 0-1,1 0 1,24 0-16,-24 0 0,24 0 16,-24 0-16,-25 0 15,0 0 126,-1-24-110</inkml:trace>
  <inkml:trace contextRef="#ctx0" brushRef="#br0" timeOffset="53584.37">19050 3473 0,'25'0'0,"24"74"0,-49-24 0,0-1 16,25 1-16,-25 0 16,0-1-1,25-49-15,-25 25 16,0 25-16,0-26 15,0 1 1,0 0 0,0 25 15,0-75 156,0 0-171,0-49-16,0-26 16,0 26-16,0-25 15,0 74 1,0 0 0,0 0-16,0 0 15,0 1 16,25 24-31,-25-25 32,25 25-32,-1-25 15,1 25 63,25 0-62,-1 0 0,-24 25-16,0-25 47,25 99-47,-50-74 0,0 0 0,0-1 15,0 1 1,0 0-16,0 0 15,0 0 1,0 24-16,0 26 16,-25-26-1,0 1-15,-25-25 16,26 24-16,-26-24 16,25 0-16,-24-25 15,24 25 1,25 0-16,-50-25 15,25 0-15,1 0 63,24 24-47,24-24 77,76-49-77</inkml:trace>
  <inkml:trace contextRef="#ctx0" brushRef="#br0" timeOffset="54191.91">19993 3770 0,'49'-24'109,"-24"24"-93,0 0-16,0 0 15,-1 0 1,51 0 78,-26 0-79,-24 0 1,-25-25 78</inkml:trace>
  <inkml:trace contextRef="#ctx0" brushRef="#br0" timeOffset="54695.42">20191 3547 0,'0'50'32,"0"-26"-17,0 26 1,0-25 0,0 49-1,0-49-15,0 0 16,0 25-16,0-1 15,0-24 1,0 0 0,0 24-1</inkml:trace>
  <inkml:trace contextRef="#ctx0" brushRef="#br0" timeOffset="56194.51">20960 3597 0,'0'-25'15,"0"0"17,25 25-17,-25-25 1,25 0 0,-25 1 30,49 24 48,-24 0-94,0 0 31,0 0-15,-25 49 0,0-24-1,0 25 1,0-26-16,0 26 16,0-25 15,0 0-16,0 0 1,-25-1-16,0 1 16,0 0 15,50-25 125,25 0-140,-26 0-1,1 0 1,0 0 15,0 0 1,0 0-17,-1 0 1,1 0-16,-25 25 15,25 0 1,-25-1 0,0 1-1,0 0-15,0 0 16,0 0 0,0-1-16,0 26 15,0-25 1,0 24-1,-25-24-15,0 0 16,-24 25-16,-1-26 16,25 1-1,1-25-15,-26 0 16,25 0-16,-24 0 31,24 0 16,0 0-47,0-25 16,0 1-1,25-26 95,25 50-95</inkml:trace>
  <inkml:trace contextRef="#ctx0" brushRef="#br0" timeOffset="57753.21">21679 3671 0,'-25'0'94,"1"25"-94,24 49 16,0 1-16,0-50 15,0 74-15,0-74 16,0 24 0,0-24-16,0 25 15,0-199 220,0 50-220,0 24 1,0 50-16,-50-49 16,50 49-1,0 0 1,0 0 46,0 1-62,25-1 32,0 0-17,24 25 79,-24 0-94,0 0 31,0 0 0,0 0-31,-1 25 16,1 0 0,-25-1-1,0 1 1,0 0-16,0 0 16,50 25-1,-50-26 1,0 1-1,0 0-15,0 0 16,0 49 0,0-49-16,0 25 15,0-26-15,0 26 16,-25 0 0,25-26-16,-50 1 0,26 25 15,-1-25 1,0-1-16,0 1 31,-25 0-31,-24 25 16,49-50-1,50-25 173</inkml:trace>
  <inkml:trace contextRef="#ctx0" brushRef="#br0" timeOffset="58441.57">22324 3175 0,'50'0'94,"-25"50"-94,-1-1 16,26 1-16,0 74 15,-26-75 1,-24-24-16,25 50 16,-25-26-16,50 1 31,-50-25-31,0 24 0,0 1 0,0 0 16,0 24-1,0-49-15,0 24 0,0 1 31,0 24-31,0-24 0,0 0 0,0-1 16,0 1 0,0-1-1,0-24 1,-25-25 93</inkml:trace>
  <inkml:trace contextRef="#ctx0" brushRef="#br0" timeOffset="84167.4">5407 9897 0,'0'25'110,"0"24"-95,0 26-15,0 24 16,0-24 0,0-26-1,0-24 32,0-75 62,25 26-93,-25-1-16,0-50 16,0 26-1,25 24 1,-25 0-16,0-25 0,0 26 31,0-1-31,25-25 16,0 50 15,-25-25-31,24 25 31,1 0 32,25 25-63,-50 0 15,0 49 1,-25-49 0,25 25-16,0 0 15,0-1 1,0 1-16,0-25 16,0-1-1,0 1 1,0 0-1,0 0 17,25-25-17,24 0 1,51 0 15,-51 0-31,75-25 16,-99 0-1,25 0 1,-25 1-16,-1-1 16,1 0-1,0 0-15,-25 0 16,0-24 0,0 24-1</inkml:trace>
  <inkml:trace contextRef="#ctx0" brushRef="#br0" timeOffset="85074.59">6077 9500 0,'-25'-25'110,"-49"25"-110,-25 0 31,-25 50-31,74-50 0,-49 25 0,99 0 16,-50-25-16,50 24 31,0 1-15,0 25-16,0 24 15,0-24 1,50 24-16,-25-49 0,-1 25 31,26-26-31,24 1 16,1 0-16,-50-25 15,24 0-15,-24 0 16,0 25-16,25-25 16,-26 25-16,1 0 31,-25-1-16,0 1-15,0 0 32,0 0-32,0 0 0,0 24 15,-25-24 1,1-25-16,24 25 0,-100 0 16,51-25-1,-26 0-15,50 0 0,-24 0 16,24 0-1,0 0-15,-24 0 16,24 0-16,25-50 31,-25 25-15,25 0 46,0 1-15,0-1-47</inkml:trace>
  <inkml:trace contextRef="#ctx0" brushRef="#br0" timeOffset="85931.99">6995 9500 0,'-25'0'15,"0"0"1,-24 0-16,-100 0 16,74 25-1,-24 0-15,0 24 31,-25-24-31,124 0 0,-50-25 16,26 50 0,-1-26-16,25 1 0,0 50 15,0-26-15,0 1 16,0-1-16,0 26 16,0-1-16,0-49 15,0 25 1,0-1-16,0-24 0,25 0 31,-25 0-31,24 0 16,150-1-16,-75-24 0,25 0 15,-25 0 1,75 0 0,25 0-16,-26 0 0,-49 0 15,0 0-15,0-24 16,-99 24-16,0-50 0,0-24 31,-25-50-31,0-1 16,-25 51-16,-50-50 15,26 25-15,-50 0 16,74 74-16,-25-25 16,50 25-16,-49 1 15,24-26-15,0 50 16,25-25-1,-25 25-15,0 0 63,1 0-63,-1 0 31,0 0-15,0 0-16,0 0 15,1 0 1</inkml:trace>
  <inkml:trace contextRef="#ctx0" brushRef="#br0" timeOffset="86431.89">8607 9550 0,'25'0'63,"-25"49"-47,0 26-16,-25 24 15,0 0-15,-24 0 16,49 26-1,-25-26-15,0 0 16,25-25-16,0-49 16,-25-25 93,-74-74-93</inkml:trace>
  <inkml:trace contextRef="#ctx0" brushRef="#br0" timeOffset="86975.13">7888 9550 0,'0'-25'31,"49"25"-31,-24 0 31,124 0-31,-50 0 16,50 0-16,-50-25 15,-24 25-15,-26 0 16,1 0-16,0-25 16,24 25 140,25 0-156,-24-49 0,-26 49 15,1 0-15,-25 0 16,0 0-16</inkml:trace>
  <inkml:trace contextRef="#ctx0" brushRef="#br0" timeOffset="87507.15">9079 9426 0,'0'49'63,"0"26"-63,0-26 15,0 26-15,0-1 31,0-24-31,-25 24 0,-25 1 0,25-26 16,25 26 0,0-26-16,0-24 0,0 0 31,0 25-31,-25-50 0,25 24 16,0-48 93,0-51-109,25 1 16,25-1-1,-50-24-15,25-25 0,-25 25 16</inkml:trace>
  <inkml:trace contextRef="#ctx0" brushRef="#br0" timeOffset="88080.32">9252 9252 0,'25'25'0,"-25"0"15,25 0-15,-25 24 16,25 1 0,49-1-16,-74 1 15,25 0 1,0 24-1,-1-24 17,1-26-32,-25 26 0,0-25 0,0 49 15,50-49 1,-50 25-16,0-26 0,0 1 16,25 0-1,-25 0 1,0 0-16,0 24 15,0-24 17,24 0-32,-24 0 15,0 0 63</inkml:trace>
  <inkml:trace contextRef="#ctx0" brushRef="#br0" timeOffset="88584.28">9128 9748 0,'50'0'78,"24"0"-78,1 0 15,-26 0-15,26 0 16,-51 0 0,1 0-1</inkml:trace>
  <inkml:trace contextRef="#ctx0" brushRef="#br0" timeOffset="89533.66">10443 9748 0,'-50'0'125,"25"25"-125,1 0 15,-51 0-15,26 24 16,49-24 0,0 0-16,0 0 15,0-1-15,0 1 16,0 0-1,0 25-15,0-25 47,24 24-47,1-24 0,25 0 16,-25-25 0,-25 25-1,49-1-15,-49 1 31,0 0-31,0 0 0,0 0 16,0-1 0,0 1-1,0 0-15,0 49 16,-25-74 0,1 0-1,-26 0 1,0 0-1,26 0 1,-1 0-16,0 0 16,25-24 15,0-1-15,0 0-1,0 0 1,0 0 15,50-49-31</inkml:trace>
  <inkml:trace contextRef="#ctx0" brushRef="#br0" timeOffset="90249.82">10592 10269 0,'24'-25'79,"-24"-24"-64,25 49-15,25-50 16,-25 25-1,24 1 1,-24 24-16,0-25 0,-25-25 31,-50-24-15,25 49 0,1 25-16,24-25 0,-25 25 15,0 0 1,0 0-16,0 0 0,1 0 31,-1 0-31,0 25 16,0 24-16,-24-24 15,24 50-15,0-50 16,25 24 0,0 1-1,0-1 1,0-24-16,25 0 15,-25 0-15,25-25 16,-25 25 0,24-1-16,1 1 0,25-25 15,-25 0 1,-1 0-16,1 0 16,0 0-16,0 0 15,24 0-15,-24 0 16,25-25-16,-25 25 15,-1 0-15,-24-24 16,0-1 31,0 0-31,0 0-1</inkml:trace>
  <inkml:trace contextRef="#ctx0" brushRef="#br0" timeOffset="93274.4">11460 10046 0,'25'0'47,"-75"0"0,0 0-47,26 0 16,-26 25-16,25-25 15,0 25 1,1 24-16,-26-24 16,50 0-1,0 0 1,0 24-1,0-24-15,0 0 16,0 0-16,0-1 31,74-24 16,-49-24-31,0 24-16,25-50 31,-1 0-31,-49 26 16,0 123 93,0-25-109,0 25 16,0 1-16,0-1 15,0-25-15,0 25 16,0-24-16,0-1 16,0 1-1,-49-1-15,49-24 16,0-25-16,0-1 15,0 1 17,0 0-32,-25 0 15,0 0 1,-25-25 0,26 0-1,-26 0-15,25 0 16,0 0-16,0 0 15,1 0-15,-26 0 16,25-25-16,0-50 31,25-49-31,0 75 16,0 24-16,0-50 16,0 51-16,50-51 15,0 26 1,-26-26-16,26 50 0,0-24 15,49-26 1,-25 26-16,-24 24 31,49-49-31,-49 24 0,-25 25 16,-1-24 0,1 24-16,-25 0 15,0 0 1,0 50 93,25 25-93,0 24 15,-25 25-31,0-74 0,0 25 0,0-26 16,0 1 15,0 0-31,0-50 78,49-24-78,-49-1 0,0 25 16,25-24-1,0-1-15,0 0 16,0 26-16,-1-26 16,-24 25-1,25 25 1,0 0 31,0 0-32,24 75 17,-49-26-17,0 1-15,0-1 0,0-24 16,0 0-16,0 0 15,25 0 79,25-25-63,-25-25-31,-1-25 16,26-24 0,0 24-16,-25 25 0,-1 1 15,1-1 32,0 25-47,0 0 16,-25 25-16,25-1 15,-25 1-15,0 25 16,0-25-16,24-1 31,-24 51-31,25-26 16,0-24 15,0-25 0,49 0-15,-49 0 0,25 0-1,-1 0-15,-49-25 0,25-24 16,-25 24 0,0-25-16,0 1 15,0 24 1,0-25-16,-25 26 15,-24-1 1,-1 25 0,25 0-1,0 0-15,1 0 16,24 49 0,0-24-16,0 25 15,0-1 1,0-24-16,0 0 15,0 25 1,24-26-16,-24 1 0,50-25 16,-25 0 15,49 0-15,1 0-1,-51 0-15,1-25 16,0 1-1,74-51-15,-74 50 16,49-49-16,-74 49 16,0 0 15,25 1-31,-25 48 62,0 26-46,0-25-16,50 74 16,-25-49-1,-25-26-15,0 51 16,0-50 0,0-1-16,24-48 62,-24-51-46,25 26-1,-25-1 1,0 25-16,25-24 16,0-1-1,0 0-15,0 50 0,24 0 16,-24 0-1,49 25 17,-49-25-32,0 25 0,-25 0 15,25 24-15,0-24 16,-1 0-16,-24 0 31,0 24-31,0-24 0,0 0 16,0 0 46,25-75 1,0 25-63,0-24 15</inkml:trace>
  <inkml:trace contextRef="#ctx0" brushRef="#br0" timeOffset="93728.39">13717 10145 0,'0'50'63,"25"-1"-48,0 26-15,-25-1 16,24 1 0,1-26-16,0 1 15,-25 24-15,50-24 0,-50-1 16,-25-73 125</inkml:trace>
  <inkml:trace contextRef="#ctx0" brushRef="#br0" timeOffset="94103.84">13767 10492 0,'49'0'15,"1"0"-15,-25 0 0,24 0 16,-24 0 0,0-24-1,0 24 17,-1 0-32,1 0 15,0 0-15,0 0 16</inkml:trace>
  <inkml:trace contextRef="#ctx0" brushRef="#br0" timeOffset="95265.11">14536 10443 0,'0'-25'47,"0"0"-47,-25 25 16,-25 0-16,25 0 46,-24 0-46,24 0 16,0 0-16,25 25 47,25 0-31,-25 0-1,25-1-15,24-24 31,-24 0-15,25 0-16,-1 0 16,1 0-16,0 0 15,-1-24-15,1-1 0,-1 0 16,-24 0 0,0 0-16,25 1 15,-50-1-15,49 0 16,-49 50 62,0 0-78,0 24 16,0-24-1,0 0-15,0 0 16,25-50 62,-25 0-62,25-25-16,0-24 0,-25 24 15,0 26-15,0-1 16,24 25 124,-24 25-140,0 49 16,0-49-16,25 24 16,0 1-16,-25 0 15,25-26 1,0 26 0,-25-25 109,-25-25-125,0-25 15,25 0-15,-50-24 16,26 24-16</inkml:trace>
  <inkml:trace contextRef="#ctx0" brushRef="#br0" timeOffset="95887.29">14784 9674 0,'24'0'15,"26"0"1,-50 74 0,0-49 31,25 25-47,-25 24 15,0-49 1,25 24-16,-25-24 15,0 25-15,0-25 0,0 0 16,0-1 0,0 26-16,0-25 15,0 0 1,0-1 0,0 1-1,0 0 32,0 0-16</inkml:trace>
  <inkml:trace contextRef="#ctx0" brushRef="#br0" timeOffset="96570.64">14734 9947 0,'0'0'0,"74"0"15,-49 0 1,0 0-1,0 0-15,49-25 32,-24 0-17,-25 25 1,-1 0 31,1 25 0,-25 0-32,0-1 1,0 26-16,0 0 16,0-1-16,0 26 15,0-26-15,0 26 16,0-26-16,0-24 15,0 25-15,0-25 16,0 24-16,25-49 109,0 0-93,0 0-16,24 0 31,-24 0-31,49-25 0</inkml:trace>
  <inkml:trace contextRef="#ctx0" brushRef="#br0" timeOffset="96895.61">15304 9624 0</inkml:trace>
  <inkml:trace contextRef="#ctx0" brushRef="#br0" timeOffset="98264.77">15528 10145 0,'0'25'46,"0"0"-30,-25 49-16,0-49 16,0 25-1,1-50 1,24 24-16,0 1 16,0 0-16,0 0 31,0 0-31,0-1 15,0 1 1,0 25 0,49-25-1,1-25 1,-1 0 0,-24 0-1,25 0-15,-25 0 0,-1 0 16,-24-50-1,0 0 1,0 26-16,0-51 16,-49 26-16,-26-51 15,51 100-15,24-24 16,-25-1-16,25 50 125,0-1-125,0 1 16,49-25-1,1 0 1,24 0-16,26 0 15,-76 0 17,1 25-1,-25 0-15,25 0-16,-25-1 15,25 26-15,-25-25 16,0 24-16,0-24 15,0 25 1,25-25 0,-25-1-16,0-48 93,74-76-77,-74 51 0,0-26-16,25 26 15,24-1-15,-24 1 16,0 49 0,0 0 15,0 0-31,-1 0 15,1 0 1,25 0 0,-50 24-1,25 1-15,-25 0 16,0 0 0,0 0-16,24 24 0,-24 1 15,0-25-15,0 24 16,0-24-16,0 0 31,25-25 63</inkml:trace>
  <inkml:trace contextRef="#ctx0" brushRef="#br0" timeOffset="98776.38">17611 10170 0,'25'0'47,"-25"25"-32,0 49 1,0-24-16,25 24 16,-25-49-1,0 25-15,0-26 0,0 26 0,25-25 16,0-50 109,-25-49-125,0 49 16,0-25-16,49-24 15,-24 49-15,-25-25 16,25 1-1,49-26-15,-49 26 0</inkml:trace>
  <inkml:trace contextRef="#ctx0" brushRef="#br0" timeOffset="99306.97">18207 10492 0,'24'0'141,"-24"-24"-126,-24-1 1,-1 0 15,0 0-15,0 0-1,-24-49 17,49 49-32</inkml:trace>
  <inkml:trace contextRef="#ctx0" brushRef="#br0" timeOffset="101055.89">18033 10120 0,'25'0'15,"-25"25"1,25-25 0,-1 0-1,-24 25-15,25 25 16,-25-26 0,0 26-1,50 0 1,-25 24-16,-25-24 15,0-26 1,0 1-16,0 0 63,0 0-63,0 0 31,0-1-16,24-24 64,1 0-64,25 0-15,-1-49 16,-24 24-1,0-25-15,0-24 16,0 74 0,-25-74-16,0 49 15,0-25 1,0 1-16,0-1 0,0 25 31,0 0 32,-25 25-48,0 0 1,25 25-16,-25 50 16,25-51-1,-25 26-15,25 0 16,0-1 15,0 1-31,0-25 16,0-1-1,25 1 1,0 25-16,74-50 16,-24 25-1,-26-25 1,1 0-16,-25 0 15,0 0-15,-1 0 16,26-50 0,-25-24-16,0 49 15,-1-50 1,-24-24-16,50 0 16,-25-25-16,0-99 15,-25 74 1,0 0-16,0 25 15,0 74-15,0 26 16,0 98 78,0 0-79,0 1-15,24 24 0,-24 0 16,0 0 0,0 25-16,0-49 0,0 49 15,0-50 1,0 26-16,0-51 16,0 26-16,0-1 15,50-49-15,-50 0 16,0-1-16,0 1 15,-25-50 110,25-24-125,-74 24 16,74-25 0,-25 50-16,0-49 15,0 24 1,1 0-16,-26-24 16,50 24-1</inkml:trace>
  <inkml:trace contextRef="#ctx0" brushRef="#br0" timeOffset="101655.34">18752 10120 0,'25'-24'109,"0"24"-93,49 0-16,-24 0 15,0-25-15,49 0 16,-74 25-16,24 0 16,-24 0-1</inkml:trace>
  <inkml:trace contextRef="#ctx0" brushRef="#br0" timeOffset="102148.9">19199 10145 0,'0'25'15,"0"25"1,49 24 0,-49-24-16,50 24 15,-25 0-15,0-49 0,-1 50 16,1-51-16,0 26 15,0-25 1,-25 0 78,49-25-79,-24-25 1,-25 0-16,25-49 16,50-1-16,-75 26 15,24-26-15,26-24 16,-50 74 0,0-24-16,0-1 15,0 25 1</inkml:trace>
  <inkml:trace contextRef="#ctx0" brushRef="#br0" timeOffset="103823.69">19397 10220 0,'25'0'16,"-25"24"-16,25 26 16,0-50-16,-25 50 15,24-50 1,-24 24 0,25-24-1,0 50 1,-25 0-1,25-50 1,0 24 0,-25 26-16,25-25 31,-25 0 47,24-25-62,51 0-1,-50 0-15,24 0 16,-24 0 0,0 0-16,-25-50 15,0-24 1,0 49-16,0-50 15,0 51-15,0-26 16,0 25 0,0-24-1,0 24-15,0 0 0,25 25 63,-25 25-16,0 24-32,0 26-15,0-26 16,24 26-16,-24-50 16,25 24-16,-25 1 15,25-1 1,0-49 62,0 0-62,-1 0-1,1 0-15,-25-49 31,0-1-31,0 1 16,0 24 0,0 0-16,0 0 265,0 0-249,0 1 0,0-1-16,-25 25 15,1-25-15,-1 25 16</inkml:trace>
  <inkml:trace contextRef="#ctx0" brushRef="#br0" timeOffset="104848.48">20141 10145 0,'0'0'0,"0"25"15,0 25-15,25-26 16,-25 1 31,0 0-32,0 25 17,25-26-17,-25 1-15,0 0 31,0-50 157,0-24-172,0 24-1,0-50-15,0 26 0,0-1 16,0 25-1,25 1 110,0 24-46</inkml:trace>
  <inkml:trace contextRef="#ctx0" brushRef="#br0" timeOffset="105416.14">20439 9699 0,'25'24'15,"0"26"1,-25 0-16,0 24 16,0-24-16,0 24 15,0-24-15,0 24 16,0 1-16,0-1 16,0 0-16,0 26 15,0-76-15,0 51 16,0-26-16,0-24 15,24-25 79</inkml:trace>
  <inkml:trace contextRef="#ctx0" brushRef="#br0" timeOffset="106119.56">20687 10071 0,'0'74'47,"-50"-49"-47,50 0 16,-74 49 0,74-49-16,-50 0 15,50 24 1,-24-49-16,24 25 125,24 25-125,1-25 15,25-25 1,-25 24 0,24-24 15,-49 25-31,25 0 16,0-25 30,0 25-46,-25 0 32,25-1-1</inkml:trace>
  <inkml:trace contextRef="#ctx0" brushRef="#br0" timeOffset="106759.58">22051 9475 0,'0'25'47,"-74"50"-31,49-51 0,0 1-1,1 0 1,-1 0-16,25 0 15,-25-1 1,0 26-16,25 24 0,-25 1 16,25 24-1,-24-24-15,24 24 0,0 0 16,0-49 0,0-1-16,0 26 0,0-51 15,0 26 1,0-25-1,0 0-15,0-1 16,24-24 0</inkml:trace>
  <inkml:trace contextRef="#ctx0" brushRef="#br0" timeOffset="109359.33">22399 10071 0,'0'25'63,"24"-1"-63,-24 26 15,0-25-15,0 0 16,0-1-1,25-24-15,-25 25 32,25-25-1,-25 25-15,25-25 46,24 0-62,-24 0 16,25-50-1,-25 26-15,-1-26 16,-24 25-16,25-24 16,-25 24-16,0-25 15,25 0-15,-25 26 16,0-1-1,0 50 95,0 49-95,0-24-15,0-25 16,0-1-16,0 1 0,0 25 16,0-1-1,0-24-15,0 0 16,25 0 93,0-25-93,0 0 15,-25-75-31,0 26 16,24 24-16,-24-25 15,0 1 1,0-1 0,50 25-16,-25 0 0,0 25 0,-1 0 15,1 0 1,25 25 31,-50 0-32,0 25-15,25-25 16,-25-1-16,0 26 16,0 0-1,0-26-15,0 1 32,49-74 93,-49-1-110,25 0 1,-25 1-16,74-1 0,-49 0 15,0 26 1,0 24 0,0 0-1,-1 0 1,1 0 0,0 0-1,-25 49 1,0 1-1,0 0-15,0-26 16,0 26 0,0-25-16,0 0 0,0-1 15,0 1 1,25 0 62,0-25-78,-1 0 0,1 0 16,0 0-16,25 0 15,-26 0 1,76 0-16,-76-50 16,1-24-1,0 49-15,-25-24 16,0 24-1,0-50-15,0 26 16,0 24-16,0 0 16,0 0 46,-50 25-46,26 25-16,24 0 15,-25 0-15,25 24 16,0-24 0,0 25-16,0-1 15,0-24 1,0 0 15,0 25-15,25-50-1,-1 24 1,26-24 0,-25 0-16,24 0 0,-24 0 15,25 0 1,0-24-16,24 24 16,-49-25-1,49-25-15,-74 25 0,25-49 16,25-1-16,-50 51 15,0-51-15,0 26 16,0-1-16,0-24 16,24-1-16,1-49 15,-25 99 1,25-24-16,-25 24 16,25 0 30,-25 50 17,0 0-63,0 49 0,0 1 16,0 24-16,0 149 31,0-174-31,0 100 15,0-100 1,0-49-16,0 25 16,0-1-16,0-24 15</inkml:trace>
  <inkml:trace contextRef="#ctx0" brushRef="#br0" timeOffset="109887.67">24011 9971 0,'0'-24'78,"25"24"-63,24 0-15,26-50 16,-26 25-16,100 25 31,-50 0-15</inkml:trace>
  <inkml:trace contextRef="#ctx0" brushRef="#br0" timeOffset="110424.43">24854 9227 0,'75'75'62,"-50"-26"-62,24 26 16,-49-50-16,25 49 16,25 25-16,-1-24 15,-24-26-15,0 75 16,0-25-16,-25 1 15,24-26-15,-24 50 16,0-49-16,0 49 16,0-50-16,0 25 31,0-49-31,0-1 0,0-24 16</inkml:trace>
  <inkml:trace contextRef="#ctx0" brushRef="#br0" timeOffset="124631.19">24507 10294 0,'0'99'94,"0"-24"-94,-25-1 15,0-49-15,25 74 16,-49-49-16,49 24 15,-25 0 1,25 1-16,0-50 0,0-1 16,0 1-1,0 0-15,0 0 0,0 0 16,-25-1 15,25 1 0,0 0 1</inkml:trace>
  <inkml:trace contextRef="#ctx0" brushRef="#br0" timeOffset="126407.87">25350 9748 0,'0'0'16,"-24"0"-1,-1 0-15,0 0 32,0 0-1,0 25-16,1 0 1,-1 49 0,0-24-1,-25 24 1,26-24 0,24 0-16,0-26 15,0 26-15,-25 0 0,0 49 16,25-74-1,0 24-15,0-24 16,0 0-16,25 74 16,-25-74-16,0 0 15,25 24-15,-1 26 16,26-51-16,24 51 16,-49-50-16,25-1 15,24-24-15,-49 0 31,49 0-31,1 0 0,-50 0 0,49 0 16,-49 0 0,0 0-16,-1-24 15,1-51-15,-25 26 16,25 24 0,-25-50-1,0 26-15,0-1 16,0-24-16,0 24 15,0 1-15,0-51 16</inkml:trace>
  <inkml:trace contextRef="#ctx0" brushRef="#br0" timeOffset="127560.18">25995 9723 0,'0'75'63,"0"24"-48,0 0-15,-24 1 16,24 48-16,-25-48 16,-25 98-1,50-148-15,0-26 16,0 1-1,0 0-15,0 0 110,0-50-79,25-25-31,0-198 31,24 100-31,-24 48 0,25 51 16,-50-75-16,25 49 16,-1 1-16,1 49 15,-25 0 1,25 0-16,0 1 15,0-1 1,-1 25 0,26 0-16,-25 0 31,0 0-15,-25 49-1,0 1 1,0-25-16,-100 124 15,76-100 1,-51 51-16,-24-76 16,25 51-16,24-50 15,0 49-15,50-49 32,0 0-17,0-1 16,0 26-31,0-25 16,25-25 0,50 0-1,98 74 1,-123-74 0,24 25-16,1 0 15,-26 0 1,-24-25-16,0 24 15,0-24 142,24 0-157</inkml:trace>
  <inkml:trace contextRef="#ctx0" brushRef="#br0" timeOffset="128064.93">27012 9922 0,'0'49'16,"0"1"-1,0 25 1,0-1-16,0 0 16,0 26-16,0-1 15,0 0-15,0-49 0,0 24 16,25 0-1,-25-49-15,0 25 16,25-50-16,-25 25 0,25-149 141,-25 49-126,0-24-15</inkml:trace>
  <inkml:trace contextRef="#ctx0" brushRef="#br0" timeOffset="128664.87">27930 9674 0</inkml:trace>
  <inkml:trace contextRef="#ctx0" brushRef="#br0" timeOffset="129326.79">27186 9773 0,'25'0'78,"0"0"-62,24 0-16,-24 0 16,25 0-1,98 0-15,-98 0 0,49-25 16,0 0-16,-49 25 16,49-24-1,-74 24-15,25-25 0,-26 25 16,1 0 46,0-50-46</inkml:trace>
  <inkml:trace contextRef="#ctx0" brushRef="#br0" timeOffset="130223.37">27285 10418 0,'50'0'109,"24"-25"-93,75-24-1,-25-26-15,-50 50 16,100-49-16,124 24 16,-149 1-1,-50 49 1,0 0-1,-49 0 1</inkml:trace>
  <inkml:trace contextRef="#ctx0" brushRef="#br0" timeOffset="131496.49">27384 9723 0,'-74'25'125,"-50"0"-94,-25 49-31,50-49 16,-100 99-16,125-99 0,-25 25 15,74-1 1,0-24 0,25 0-1,0 0 1,50-25 0,-50 25-1,0-1 1,49 1-1,-24 0 17,-25 0-17,50 0 1,-25-1 0,-1 1-1,1 25 1,0-25-16,0 49 15,0-24 1,-25-1-16,24 1 31,1 49-31,-25-74 16,0 49-16,0-49 16,0 0-1,0 0 1,0-1-1,25-24 1,0 25 47,-25-74 77</inkml:trace>
  <inkml:trace contextRef="#ctx0" brushRef="#br0" timeOffset="132159.29">26863 10567 0,'75'0'94,"24"0"-94,0-25 16,25 25-16,0-25 15,-49 25-15,-26-25 16,26 25-16,-50-24 16</inkml:trace>
  <inkml:trace contextRef="#ctx0" brushRef="#br0" timeOffset="132991.71">28426 10418 0,'25'25'79,"-25"0"-64,0-1 1,0 26-1,0 0-15,0-1 0,0 26 16,0-51-16,0 51 16,0-1-1,0-49-15,0 49 16,0-49 15,0 25-31</inkml:trace>
  <inkml:trace contextRef="#ctx0" brushRef="#br0" timeOffset="135514.31">25202 9971 0,'49'0'46,"-24"0"1,25 0-47,74 25 16,-25 0-16,50 0 16,49 25-16,-99-50 15,75 74 1,0-49-16,24 0 0,25-1 15,-74 51-15,0-75 16,-25 25-16,25 74 16,-25-74-1,-50-25 1,-49 0-16,49 49 16,-24-24-16,0-25 15,-1 25 1,-24 0-1,25-1-15,-26-24 16,51 25-16,-26-25 16,1 0-1,-25 0-15,0 50 0</inkml:trace>
  <inkml:trace contextRef="#ctx0" brushRef="#br0" timeOffset="136607.17">2778 12229 0,'25'-25'109,"173"0"-109,-98 25 0,24-25 16,-50 0-16,0 25 16,-49 0-16,0-24 15,0 24-15</inkml:trace>
  <inkml:trace contextRef="#ctx0" brushRef="#br0" timeOffset="137239.69">3845 11385 0,'0'0'0,"25"149"31,-25-99-31,0 49 16,0 25-16,0-25 15,0-24-15,0-26 32,0 50-32,0-74 15,0 50-15,0-50 16,0-1-1,0 1 32,0-50 31,0-49-78,0 24 16,0 1-16,0-51 16,0 1-16,0 25 15,0-25-15,0-25 16,0 49-16,24 50 16,1-24-16,0-26 15</inkml:trace>
  <inkml:trace contextRef="#ctx0" brushRef="#br0" timeOffset="138232.41">4018 11410 0,'0'-25'16,"25"25"15,25 0-31,-1-24 16,1 24-16,-25 0 15,0 0 1,24 0-16,1 0 31,-25 0-15,-1 24 31,-24 1-47,0 25 15,0-25 1,0 24 0,-24 1-16,-26-25 0,25 49 15,-49-49 1,24 24-16,1-49 15,-1 0-15,0 25 16,26-25-16,-1 25 16,0 0 77,50-25-30,0 0-63,49 0 16,25-25-16</inkml:trace>
  <inkml:trace contextRef="#ctx0" brushRef="#br0" timeOffset="139008.57">4490 11658 0,'24'0'31,"-24"25"-15,-24 0-16,24 24 15,-25 26-15,0-26 16,25-24-1,0 25 1,0-25-16,0-1 16,0 1-16,0 0 15,0 0 1,25 0 0,0-1-1,-1-24-15,26 0 16,0 0-16,-1 0 15,50 0-15,-74 0 16,25 0-16,0 0 16,-1-24-16,-24-1 15,-25-25-15,0 1 16,0-51 0,0 76-1,-25-26-15,0 0 16,1 1-1,-1 49 1,0 0 15,0 0-15,0 0-16,0 0 0,1 25 16,-1-25-1,0 49 1,-25-49-16,50 25 15,0 0 17,0 0 15,25-25-16</inkml:trace>
  <inkml:trace contextRef="#ctx0" brushRef="#br0" timeOffset="139746.91">5457 11708 0,'-50'0'16,"1"0"-16,-50 0 15,24 0 1,26 25-16,-26-1 15,50 1 1,25 25 31,0-1-31,25 1-1,0-50-15,25 74 16,49-49-1,-74 25-15,24-25 16,1-25-16,-50 24 16,25 1-16,-1 0 15,-24 25 1,0-25 15,0-1-15,0 1-1,0 0 17,0 0-17,-24-25 1,-1 0-16,0 0 0,0 0 16,-24 0-1,49-25 16,0 0-15,0 0 47,74-49-48</inkml:trace>
  <inkml:trace contextRef="#ctx0" brushRef="#br0" timeOffset="140226.01">5705 11633 0,'25'50'62,"-25"24"-62,25-24 16,-25 24-1,0 1-15,24-1 16,-24-24-16,25 24 16,-25-24-1,0 0-15,25-50 16,-25 24 0,0 1-16</inkml:trace>
  <inkml:trace contextRef="#ctx0" brushRef="#br0" timeOffset="140758.73">5755 12129 0,'24'0'47,"1"-49"-31,0 24-16,25 25 16,-25-25-16,74 0 15,-74 25-15,49-24 16,-24-1-1,-26 25 1,26 0-16,-25-25 16,0 0-1,-1 25-15,1 0 0,0-25 78</inkml:trace>
  <inkml:trace contextRef="#ctx0" brushRef="#br0" timeOffset="141905.26">6772 11881 0,'0'50'31,"0"0"-31,0-1 16,0 1-16,0-1 16,0 26-16,0-50 15,-25 24 1,25-24 0,0 0-16,0 25 93,0-26-61,0-98 93,0 0-110,0-1-15,0-24 16,0 49-16,0 25 15,0-24-15,0 24 16,0-25-16,0 26 31,0-26-15,25 25 0,-1 0-1,1 25 1,0 0-1,0 0 1,0 0 0,0 0-1,-1 0 1,1 0 15,0 0-15,-25 25-1,25 0 1,-25 0-16,0 0 16,0-1-1,0 1-15,0 0 16,0 25 15,-25-26-15,0-24-16,0 0 15,-24 0 1,24 25 0,0-25-16,0 25 93</inkml:trace>
  <inkml:trace contextRef="#ctx0" brushRef="#br0" timeOffset="143234.25">7119 12179 0,'0'-50'31,"25"-24"-31,-25 24 16,25 1-16,-25-26 16,0 26-16,0-50 15,0 74 1,0 0-1,-25 25 64,0 0-64,25 25-15,0 0 0,-74 74 16,74-50-1,0-24-15,0 25 32,0 24-32,0-49 0,0 0 15,24-25-15,26 0 16,24 49-16,-49-24 16,0-25-16,25 0 15,-26 0 1,-24 25-16,25-25 15,-25 25 17,0 0-17,0 0 1,0-1 0,25 1 15,0-25-16,24 0 17,1 0-17,-25 0 1,24-49-16,-49-1 16,0 0-1,0 25-15,0 50 110,50 0-95,-25 0 16,24-25-15,-49-75 47,0 51-48,-24 24-15,-26-25 16,25 25-1,0 0 1,-24 0 0,24 0-1,0 0-15,0 0 16,1 0 0,24 25-1,0-1 63,0 1-46,74-25-32,-24 0 0</inkml:trace>
  <inkml:trace contextRef="#ctx0" brushRef="#br0" timeOffset="146359.81">8037 12105 0,'0'0'0,"-50"0"0,0 24 16,50 26 172,25-25-188,0-25 15,25 0 1,74 25-1,-99-25-15,49 0 16,0 0 0,-24 0-16,0 0 0,-1 0 15,-24 0 1,0 0 0,-25-25-16,0 0 15,0 0-15,0 0 16,0 1-16,0-1 0,0 0 15,-50-25 1,25 26-16,1-1 16,-1 25-1,0 0-15,0 0 32,25 25-1,0-1-16,0 1 1,0 25-16,0-1 16,0-24-1,25 0-15,0 0 32,0 0-17,-1 0 1,1-1-1,0-24 1,0 0 0,24 0-1,-24 0 17,-25-24-17,0-1 48,0-25-63,0 25 15,0-24-15,0 24 16,-25 25 0,1-50-1,24 25-15,0 75 156,24-50-140,1 0-16,0 25 47,-25 0-31,0-1 15,0 1-16,0 0 1,-25-25 15,124-25 79,50-24-110,-74 24 15,24 0-15,-49 0 16,-26-24 0,-24-1-1,0 25-15,0 0 47,-49 25-16,24 25-15,25 25 15,0-25 0,0 49-15,25-49-16,0 49 16,-1-74-16,51 75 15,-26-75 1,-24 49-16,25-24 0,-25 0 16,24 0-16,-24 0 15,0-1 1,-25 1-1,0 0-15,0 0 16,0 0 47,-25-25-17,25-25 1,0-50-47,0-49 47,0 149 109,0 0-156,0 0 16,0 0-16,0-1 31,50-24 16,-26-24-31,1 24-16,25-50 15,-25 0-15,24 1 0,1 24 16,-25-25 0,-1 1-1,1-1-15,-25 25 16,25 0 0,-25 1-16,50 24 15,-26 0 16,1 0-15,0 0 0,-25 24-16,25 1 0,0 25 15,-1-1 1,1-24 0,-25 0-1,0 0-15,0 49 16,50-24-1,-50-25 1,0 0-16,0 24 16,25-49 93,49-25-93,1-24-16,-1 24 15,-24-25 1,24 26-16,0-26 0,-49 25 16,0 0-1,25 75 32,-26 0-31,-24 24-16,0-24 15,0-1-15,0-24 16,0 49-16</inkml:trace>
  <inkml:trace contextRef="#ctx0" brushRef="#br0" timeOffset="146769.29">10195 12254 0,'0'-25'125,"0"-25"-94</inkml:trace>
  <inkml:trace contextRef="#ctx0" brushRef="#br0" timeOffset="147119.53">9426 12030 0</inkml:trace>
  <inkml:trace contextRef="#ctx0" brushRef="#br0" timeOffset="147591.63">10418 12179 0</inkml:trace>
  <inkml:trace contextRef="#ctx0" brushRef="#br0" timeOffset="148775.31">11137 12204 0,'-49'0'109,"-26"0"-93,-24 50-16,0-50 16,0 24-16,74 1 15,25 0 48,0 0-48,25 0 17,-1 24-1,26-49-31,0 0 0,49 0 16,-50 0-16,1-25 15,49 1-15,-49-1 16,0 0-16,-1-25 15,-49 26 1,50-51 0,-50 25-1,0 26-15,0-1 0,0 74 94,0 51-78,0-26-16,0 25 15,0 25-15,25 25 16,-25-50-16,24 50 16,26-50-16,-50 50 15,0-49-15,25-1 16,0 25-16,24-50 15,-49-49 1,-49-25 109,-26-50-109,50 50-1,-24-99-15,-1 25 16,50 49-16,0 0 16</inkml:trace>
  <inkml:trace contextRef="#ctx0" brushRef="#br0" timeOffset="150807.78">12601 12427 0,'0'-49'93,"-99"24"-77,-25 0-16,0 0 16,74 25-16,25 0 15,-25 25 48,50 0-48,0 24 1,0-24-16,0 50 0,0-51 16,0 51-16,0-26 15,0 26-15,25-1 16,0 1-16,25-26 16,-1-24 15,1 0-31,24 0 15,-24-25-15,0 0 16,-1 0-16,-24 0 16,49 0-16,-49 0 15,0 0 1,0 0 15,0-50-31,-1 0 0,1-49 0,-25 74 16,0-49-1,0 0-15,0 49 16,0 0 15,0-49-31,0 49 0,0 0 16,0 0-16,0 0 16,25-24-1,0 49 110,24 74-125,-49-24 16,25 49-1,-25-25-15,0 1 16,0-1-16,0 1 16,25-1-16,-25 25 15,25-49-15,-25-25 16,0-50 125,0-50-126,0 26 1,0-26-16,0-49 0,0 25 15,0 25-15,0-25 16,0 49-16,-25 25 16,25-24-16,0 24 15,0 0-15,0 0 32,25 0-17,0 25 1,-1 0-1,1 0-15,0 0 16,0 0 0,24 0-16,-49 25 47,25 0-47,-25 0 0,0 0 15,0-1-15,0 1 16,0 0-16,-25 49 15,25-49 1,-24 0-16,24 0 16,-25 0-16,-25 24 15,50-24 1,-25-25 0,25 25-1,0 0 16,0-1-15,0 1 0,0 0 15,25 0-15,25 0-16,-1-25 15,-24 24 1,0 1-16,74-25 15,-74 0-15,50 0 16,-51 0 0,26 25-16</inkml:trace>
  <inkml:trace contextRef="#ctx0" brushRef="#br0" timeOffset="151409.68">13494 12353 0,'0'74'62,"25"-49"-46,-1 0-16,1 124 15,0-100 1,-25-24-16,25 0 16,-25 0-16,0-1 15,0 26 1,0-25-16,0 24 16,0-24-1,0 0-15,0 0 16,0 0-16,0-1 15,25 1-15,-25-50 125,0-99-125,0 50 16</inkml:trace>
  <inkml:trace contextRef="#ctx0" brushRef="#br0" timeOffset="151959.65">13568 12303 0,'0'-25'63,"50"25"-63,-1 0 16,1 0-16,-25 0 15,49 0 1,-49 0-16,0 0 0,0 0 15,24 0 64,-24 0-64</inkml:trace>
  <inkml:trace contextRef="#ctx0" brushRef="#br0" timeOffset="152526.9">13568 12675 0,'25'0'62,"25"0"-46,-26 0-16,1 0 16,50 0-1,-26 0 1,-24 0 93,25 0-78</inkml:trace>
  <inkml:trace contextRef="#ctx0" brushRef="#br0" timeOffset="153058.76">14213 12725 0,'25'0'31,"-25"25"-15,0 24 0,0-24-1,0 25-15,25 24 0,-25-24 0,0-26 31,0 26-15,0-25-16,0 24 16,0-24-16</inkml:trace>
  <inkml:trace contextRef="#ctx0" brushRef="#br0" timeOffset="161358.34">14932 12526 0,'0'25'172,"0"25"-172,0-1 15,0-24 1,0 25-16,0-25 15,0 24 1,0-24 0,0 25-1,0-26 1,25-24 0,-25 25-1,0 0-15,25-25 0,-25 25 16,25-25-1,49 49 1,-49-49 0,0 25-16,0-25 15,24 0-15,1 0 16,-1 0-16,-24 0 16,25 0-16,-25-25 31,-25-24 0,-25-50-15,0 74-16,25-25 15,-25 25-15,0 25 16,25-49 0,-24-1-16,-26 25 15,25 1-15,-24-1 16,-26 0-1,26 25-15,-1 0 16,0 0-16,26 0 16,-1 0-16,0 0 15,0 0-15,0 0 16,1 0 15,24 25 32</inkml:trace>
  <inkml:trace contextRef="#ctx0" brushRef="#br0" timeOffset="162096.47">15825 12626 0,'0'24'125,"-24"1"-109,-1-25-1,25 25-15,-50 0 16,50 0-16,-25-1 15,1 26 1,24-25-16,0 24 16,0-24-1,0 50 1,0-51 0,24 26-1,1-50 1,-25 25-1,25-25-15,0 25 16,0-1-16,24-24 16,1 25-1,-25-25-15,-1 0 16,26 0-16,-25 0 16,0 0-1,24-25 1,-49 1-1,25-1-15,0 0 16,-25-49 0,0 49-16,0-50 15,0 51-15,0-1 16,0-25-16,0 25 16</inkml:trace>
  <inkml:trace contextRef="#ctx0" brushRef="#br0" timeOffset="163263.24">16148 12725 0,'0'25'78,"0"49"-78,0-24 16,0-1 0,0 1-1,0-25-15,25 24 0,-25 1 16,24-50-16,-24 49 15,0-24-15,0-74 188,0-51-172,-24 26-1,24 24 1,0-24-16,0 49 0,0-24 0,0-1 15,0 25 1,0 0 15,24 25-15,1 0 0,0 0-1,25 0 1,-26 0-1,-24 50 48,0 0-47,-24 24-1,-1-74-15,0 50 16,-25-1 15,26 26-31,24-51 63,0 1-48,0 0 16,24-25-15,26 0 0,-25 0-1,0 0-15,-1 0 94</inkml:trace>
  <inkml:trace contextRef="#ctx0" brushRef="#br0" timeOffset="169943.12">22299 9996 0,'0'50'125,"0"-25"-94,0 24-15,0-24 0,0 25-16,0-25 15,25-1-15,-25 1 16,25 0 0,-25 0-16,0 0 15,0-1 32,25-24-47,-25 25 31,25-25 1,-1 0-1,1 0-31,0 0 15,0 0 1,0 0-16,-1 0 0,1 0 16,0 0-16,0 0 15,49-25 1,-49 1 0,0-76 15,-25 76-31,0-1 15,0-50-15,0 51 16,0-26 0,0 25-1,0-25 48,0 75 218,0 25-265,0 0-16,0-26 15,0 1 1,0 25-16,0-25 0,0 24 16,0-24-1,0 0 1,0 0-1,0-1-15,0 1 0,0 0 16,0 0 0,0 0-1,0-1-15,0-73 282,0-1-282,50-24 15,-50-1-15,24 51 16,-24-26-16,0 25 15,25-24-15,-25 24 16,25-25 15,0 50 204,0 25-220,-1 0 1,1-25 0,-25 49-1,0-24 1,25 25 31,0-25-16,-25-1 156,0 1-171,25 0-16,-25 0 31,0 0 1,24-1 61,1-24 235,0 0-328,25 0 16,-26 0-16,125 0 16,-99 0-1,-1 0-15,1 0 16,0 0-16,24 0 16,-49 0-16,49 0 15,-49 0 16,25-24-15,-26 24 0,1 0-1,-25-25 1,25 25-16,-25-25 16,25 25-1,-25-50-15,0 26 16,0-1-1,0 0-15,0 0 0,25 25 16,-25-49 0,0 24-1,0-25 1,0 25 15,0 0 16,0 1-31,-25 24 31,0 0-32,-25 0 1,26 0-1,-26 0-15,25 0 0,0 0 16,-24 0 0,-26 24-1,26 1-15,24 0 16,0 0 0,-49 25-16,49-26 15,25 1-15,-25 0 31,25 0-31,0 0 16,0-1 0,0 1-16,0 0 31,0 0-15,0 24-16,0-24 15,25 0 1,0 0-1,24 0 1,-24-25-16,0 0 16,0 0-16,0 0 0,24 0 15,1 0-15,-25 0 16,-1 0 0,1 0-16,25 0 15,-25-25 1,24-25-16,-24 25 15,-25 1 1,25-26 0,25 0-16,-50 26 0,49-26 15,-24 25-15,0 0 32,-25 1-17,49-51 1,-49 50-16,0 0 15,0 1-15,0-26 16,0 25 0,0 0-16,25 1 15,-25-1 1,0 0-16,0 0 16,0 0-16,0 1 15,50 24 173,-50 49-188,0 50 15,0 1-15,0 173 16,0-199 0,0 25-16,25-24 15,-25-26 1,0-24-1,0 0-15,0 0 16,24-25 0,-24 24-16</inkml:trace>
  <inkml:trace contextRef="#ctx0" brushRef="#br0" timeOffset="170567.56">23887 9847 0,'50'0'94,"24"-24"-94,-24-1 15,-1 25-15,100 0 16,-99 0 0,-1-50-16</inkml:trace>
  <inkml:trace contextRef="#ctx0" brushRef="#br0" timeOffset="173119.89">28897 10046 0,'-24'0'141,"24"25"-125,0 0-16,0 49 31,0-24-31,0-1 0,0 1 0,0-25 16,24 49-1,-24-49-15,0 24 0,0-24 16,0 50-1,0-51 1,0 26-16,0-25 16,0 0-1,0 24-15,0-24 16,0 0 0,25 0-1,-25-50 110,0-74-94,0 24-31,0-24 16,0-25-16,0 74 0,0 26 16,0-26-1,0 25 1,0-24-16,0 24 0,0-25 16,0 25-16,25 1 15,0-1 16,-25 0 48,49 25-33,-24 0-30,0 25-16,-25 0 16,0-1-1,0 26-15,0 24 32,0-49-32,0 50 15,0-51 1,0 1-1,0 0-15,0 0 16,-25 0 0,25-1 15,-25-24 125,-24 50-140,24-25 15,0-25 188,0 0-125</inkml:trace>
  <inkml:trace contextRef="#ctx0" brushRef="#br0" timeOffset="174141.39">29493 10195 0,'0'-25'125,"-50"25"-109,25 25-1,1 0-15,-1-1 16,0-24 0,25 50-16,0-25 15,0 24 16,0-24-31,0 25 16,0-25 0,0-1-1,25 1 1,-25 0-16,25-25 16,24 0-16,-49 25 15,75 0-15,-26-1 16,26 1-16,-51-25 15,1 0-15,0 0 16,0 0-16,-25 50 63,0-25-48,-25-25 1,0 49-1,0-49-15,-49 50 16,24-50 0,26 0-1,-26 0-15,25 0 16,-24 0 0,24 0 30</inkml:trace>
  <inkml:trace contextRef="#ctx0" brushRef="#br0" timeOffset="175223.16">29840 10393 0,'25'25'79,"0"49"-79,-25 1 0,24-1 15,-24 1-15,0-26 16,0-24-16,0 25 15,0-26-15,25 1 16,-25 0 0,0-99 140,0-1-156,0-24 16,-74-50-16,49 25 15,25 75 1,0 24-16,0 0 15,0 0 17,0 0-1,0 1-15,25 24-16,0 0 15,24 0 1,-24 0-16,25 0 15,-26 0 17,-24 49 30,0 1-62,0-25 16,0-1-1,0 1-15,0 0 16,0 0-16,0 0 16,-24-25-1,-26 24 1,25-24 0,0 0 62</inkml:trace>
  <inkml:trace contextRef="#ctx0" brushRef="#br0" timeOffset="176275.87">30311 10244 0,'0'25'63,"0"25"-63,0 24 15,0-24-15,0 24 16,0-24-16,0-1 16,0 26-16,0-26 15,0-24 1,0 0 0,0 0-16,0 0 15,50-75 110,-50 0-109,0-24-16,0 0 15,0-1-15,0 1 16,0-1 0,0 1-16,0 49 0,0-24 15,0 24 1,25 25-16,0 0 78,24 0-62,-24 25-1,25 49-15,-26 50 16,1-99-16,25 74 16,-50-49-16,0-1 15,0-24-15,25-25 31,-1-74 126,1-1-142,-25 1-15,25 24 16,-25-24-16,0-1 16,0 1-16,0 24 15,0 1-15,0 24 16,0-25-16</inkml:trace>
  <inkml:trace contextRef="#ctx0" brushRef="#br0" timeOffset="177624.5">30857 10542 0,'25'0'125,"0"0"-109,-1 0-16,26 0 15,-25 0 1,0-25-16,-25 0 16,24 1-1,-24-1-15,0 0 16,0 0-16,0-24 31,-24 24-15,-1 25-1,0 0 1,-25 0 0,26 0 15,-1 25-16,25 24 1,0 1-16,0-1 16,0-24-1,0 25-15,0-25 0,25 49 16,-1-49-16,1 0 16,0 24-16,0-24 15,24 0 1,-24-25 15,0 0-31,0 0 16,0 0-16,-1 0 15,1 0-15,25-25 16,-50 0 0,25 0-16,0-24 15,-25-1 1,0-24 15,-50-224-31,25 249 16,0-1-16,25 25 15,0 50 126,0 25-125,0-1-16,0 1 15,0 24-15,25-24 16,-25 24-16,0-24 15,0-1 1,25-49-16,-25 50 0,0-25 16,0 0-1,0-1 1,25-24-16,-25 25 47</inkml:trace>
  <inkml:trace contextRef="#ctx0" brushRef="#br0" timeOffset="178156.21">31204 10567 0,'0'-25'109,"50"-49"-109,0 49 0,-1-25 0,26 25 16,-26-24 0,-24 49-16,25-25 15,-50 0 1</inkml:trace>
  <inkml:trace contextRef="#ctx0" brushRef="#br0" timeOffset="178832.21">32345 9699 0,'50'0'109,"-25"24"-109,0 51 16,-1-26-16,1-24 16,-25 50-16,0-51 15,25 1-15,-25 0 16,0 0-16,25 0 31,-25 24-31,25-24 0,-25 25 0,0 24 16,24-24-1,-24-1-15,0-24 0,0 25 32,0-25-32,0-1 15,0 1-15,0 0 16,0 0-16,0 0 16,0-1-1,0 1-15,0 0 78</inkml:trace>
  <inkml:trace contextRef="#ctx0" brushRef="#br0" timeOffset="179607">31552 10889 0</inkml:trace>
  <inkml:trace contextRef="#ctx0" brushRef="#br0" timeOffset="179911.34">31800 10666 0</inkml:trace>
  <inkml:trace contextRef="#ctx0" brushRef="#br0" timeOffset="180271.7">32122 10666 0</inkml:trace>
  <inkml:trace contextRef="#ctx0" brushRef="#br0" timeOffset="182657.66">24755 8508 0,'25'0'78,"0"25"-78,-1 49 31,-24-49-15,50 49-16,-50 1 15,0-26-15,0-24 16,0 25-16,25-1 15,-25-24-15,0 0 16,0 0 15,0-50 157,0-25-173,50 1-15,-50 24 16,0 0-16,24 0 16,-24 1-1,50-1-15,0 25 110,-26 25-110,1-25 15,0 24-15,25 26 16,-1 24 0,-49-49-1,25-25 1,-25 50-1,25-25 1,0 0 0,-1-1-1,-24 1 1,25-25 0,0 0-16,0 25 15,24-25-15,-24 0 16,50 0-1,-51 0-15,1 0 16,0 0-16,0 0 16,0-25-1,-1 0 1,-24-24 0,0 24-16,0-25 31,-24 25-16,-26 1-15,0-1 16,26 0 0,-1 25-16,-25-25 15,25 25 1,1 0 31,-1 25-47,25 0 15,0 0 1,0-1 0,0 1-16,0 25 15,25 24 17,-1-74-32,1 25 15,0 0-15,25 0 31,-1 0-31,-49-1 0,50-24 16,-1 0-16,-24 25 16,0-25-16,25 25 15,-1-25 1,-24 0 0,0 0-1,0 0 1,0 0 15,-25-25 63,0 0-63</inkml:trace>
  <inkml:trace contextRef="#ctx0" brushRef="#br0" timeOffset="183959.87">26343 9029 0,'-50'0'109,"25"0"-93,-74 0-1,99 25-15,-50 0 16,26-25 0,24 24-1,-25-24 1,25 25 0,0 25-1,0-25 63,0-1-78,49 1 16,-49 0-16,50-25 16,0 25-16,-26-25 15,1 0-15,25 0 16,-25 0-16,-1 0 15,26 0 1,-50-25 0,0 0 15,0 0-15,25 50 124,-25 0-140,0 0 31,0 0-31,25-1 0,-1-24 407,1 0-392</inkml:trace>
  <inkml:trace contextRef="#ctx0" brushRef="#br0" timeOffset="184930">26814 9178 0,'-75'0'172,"51"25"-156,24-1 62,0 1-31,0 0-31,0 0-16,24 0 15,26 49 1,-50-49 93,25 0-109,0-1 16,-1-24-1,1 0 17,25-24-1,-25-1-15,-25-25-16,0-24 15,0 24-15,0-24 16,0-1-1,0 1-15,0 24 16,0-24 0,0-1-16,0 1 0</inkml:trace>
  <inkml:trace contextRef="#ctx0" brushRef="#br0" timeOffset="185655.81">26987 8657 0,'25'25'31,"-25"24"-16,0-24 1,0 0-16,0 0 16,0-1-1,0 1 1,0 25 0,0-25-1,0-1 1,0 1-16,0 50 15,0-26 1,0-24 0,0 25-1,0-25 1,0 24 0,0-24-16,0 25 15,0-26 1,0 1-1,0 0-15,0 0 32,0 0-1,0-1-31,0 1 16,25-25-16</inkml:trace>
  <inkml:trace contextRef="#ctx0" brushRef="#br0" timeOffset="186785.78">27285 9178 0,'-25'0'140,"1"0"-140,-26 25 16,25-25-16,0 24 16,1 1-16,-1-25 15,25 25 1,0 0 0,0 0-1,0-1 16,0 1-31,0 0 47,0 0-31,25 0-16,-1-1 16,1-24-16,25 0 31,-25 0-16,-1-24 1,1-1 0,-25 0-1,0 0 1,0-24 0,0 24-16,0-25 15,25 50 110,-25 50-125,0-25 16,0 24-16,0-24 15,25 0 1,0 0-16,-25-1 16,24-24-16,-24 25 15,0 0 17,25-25-17,0 0-15,0 25 31,-25-50 63,0 0-78,0-24-16,0 24 15,0 0 1</inkml:trace>
  <inkml:trace contextRef="#ctx0" brushRef="#br0" timeOffset="188727.99">27508 9203 0,'0'24'94,"25"26"-78,0 24-16,-25-49 15,0 25-15,25-25 16,-25-1-1,25 1 1,-1-99 125,1-25-126,0 99-15,-25-75 16,25 50 0,-25 1-1,0-1-15,25 25 31,-1-25-15,1 25 93,-25 50-109,0-1 16,50 1-16,-50-25 16,0-1-1,0 26 1,25-25 0,24 0 62,26-25-63,-51 0-15,26 0 16,0 0 0,-50-25-1,0 0-15,0-25 16,0 26-16,0-26 15,0 25 1,0 0 0,0 1-1,-25 24 48,0 0-16,25 24-47,0 1 15,0 0 1,0 0 0,0 0-1,0-1 1,0 1-1,25 25-15,0-25 32,0 24-17,-1-49 1,1 50-16,0-50 0,-25 25 16,50-25-1,-1 0-15,26 24 16,-26-24-1,26 0 1,-26 0-16,1 0 16,-25-24-1,-25-26 1,0 0-16,0-24 16,0-25-16,0 24 0,0 26 15,0-26-15,0 26 16,0 24-16,0 0 15,0 0 17,0 75 77,0-25-109,0 24 16,0 26-16,0-50 15,0 49-15,0 25 16,0-24 0,0-51-16,0 26 15,0-25 1,0 0-16,0-1 15,24 26 1,-24-25 31,0 0 0</inkml:trace>
  <inkml:trace contextRef="#ctx0" brushRef="#br0" timeOffset="189287.43">28451 9426 0,'25'-25'141,"99"0"-126,-50 0-15,1-24 16,-26 49 0,1 0-16,24-25 0,-74 0 15,50 25 1</inkml:trace>
  <inkml:trace contextRef="#ctx0" brushRef="#br0" timeOffset="194438.92">24854 7069 0,'0'100'47,"0"24"-31,0 0-16,0-25 15,0 0-15,0 0 31,0 0-15,0 25-16,0-49 0,0-50 0,0 0 16,-25-1-1,25 1 1,-24 0-16,24 0 0,0 0 16,0-75 124,0-49-124,0-25-1,0 0 1,0-25-16,0 50 0,0 24 0,0 50 16,0 1 218,24 24-218,1 0-1,0 0 1,25 0-16,-25 0 16,24 0-1,1 0-15,-1 0 16,-24 0-1</inkml:trace>
  <inkml:trace contextRef="#ctx0" brushRef="#br0" timeOffset="194989.5">25177 7069 0,'25'-24'47,"-25"48"-47,49 26 16,-24 24-16,-25 1 15,0-1-15,0 25 16,0-24-1,0-50-15,0 49 0,0-24 16,25-1-16,-25-24 16,0 49-16,0-24 15,0-25-15,0 0 16,0-1-16,0 1 31,0-99 94</inkml:trace>
  <inkml:trace contextRef="#ctx0" brushRef="#br0" timeOffset="196479.62">25326 7094 0,'24'0'62,"1"50"-62,-25-1 16,0-24-16,0 25 15,0-1-15,0 26 16,0-50-16,0 24 16,0-24-1,0 49-15,0-49 16,0 0-16,0 0 15,0 0-15,0-1 16,0 1 0,0 0-16,0 0 15,0 0-15,0-50 125,0-50-109,0-24-16,50 0 16,-25 49-16,-1-74 15,-24 75 16,0 24-31,0 0 0,0-24 0,25 24 32,0 25 124,0 0-125,-25 25-15,0 24-16,0 1 15,0-1 1,0 1-16,0-25 16,0 0 31,0-1-47,0 1 15,0 0 1,0 0-16,0 0 15,0-1 48,0 1 15,49 0-62,-24-25-1,0 25-15,0-25 16,0 0-16,-1 0 16,26 49-16</inkml:trace>
  <inkml:trace contextRef="#ctx0" brushRef="#br0" timeOffset="197056.41">26045 7541 0,'25'0'16,"0"0"15,-25 49-15,49 26-16,-49-26 15,25-24 1,-25 0 15,0 0-15,0-1-1,0-48 95,25-1-95,0-50-15,-1 51 16,1-26-16,-25 25 16,0-24-16</inkml:trace>
  <inkml:trace contextRef="#ctx0" brushRef="#br0" timeOffset="198673.07">26392 7689 0,'25'25'172,"-25"0"-156,25 0 0,0 24-16,-1-49 15,-24 25-15,25 0 16,0-25-16,-25 25 15,25-25 64,0 0-79,-1 0 31,1 0-31,0 0 0,0 0 0,0 0 15,-25-25 1,24 0 0,-24-24 31,0 24-32,0 0 1,0 0-1,-24 50 110,24 0-109,-25-25 0,25 25-16,0-1 15,0 1 1,0 0 0,0 0-16,0 24 31,0-24-16,0 0-15,25 0 16,-1 0-16,-24 0 16,50-25-16,24 24 15,-49 1 1,99 0-16,-74-25 16,49 0-16,0 0 15,25 0-15,-49 0 16,-1 0-1,-49 0 1,0 0 0,-25-50-16,0 1 15,0-26-15,0 1 16,0-1-16,0 26 16,0-75-16,0 99 0,0 0 15,0-24-15,-25 24 16,25 124 124,0-25-124,0-49 0,0 74-16,0-24 0,0-1 15,0-24-15,0-25 16,0 24-16,0 1 16,0 0-1,0-1-15,0-24 16,0 0-1,0-75 110,-25-24-109,25-1 0</inkml:trace>
  <inkml:trace contextRef="#ctx0" brushRef="#br0" timeOffset="199847.29">27459 7962 0,'0'-25'125,"49"25"-125,-24-24 15,25-26 1,-1 50-16,1 0 0,0 0 16,-1 0-1,-24-25 48,0 50 46,-25 0-93,25 0-16,-1 24 15,-24 1-15,75 0 16,-50 24 0,-1-49-16,-24 0 15,25-1 48,-25 1-63,0 0 15,0 0 1,0 0 15,0-1 313,0 1-328,-25 25-16,25-25 15,-49-1 1,49 1-1</inkml:trace>
  <inkml:trace contextRef="#ctx0" brushRef="#br0" timeOffset="201431.81">24879 7144 0,'75'0'62,"24"49"-46,50 1 0,74 24-16,174 75 15,-124-99 1,-25 49 0,198 0-16,-248-49 15,125 49-15,-224-74 16,25 24-16,-74-24 31,-1 0-31,-24 25 0</inkml:trace>
  <inkml:trace contextRef="#ctx0" brushRef="#br0" timeOffset="202233.77">24135 6474 0,'0'25'32,"0"74"-17,0 99 1,0-98-16,0 24 16,0-25-16,0-25 15,0 1-15,0-26 16,0 1-1,0-25-15</inkml:trace>
  <inkml:trace contextRef="#ctx0" brushRef="#br0" timeOffset="202739.48">24085 6896 0,'323'0'94,"-224"0"-94,25-50 15,-25 25-15,25 0 16,-74 25-16,0 0 16,24-24-1,-49 24-15,-25-25 110</inkml:trace>
  <inkml:trace contextRef="#ctx0" brushRef="#br0" timeOffset="203255.13">24755 6251 0,'0'25'62,"0"24"-46,0 50-16,0-24 15,0 24-15,0 0 16,0 0-16,0-24 16,0-25-16,0-1 15,0-24-15,0 25 16,0-26-16,0 1 16,0 0-1,0 0 16,0 0 63</inkml:trace>
  <inkml:trace contextRef="#ctx0" brushRef="#br0" timeOffset="205010.25">25102 6375 0,'0'25'31,"0"24"-31,0 1 15,25-1 1,-25 1 0,0 24-16,0-24 15,0 0 1,0-26-16,0 1 16,0 0-16,0 25 46,0-25-46,0-1 125,0-73-93,25-26-17,-25-24-15,0 25 16,0-50 0,0 49-16,0 50 15,0 1-15,25-26 31,0 50-31,-25-25 16,24 0 0,-24 1-1,25 24 17,25 0-32,-25 0 15,-1 0 79,-24 24-78,0 1-1,0 25-15,0-1 16,0 1 15,-24-25-31,-1 0 16,-50 24-1,51-49-15,-1 0 16,0 50 0,0-50-16,25 25 15,-49-25-15,49 24 31,0 1 1,0 0-1,24-25 0,-24 25-31,25-25 16,-25 25-1,25-1-15,0-24 32,0 0-32,-1 25 15,1-25 1,0 25 15,0-25-31,0 25 16,-1-25-1,1 0 1,25 50-16,-25-50 219,-1 0-219,51 0 0</inkml:trace>
  <inkml:trace contextRef="#ctx0" brushRef="#br0" timeOffset="207111.17">25722 6697 0,'25'75'266,"-25"-26"-266,0 1 16,0 0-1,0-26-15,0 26 32,0-75 108,0 0-124,25-24-16,-25-1 15,25 25-15,0-24 16,-1 24 0,1 25-16,0 0 15,25 0 1,-25 0 0,24 0 46,-24 0-15,-25 25-47,0 24 16,0-24-16,-25 0 15,25 25 1,0-26-16,0 1 15,0 0 1,0 0 0,25-25 31,25 0-47,-26 0 15,26 0 1,-25 0-16,49 0 15,-24 0-15,-50-25 0,49 0 16,-49 0 0,0-24-16,0 24 15,0 0 1,-24-49 0,24 49-1,-25 0 1,-25 0-1,25 25 1,1 0 0,-1 0-16,25 50 15,-50-1 1,50-24 0,-25 0-16,1 0 15,24 0-15,0 24 16,0-24-16,0 0 15,0 0 1,0 0 0,0-1-1,24 1 17,1-25-32,25 0 0,-25 0 15,24 0-15,-24 0 16,49 0-1,1 0-15,-26 0 16,26 0-16,-1 0 16,-49-25-1,-25-24 1,25 24-16,-25-25 16,0 1-1,0-26-15,0-74 16,0 100-1,0-26 1,0 1 0,0 49-1,0 100 95,0-26-95,25 26 1,-25-26-16,0 50 16,0-74-1,0 50-15,0-50 16,0-1-1,24 1 32,-24 0-31,0 0 0</inkml:trace>
  <inkml:trace contextRef="#ctx0" brushRef="#br0" timeOffset="207656.06">26615 6821 0,'0'-25'78,"0"1"-46,100 24-32,-26 0 0,25-50 31,-49 50-31,-25 0 0,-1 0 15</inkml:trace>
  <inkml:trace contextRef="#ctx0" brushRef="#br0" timeOffset="208135.14">27112 6896 0,'0'25'0,"0"24"46,0 1-30,0-1 0,0-24-16,0 0 15,0 25 1,0-26 0,0 1-16,0 25 15,0-25-15,0 24 16,0-24-16,0 25 15,0-26 1</inkml:trace>
  <inkml:trace contextRef="#ctx0" brushRef="#br0" timeOffset="208438.86">27756 7169 0</inkml:trace>
  <inkml:trace contextRef="#ctx0" brushRef="#br0" timeOffset="208671.75">28253 7119 0</inkml:trace>
  <inkml:trace contextRef="#ctx0" brushRef="#br0" timeOffset="208887">28253 7119 0</inkml:trace>
  <inkml:trace contextRef="#ctx0" brushRef="#br0" timeOffset="209188.02">29344 7045 0</inkml:trace>
  <inkml:trace contextRef="#ctx0" brushRef="#br0" timeOffset="210263.06">28699 6945 0</inkml:trace>
  <inkml:trace contextRef="#ctx0" brushRef="#br0" timeOffset="-184225.45">3621 7640 0,'0'49'47,"50"-24"-31,-25 0-1,49 25-15,1-26 16,49 51-16,-25-75 15,25 74 1,50-49-16,-75 25 0,74-1 16,-49-24-16,1 25 15,23-1-15,1-24 16,-25 0-16,25 0 16,-50-25-16,50 49 31,25-49-31,-100 0 0,1 25 15,-51-25 1,1 0-16</inkml:trace>
  <inkml:trace contextRef="#ctx0" brushRef="#br0" timeOffset="-174776.95">3522 5060 0,'0'25'16,"0"0"406,-25-25-407,-74 49-15,25-24 16,-50 0 0,0-25-16,25 50 0,24-1 15,-24 26 1,74-51-1,0 1-15,-24 0 16,-1 49 0,25-24-16,-24 0 0,49-1 15,-75 50-15,-24 26 16,49-51-16,-24 50 16,-25 25-16,49-75 15,25 1-15,-24 24 16,24-50-16,25 51 15,-25-1-15,0 50 16,1-25 0,24 25-16,0-25 0,0-25 15,0 0 1,0-25-16,0 1 0,0-1 16,0 25-1,0-24-15,0 24 16,0 25-16,0 75 15,0 24-15,0 149 16,0-248 0,0 0-16,0-50 15,0-49-15,0 25 16,24-25 0,-24 24-1,25-24 1,0 0-16,25-25 15,24 25 1,-49-1-16,49-24 0,-24 0 16,24 0-16,1 0 15,-51 0-15,26 0 16,-25 0 15,0 0-15,24 0-1,26 0-15,-1-24 16,1 24-16,-1 0 0,100 0 16,-150 0-1,26 0-15,-25 0 16</inkml:trace>
  <inkml:trace contextRef="#ctx0" brushRef="#br0" timeOffset="-174016.79">3101 9203 0,'0'24'78,"0"51"-62,24-50-16,-24-1 0,25-24 15,0 25 1,0 0 93,-25 0-93,0 0-16,25-1 15,-25 1-15,0 0 94,0 0-78,0 0-1,0-1 1,-25 1 0,0 0-16,0-25 15,-24 25 1</inkml:trace>
  <inkml:trace contextRef="#ctx0" brushRef="#br0" timeOffset="-172629.27">2059 9475 0,'0'25'62,"0"74"-62,0 50 16,0-99 0,0 49-16,0 25 15,0-25-15,25 1 16,-25 73-16,0-49 16,0 50-16,0 24 15,0 75-15,0-124 16,-25 74-16,0-24 15,0-26 1,0-74-16,-24 1 0,49-1 16,0-49-1,-25-1-15,25-24 16,0-50 187,25 25-187,-25-25-16,49 25 15,-24 0 17,0-24-32,0 24 15,0-25 48,49 25-48,-24 0-15,-1 0 16,1-25-16,-25 25 16,-1 0-16,26-25 31</inkml:trace>
  <inkml:trace contextRef="#ctx0" brushRef="#br0" timeOffset="-171696.64">2406 12080 0,'0'25'156,"0"-1"-140,25-24 0,-25 25 140,0 0-140,0 0-1,0 0 1,0 0 31,0-1-47,0 1 15,0 0 17,0 49-17,-25-74-15,25 50 16,-25-25 93</inkml:trace>
  <inkml:trace contextRef="#ctx0" brushRef="#br0" timeOffset="-142609.12">6003 14858 0,'0'50'187,"0"-26"-171,0 26-16,0-25 15,0 24 1,0-24 0,0 0-16,0 0 46,25-25-14,-1 0-1,26-50-31,-25 25 16,24 1-1,-24-1-15,0 0 16,-25 0 15,50-49-31,-50 49 16,0 0-16,0 0 15,0 1 1,0-1 0,0 0 62,0-25-31,0 26-47,-25-1 0,0 25 15,-25 0 1,1 0-1,24 0 1,-25 0 0,26 0-1,-1 0 48,25 49-63,0-24 15,0 0 1,0 0 0,0 0-16,0-1 15,0 26 32,0-25-47,25 0 16,-25-1 31,24 1-32,51-25 48,-26 0-32,-24 0-15,25 0-1,-25 0 1,-25-49-16,0 24 16,0 0 15,0-25-31,0 26 47,0-1-16,0 0-15,0 0 46,0 0-46,0 1-1,0-1 110,0 50 0,0 24-109,0 1 0,24 99-16,26-125 0,-50 51 15,25-50-15,-25 49 16,0-49-1,25 0-15,-1 24 0,-24 1 32</inkml:trace>
  <inkml:trace contextRef="#ctx0" brushRef="#br0" timeOffset="-141359.83">6424 15180 0,'0'0'16,"25"-49"15,-25 24-15,0-25 203,0 26-219,0-26 15,25 0-15,25 26 16,-50-1 0,0 0-1,0 50 110,0 24-125,0 1 16,0 0-16,24-26 15,1 51 17,0 24-32,-25-49 0,25-50 125,0 0-110,-25-25-15,49 0 16,-24 0 0,49-148-16,-74 148 0,0-25 15,0 25-15,0-24 16,0 24-1,0-25 1,0 100 140,25-25-156,-25 24 16,50 26-16,-50-26 31,25-49 188,-25-24-203,0-1 15</inkml:trace>
  <inkml:trace contextRef="#ctx0" brushRef="#br0" timeOffset="-137914.84">7516 14635 0,'0'-25'16,"-25"25"-1,0 0 1,-24 0 0,24 0-16,0 0 15,0 0 1,-49 0-16,49 0 16,-25 0-16,26 0 0,-76 25 15,76 0 1,-1-1-1,0-24 1,25 25-16,0 0 0,-25 49 16,25-49-1,0 74 17,0-74-17,25-25 32,0 0-31,74 0-1,-25 0-15,-24-25 16,-25 1-16,0-1 16,-1 0-16,1 0 31,-25-24-31,0 24 0,0 0 15,0 0-15,0 0 32,0 50 30,25 50-46,-25 24-16,0 25 15,25-25-15,-25-25 16,25 26 0,24 24 15,-49-50-31,0-24 16,0-25-16,25 24 15,-25-24 1,0 0-16,0 0 15,0-1 1,0 1 15,-50-25 1,26-25-1,-51 1-31,50-1 0,1 0 15,24-25 1,0 1-16,0-1 16,24 1-1,1-1-15,0 50 16,-25-25-16,50-25 16,-26 50-1,1-24-15,0-1 0,0 0 31,-25-49-31,0 49 0,0-25 16,0 25 0,25 1-16,-25-1 31,0-25-31,0 25 16,0 1-1,0-1-15,0 0 47,0 50 0,0 0-31,0 148-1,0-98-15,0-51 16,0 51-1,0-1 1,0-24-16,0-25 0,0 0 109,24-25-93,26-25 0,-25-25-16,-25-24 15,74-1-15,-74 50 16,75-24-16,-1-1 31,-24 50-15,-26 0-16,-24 25 62,25 25-46,-25-26-16,0 26 16,0 0-16,0-75 140,0 0-124,0 0-16,0 0 15,25 25 32,0 0 0,0 0-47,24 0 16,-24 50-1,-25-25-15,50 24 16,-50-24 0,0 0-1,25 25-15,-25-25 94,49-25-63,26 0-15,-51 0 0,1-50-16,0 25 15,25 0-15,74-24 16,-75 24-1,-24 25-15,0 0 16,0 0-16,-1 0 16,51 0-1,-75 25 1,0-1 0,49 1-16,-49 25 15,0 0 1,0-26-1,25 1 1,-25 0 0,25-25 15,0 0-15,0 0-1,-1-25-15,-24 0 16,25 1-16,-25-76 31,0 51-31,-25-1 0,-24 0 16,24 1-1,-25 49-15,1 0 16,-1 0 0,-24 0-16,49 0 0,-25 0 15,26 0 1,-1 0-16,0 0 0,25 49 15,0 1 1,0-25-16,0 0 0,0-1 16,0 26-16,0-25 15,25 0-15,24 0 16,1-1-16,-25 1 16,24-25-16,51 0 15,-26 0 1,-49 0-16,74 0 15,-74 0-15,49 0 16,-24 0 0,-25 0-16,0 0 15,24-25-15,-49 1 16,0-26 0,0 25-1,0 75 79,0-1-94,0-24 16,0 25-1,0-25-15,0-1 16,0 1-1,25-25 1,0 0 31,24 0-47,-24-25 16,25-24-1,-25 24 1,49-25-16,-74 26 0,50-1 15,-26 25-15,1-25 16,0 25-16,25 25 31,-50 0-15,0 49 0,0-24-16,24-1 15</inkml:trace>
  <inkml:trace contextRef="#ctx0" brushRef="#br0" timeOffset="-137567.4">9723 15553 0,'0'-25'140,"0"-50"-140,25 51 16,-25-1 0,25-50-16</inkml:trace>
  <inkml:trace contextRef="#ctx0" brushRef="#br0" timeOffset="-137049.03">9897 14982 0,'0'25'63,"25"49"-47,-25-24-1,0 24 1,0 1-16,0-1 0,0 25 15,0-74 1,0 0 0</inkml:trace>
  <inkml:trace contextRef="#ctx0" brushRef="#br0" timeOffset="-136553.18">9748 15180 0,'0'-24'78,"75"24"-78,-26 0 31,50 0-31,-24 0 0,-1 0 16</inkml:trace>
  <inkml:trace contextRef="#ctx0" brushRef="#br0" timeOffset="-134904.99">10244 15156 0,'0'24'187,"25"-24"-93,0 0-78,0 0-1,0 0 16,-1-24-31,-24-1 0,25 25 16,25-50 0,-50 25-16,0 1 15,0-1 1,0 0 46,0 0-46,-25 25 15,-25 0-31,26 25 16,-51 25-16,50-1 16,-49 1-1,49-50-15,25 25 0,0-1 16,-49 1-16,49 0 31,0 0-31,0 24 0,24-24 16,-24 0 46,25-25-15,25 0-31,-25 0-1,-1 0-15,26-25 16,-25-24-16,24-1 16,-24 25-1,0 0-15,0 1 16,-25-1-16,0 0 62,25 75 63,-1-26-109,-24 1-16,0 0 16,0 0-1,0 0 1,0-1-16,0 1 15,25 0 48,0-25-47,0 0-16,0 0 15,-1 0 63,26 0-62,-25-74 0,24 24-1,-24 25 1,-25 0-1,50-24-15,-50-1 16</inkml:trace>
  <inkml:trace contextRef="#ctx0" brushRef="#br0" timeOffset="-134073.68">10815 15081 0</inkml:trace>
  <inkml:trace contextRef="#ctx0" brushRef="#br0" timeOffset="-132881.62">10765 14560 0,'0'50'31,"25"0"0,-25 49-31,0 25 0,0-25 0,0-25 16,25-24 0,-25 0-16,0-26 15,0 26-15,0-25 16,0 24 62,0 1-62,0-25-1,25 0 63</inkml:trace>
  <inkml:trace contextRef="#ctx0" brushRef="#br0" timeOffset="-130575.95">10691 14908 0,'25'0'15,"-1"0"1,26 0 31,-25 0-32,24 0 1,-24 0 0,25 0-1,-25 0 1,24 0-1,-24 0 1,0 0 0,0 0-1,-25 49 188,0-24-203,0 25 16,0-26-16,0 1 16,0 25-16,0-25 15,0-1-15,24 1 16,1 25 15,-25-25-15,0-1-1,25-24 1,0 0 93,25 0-93,-1-24 0,1-1-1,-25-50 1,-1 75 0,-24-24-16,0-1 0,0 0 15,0-25-15,0 26 31,0-1 63,50 50-63,-50-1-31,0 51 16,0-26 0,25-49-1,-25 25-15,0 0 16,25-25 0,24 50-16,-24-26 31,0-24 31,24 0-46,-24 0 0,0 0-16,-25-49 15,0 24 1,0-25 15,-25 50-31,-99 0 16,-49-49-1,148 49 1,0 0-16,50 0 156,0 0-156,-1 0 16,1 0-16,0-25 15,0 25-15,49-25 16,-24 25 0,-1-25-16,-24 25 15,0 0 17,0 0 14,24 0 1,-49 25-31,0 0 0,25 0-16,-25 0 15,0-1-15,25-24 0,-25 25 16,0 0-1,0 0-15,0 0 16,0-1-16,0 26 16,25-50 109,24-25-110,1-24-15,-25-1 16,-25 25 0,25 0-16,-1-24 15,-24 24 1,0-25-16,25 26 15,0-26 1,0 0-16</inkml:trace>
  <inkml:trace contextRef="#ctx0" brushRef="#br0" timeOffset="-129997.95">12229 15081 0,'-25'0'203,"25"-25"-156,-25 1-47</inkml:trace>
  <inkml:trace contextRef="#ctx0" brushRef="#br0" timeOffset="-128968.04">12129 14957 0,'25'0'125,"0"0"-94,0 0-31,25 0 16,-1 25-16,-49 0 62,0 0-62,0-1 16,0 26-1,0-25-15,0 0 16,0-1-16,0 51 16,25-50-1,-25 24-15,0-24 16,25 0 78,-25 0-94,0 0 15,25-25 17,-25 24-17,24-24 48,1-24-48,25-1 1,-1 25-16,-24-25 0,0-25 16,-25 25 15,25 25-16</inkml:trace>
  <inkml:trace contextRef="#ctx0" brushRef="#br0" timeOffset="-128408.79">10988 14337 0</inkml:trace>
  <inkml:trace contextRef="#ctx0" brushRef="#br0" timeOffset="-126785.02">4936 15280 0</inkml:trace>
  <inkml:trace contextRef="#ctx0" brushRef="#br0" timeOffset="-125825.55">4638 15255 0,'25'0'78,"25"0"-63,-1 0-15,26 0 16,-25 0-16,-26 0 16,26 0-1,0 0-15,-1 0 16,-24 0 62,25 0-62,-26 0-1,51 0-15,-1 0 16,-24 0-16,-1 0 0,-24 0 15</inkml:trace>
  <inkml:trace contextRef="#ctx0" brushRef="#br0" timeOffset="-125288.59">5457 15205 0</inkml:trace>
  <inkml:trace contextRef="#ctx0" brushRef="#br0" timeOffset="-123866.7">5259 15081 0,'0'25'47,"0"0"-32,24 0-15,-24-1 16,50 26 0,-25-50 46,24 25-46,-24 0 15,-25-1 188,0 1-188,-25 0 266,-49-25-281,-25 0-16,0 0 15,49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28:1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4118 10988 0,'0'50'109,"0"24"-93,0 1-16,0-25 15,0-1 1,0-24-16,0 0 16</inkml:trace>
  <inkml:trace contextRef="#ctx0" brushRef="#br0" timeOffset="1103.07">3994 11385 0,'24'0'172,"26"25"-172,24 25 15,-49-50 1,-25 25-1,25-25-15,0 49 32,0-24-1,-1-25-31,1 0 47,25 0 93,-50-25-108,25 0-32,-25 1 15,0-1-15,0 0 16,24 0-16</inkml:trace>
  <inkml:trace contextRef="#ctx0" brushRef="#br0" timeOffset="2360.19">4291 7937 0,'0'25'62,"0"0"-46,0 25-16,0-1 16,0-24-16,0 25 15,0-1-15,25 1 16,-25-25-16,25 24 15,-25-24-15,0 0 16</inkml:trace>
  <inkml:trace contextRef="#ctx0" brushRef="#br0" timeOffset="5831.86">3225 4465 0,'0'25'172,"0"24"-157,0-24 1,0 0 0,0 0-1,0-1 1,0 1 15,0 0 16,0 0-31,0 0-1,0-1-15,0 1 16,0 25 0,24-25 46,-24 24-46</inkml:trace>
  <inkml:trace contextRef="#ctx0" brushRef="#br0" timeOffset="7007.62">3125 4862 0,'0'-25'47,"50"25"-16,0 0-31,-26 0 16,1 0-16,50 0 15,-75 25-15,24-25 16,1 0 46,0 0-30,0-25 77,0-25-93,-1 25-16,26-24 31,-25 24-31,24-25 16</inkml:trace>
  <inkml:trace contextRef="#ctx0" brushRef="#br0" timeOffset="32647.51">21109 7665 0,'0'74'125,"0"-24"-125,0-1 15,0 26-15,0-26 16,0 1-16,0 24 16,0-24-16,-25 49 15,25-74-15,0 25 16,0 49-16,0-25 15,0 25-15,0-24 16,0 24-16,0-25 16,0-24-16,0 24 15,0-24-15,0-25 16,0 0-16,0 24 16,0-24-1,0 0-15,0 0 31,0 0-31,0 24 16</inkml:trace>
  <inkml:trace contextRef="#ctx0" brushRef="#br0" timeOffset="33392.86">20886 8954 0,'49'25'157,"-49"0"-142,25 0 1,0 25-16,0-26 15,-1 26-15,-24 0 32,25-26-32,-25 1 15,25 0 1,0-25 140,0-25-156,-1 0 16,26-49-16</inkml:trace>
  <inkml:trace contextRef="#ctx0" brushRef="#br0" timeOffset="35111.61">21555 8830 0,'25'-24'47,"-25"-1"-31,0 0-16,0 0 15,0-49-15,25 24 16,0 1-16,-25 24 16,24-25-16,-24 25 15,0 1 1,25 24 140,-25 24-156,0 51 16,0-26-1,0-24-15,25-25 16,-25 50-16,0-25 16,25-1-16,-25 26 15,25 0 1,-25-26 15</inkml:trace>
  <inkml:trace contextRef="#ctx0" brushRef="#br0" timeOffset="37008.82">16495 9847 0,'0'-49'125,"0"24"-125,0-49 15,0 49 1,0-25 0,50 50 202,-1 0-202,-24 50-16,-25-1 16,50 26-16,-50-26 15,0-24 1,0 0 0,25 0-16,-1 0 15</inkml:trace>
  <inkml:trace contextRef="#ctx0" brushRef="#br0" timeOffset="39496.03">21729 8607 0,'25'25'62,"-25"0"-46,0 0 15,-25-25-31,0 0 16,0 24-16,0 1 15,1-25 1,-1 25 15,0-50 79,-25-24-110,50-1 15,0 0 1,0 26 0,0-1-16,0 0 15,0 0-15,0 0 31,25 1-15,0 24 78,0 0-94,0 0 15,24 0-15,-24 0 16,25 0-16,-50 24 31,0 1-31,25 0 32,-25 25-17,0-26 1,0 26-1,0-25-15,0 24 16,0-24-16,-25 25 16,-25-25-16,0 24 15,50-24-15,-49 25 16,-1-26 0,50 1-1,-25-25-15,1 0 16,24 25-16,-25-25 15,0 25 1,25 0 93,0 0-109,50-1 16,-50 1 0,24-25-16,26 0 15,-25 0 17,24 0-17,-24 0 16,25 0 16,-25 0-31,24 0-16,-24 0 16,0 0-16,0 0 15,-25-25 1</inkml:trace>
  <inkml:trace contextRef="#ctx0" brushRef="#br0" timeOffset="42135.18">21307 15230 0,'0'25'109,"25"-25"-93,0-25-16,0 0 16,-1 25-16,1 0 15,0-25-15,0 25 16,-25 25 218,0 0-218,0 0 0,-25-25-16,25 25 15,25-1 220,0-24-235,24 0 15,1 0-15,-25 0 16,24 0-16,-24 0 15,0 0-15,0 0 16,0 0-16,-1 0 188,-24 25-173,0 0 1,0 25-1,0-25 1,0 24 0,-24-49-1,24 25-15,-25 0 16,25 0 0,-25 24-1,0-49 1,0 25-1,0-25 17,1 0 93,-26 25-63,25-25-46</inkml:trace>
  <inkml:trace contextRef="#ctx0" brushRef="#br0" timeOffset="48615.21">17760 9079 0,'25'0'63,"-25"24"124,25 1-140,-25 0 94,0 0-125</inkml:trace>
  <inkml:trace contextRef="#ctx0" brushRef="#br0" timeOffset="79847.39">2952 13990 0,'-25'25'172,"0"-25"-172,25-25 16,-25 25 0,-24-25-1,-1 25 1,1 0-1,-26 0-15,1 0 16,49 0-16,-25 0 16,25 0-16,25 25 47,0 0-47,0 24 15,0-24-15,0 25 16,0-26-1,0 26-15,0-25 16,50 24 0,0 1-1,-26-50 1,1 0 0,0 0 15,25 0-16,-25 0 1,24 0 0,-24-25-16,0 0 15,-25 1 1,0-1-16,0-25 16,0 25-16,0-49 15,0 24-15,0-49 16,0 25-16,0-1 15,-25-24-15,25 0 16,0 25-16,0 24 16,-50-49-16,50 49 15,0 1-15,0 24 16,0 0-16,0 0 16,0 0-1,0 100 95,0 24-110,0 0 15,25 50-15,0 25 16,-25-50-16,25 24 15,0-48-15,-25-26 16,49 0-16,-24 1 16,-25-25-16,0-1 15,0-24-15,0 0 16,25 0-16,-25-1 16,25-24 62,-1 0-63,26 0 17,-25 0-32,0 0 15,-1 0 1,1-24-16,-25-1 15,0 0-15,0-25 16,25 1 0,-25-1-16,0 0 15,0 26 1,0-1 0,0 0-1,0 50 79,0 0-78,25-1-16,24 51 15,-24 24-15,50-24 16,-26-1-16,1-49 15,-25 24-15,49 26 16,-49-75-16,0 25 16,-1-1-16,1-24 15,0 0-15,0 0 32,-25-24-17,0-1 1,0-50-16,0 26 15,0-1-15,0 1 16,-25-26-16,-49-24 16,-1 24-16,26 1 15,-26 24-15,50 26 16,-74-26-16,74 50 16,25-25-16,-49 25 15,24 0 1,25 25 15,-25 25 0,25-26-15,0 26 0,0-25-1</inkml:trace>
  <inkml:trace contextRef="#ctx0" brushRef="#br0" timeOffset="80759.95">4118 14213 0,'-25'0'62,"-25"0"-46,25 0-16,1 0 15,-26 0-15,0 0 16,26 25 0,-1 0-1,0-1 1,0 26 0,0-50-16,1 50 15,-1 24 1,25-49-16,0 25 15,0-26 1,0 1-16,0 0 16,0 0-16,0 0 15,0-1-15,49 1 16,-49 0 0,25-25 15,0 0-31,0 0 15,24 25 1,-24-25 0,50 0-16,-51 0 15,26 25-15,-25-25 16,0-25 78,24-25-79,-24 1 1,-25 24-16,0 0 16,0 0-1</inkml:trace>
  <inkml:trace contextRef="#ctx0" brushRef="#br0" timeOffset="81137.56">3597 15131 0,'-25'0'78</inkml:trace>
  <inkml:trace contextRef="#ctx0" brushRef="#br0" timeOffset="82047.16">2604 13444 0,'25'0'94,"25"0"-79,0 0-15,-26 0 16,1 0 78,0-25-79,0 25 1,0 0 15,-1 0-15,1 0-16,0 0 15</inkml:trace>
  <inkml:trace contextRef="#ctx0" brushRef="#br0" timeOffset="91615.79">5035 14238 0,'0'25'78,"25"-1"-47,-25 1-15,25 25 31,-25 0-31,25-1-1,-25-24 1,0 25-16,25-1 15,-25-24-15,24 25 16,-24-26-16,0 1 16,0 0-16,25 0 15,-25 0-15,0-1 47,0-98 109,0 49-156,-25-24 16,1 24-16,-1-99 16,-25 99-16,50 0 15,0 0-15,0-24 16,-25 24 0,25 0-1,25 25 141,25 0-140,-25 0-16,-1 0 16,1 0-16,25 0 15,-25 0-15,-1 0 16,1 0 0,50 25-1,-51 0-15,1-25 16,0 25-16,25-1 15,-50 1 32,0 25-15,0-25-17,0 24 32,-25-24-31,-25 49-1,25-24 1,1-25 0,24 0-1,-25-1 1</inkml:trace>
  <inkml:trace contextRef="#ctx0" brushRef="#br0" timeOffset="92752.28">5655 14362 0,'25'0'16,"-25"25"0,0 0-16,0 24 15,0 1 1,0-1-16,0 1 15,0-25-15,0 0 16,0 24-16,0-24 16,0 0-16,0 0 15,0-1 1,0 1 0,0 0-1,0 0 48,25-25-16,25 0-1,-26 0-46,26 0 16,-25 0-16,25 0 16,-26 0-1,26 0 48</inkml:trace>
  <inkml:trace contextRef="#ctx0" brushRef="#br0" timeOffset="93431.19">6598 14610 0,'50'0'94,"-26"0"-78,1 0-1,0 0-15,0 0 16,0 0-16,-1 0 15,1 0 17,0 0-17,25 0-15,-1 0 16,1 0 0</inkml:trace>
  <inkml:trace contextRef="#ctx0" brushRef="#br0" timeOffset="93960.5">6499 14784 0,'25'0'0,"49"0"15,-24 0-15,74 0 16,-50-25-16,1 25 16,24-50-16,-50 25 15,26 25 1,-50 0-16,24-24 15,-24 24 1</inkml:trace>
  <inkml:trace contextRef="#ctx0" brushRef="#br0" timeOffset="94521.79">6871 14362 0,'0'50'62,"0"-1"-62,0 26 16,0-1-16,0 0 16,0 26-16,0-76 15,-50 51-15,50-50 16,0 49-16,0-49 16,0 0-16,0-1 15</inkml:trace>
  <inkml:trace contextRef="#ctx0" brushRef="#br0" timeOffset="95575.1">7590 14858 0,'50'0'47,"-1"0"-47,1 0 16,-25 0-16,24 0 16,1 0 15,-25-25-16,0 0 1,-1 1 0,1-1-16,-25 0 31,25 0-31,-25 0 16,0 1-1,0-1 1,0 0 31,0 0-47,-50 25 15,26 0 1,-1 0 0,0 0 15,0 0 0,25 25-15,0 0-1,0 0-15,0-1 16,0 1-16,0 0 16,0 0-16,0 0 15,0 24-15,0-24 16,25 25-16,0-26 31,0 1-15</inkml:trace>
  <inkml:trace contextRef="#ctx0" brushRef="#br0" timeOffset="96224.46">8062 14684 0,'24'0'47,"1"0"-31,0 25-16,0 0 16,24 0-1,-49 0-15,25-25 16,0 24-1,0 1-15,0 0 16,49 0-16,-24 24 16,-1-24-16,-24 0 15,0 0-15,0 0 16,-1-25 0,-24 24-16,50-24 15</inkml:trace>
  <inkml:trace contextRef="#ctx0" brushRef="#br0" timeOffset="96784.22">8434 14709 0,'0'50'78,"0"-1"-78,0 1 16,-50 0-16,25-1 15,0 1-15,1-25 16,-1-1-16,25 1 16</inkml:trace>
  <inkml:trace contextRef="#ctx0" brushRef="#br0" timeOffset="97472.14">8880 14610 0,'-25'50'109,"0"-26"-109,1 76 16,24-51-16,0 1 15,0-1-15,0-24 16,0 25-16,0-25 16,0 24-16,0-24 15,-25 25 1,25-26-16,0 1 31</inkml:trace>
  <inkml:trace contextRef="#ctx0" brushRef="#br0" timeOffset="98879.29">8731 14982 0,'0'0'15,"50"0"1,-1 0-16,-24 0 0,50 0 15,-51 0 1,1 0 47,-25 25-32,25 0-16,-25 24 267,0-24-267,0 0 1,0 0-16,0 24 16,0-24-1,25 0 1,-25 0-16,0-1 15,0 1 1,0-50 125,0-24-126,0-26-15,0 26 16,0 24-16,0-25 16,0 26-16,0-1 46,25 0 48,24 25-78,-24 0-1,25 0 1,-25 0 0</inkml:trace>
  <inkml:trace contextRef="#ctx0" brushRef="#br0" timeOffset="100216.95">9401 15007 0,'-25'25'109,"0"-1"-93,-24 1-16,49 0 15,0 0 1,0 0 0,0-1-1,0 1 1,0 25-1,0-25 1,0 24 0,0-24-1,0 0 1,49-25 78,-24 0-79,0-25-15,-25 0 16,25 25-16,-25-49 16,0 24-16,0 0 31,0 0-16,0 0 1,25 1 0,-1 73 171,-24 1-171,0-25-1,0 24-15,0-24 16,25-25 31,25 0 31,-25 0-47,-1 0-31,-24-25 32,25-24-32,0 24 15,0 0 1,-25 0-1,0 0 32</inkml:trace>
  <inkml:trace contextRef="#ctx0" brushRef="#br0" timeOffset="101279.86">9823 15032 0,'-25'-25'47,"0"25"-31,-25 0-1,26 0-15,-1 0 16,0 0-1,0 0-15,0 0 16,1 0 0,-1 0-1,25 25 1,0-1-16,0 26 16,0-25-1,0 0 16,0 24-31,0 1 16,0-25 0,25-1 15,-25 1-15,24 25-16,26 0 15,-25-26-15,0-24 94,-1 0-63,1 0-31,25 0 31,-25-24-31,-1 24 16,1 0-16,0-25 16,-25 0-1,0 0 48,25 25-48</inkml:trace>
  <inkml:trace contextRef="#ctx0" brushRef="#br0" timeOffset="122519.76">11956 9996 0,'-25'0'47,"-25"0"-32,26 0-15,-1 0 16,-25 0-16,1 0 16,-26 0-1,50 0-15,1 0 16,-1 0-16,0 25 16,-25 0-1,50 0 16,-24-25-31,24 25 16,-50-25-16,25 24 16,0 1-16,1-25 15,24 25 1,-25 25 0,25-1 15,0-24-16,0 25 1,0-26 0,0 26-16,0 0 15,49-26-15,-24 1 16,0 0-16,25 0 16,-26-25-1,26 0-15,-25 0 16,49 49-16,-24-49 15,49 0-15,50 0 16,-25 0-16,25 0 16,49 0-16,-49 0 15,25 0-15,-75 0 16,50 0-16,-50 0 16,0 0-16,-24 0 15,-51 0-15,26 0 16,0 0-16,24 0 15,-24-24-15,-26 24 16,1 0-16,0 0 31,0 0 1,0-25-32,-1 0 15,1 25 1,0-25-16,-25 0 31,0 1-31,0-1 16,0 0-16,0 0 15,0-24-15,-50 24 16,1 0-16,24 0 16,-49-24-16,-26-1 15,26 0-15,0 26 16,24-1-16,25-25 15,-49 50-15,24 0 16,0-25-16,1 25 16,24 0-16,-49 0 15,49 0-15,-25 0 16,1 0-16,-1 0 16,-24 0-1,49 0-15,-50 0 16,51 0-16,-51 0 15,26 0-15,-1 0 32,0 0-32,26 0 15,-26 0-15,0 0 16,-24-25-16,-1 25 16,1-24-16,-25 24 15,49 0-15,-24 0 16,24 0-16,25 0 15,-49 0-15,49 0 16,-24 0 0,24 0-1,-25 0-15</inkml:trace>
  <inkml:trace contextRef="#ctx0" brushRef="#br0" timeOffset="137047.96">9475 12030 0</inkml:trace>
  <inkml:trace contextRef="#ctx0" brushRef="#br0" timeOffset="146545.34">3001 15751 0,'-49'0'156,"24"0"-156,-49 0 16,24 50-16,25-26 16,-24 1-16,49 0 15,0 0-15,0 24 16,0-24 0,24 25-16,1-25 15,25-25-15,-1 24 16,1-24-16,0 0 15,24 50-15,-24-25 16,-1-25 0,50 49-16,-74-24 15,25 0-15,-1-25 16,-49 25 0,25-25-16,-25 25 15,0-1 1,0 1 15,0 0-15,0 25-1,0-25-15,-74 24 16,24 1-16,1-25 16,-51 49-16,1-49 15,50 0-15,-26-25 16,26 49-16,-1-49 15,0 0-15,26 0 16,-1 0-16,-25 0 31,50-25 16,0 1 0</inkml:trace>
  <inkml:trace contextRef="#ctx0" brushRef="#br0" timeOffset="147118.76">3597 16148 0,'24'99'31,"-24"-74"-16,25 0-15,-25-1 16,0 51-16,0-50 16,0 49-16,0-49 15,0 25-15,0-26 16,25 26-16,0-25 16,-25 0-16,25-25 46</inkml:trace>
  <inkml:trace contextRef="#ctx0" brushRef="#br0" timeOffset="147519.81">3547 15850 0</inkml:trace>
  <inkml:trace contextRef="#ctx0" brushRef="#br0" timeOffset="148551.03">4068 16173 0,'25'0'125,"0"0"-125,-1 0 47,-24 24-31,0 1-16,0 25 15,0-25 1,0-1-16,0 1 16,0 25-1,-24 0 1,-1-50-16,0 24 15,0 26 1,25-25 15,-25-25-15,25 25 0,0-1-16,0 1 31,25-25 47,25 0-62,-25 0-1,24 0-15,1 50 16,-25-50-16,24 0 15,26 25-15</inkml:trace>
  <inkml:trace contextRef="#ctx0" brushRef="#br0" timeOffset="149095.84">4043 16446 0,'25'-25'62,"0"25"-15,49 0-47,25 0 16,1 0-16,-26 0 15,-24 0-15,24 0 16,-24 0-16,-26 0 16</inkml:trace>
  <inkml:trace contextRef="#ctx0" brushRef="#br0" timeOffset="150294.99">4862 16470 0,'0'0'15,"74"0"-15,-49 0 16,49 0-16,50-24 16,-49-26-1,-50 50 79,-25-25-78,0 0-1,0 0-15,-25 1 16,25-1 0,-25 0-16,0 0 15,0 25-15,1 0 16,-1 0 15,0 0 0,0 0 1,0 0-17,1 0-15,-1 0 16,0 25-1,0 25-15,0-50 16,25 24-16,0 26 31,0-25-31,0 25 16,0-26 0,0 26-1,0-25 1,0 24 31,25-24-47,0 25 15,0-1 1,0-24-16,-1 0 16,1 0-16,25 0 15,-25-25 1,-1 0 31,1 0-32,25 0 17,-25 0-32,24 0 15,-24 0 1,25 0-16,-26 0 15</inkml:trace>
  <inkml:trace contextRef="#ctx0" brushRef="#br0" timeOffset="156791.56">8483 10021 0,'-25'25'109,"25"0"-109,0 24 16,0 1-16,0 0 16,0 24-16,0 0 15,0-49-15,0 0 16,0 0-16,25-25 16,0 0-16,0 0 15,0 0 16,24 0-15,-24 0 31,25 0-16,-26 0-31,26 0 16,-25 0-1,0 49 1,24-24-16,-24-25 63,0 0-17,0 0 1,-1 0-31,1-25 0,0 1-1,-25-1 1,0 0-16,25 25 0,-25-50 31,0 26-15,0-26-1,0 25 1,0-24 0,0 24-1,0 0 1,0 0-16,0 0 15,0 1-15,-25-26 16,25 25 15,-25 0-31,25 0 32,0-24-17,-25 49-15,1-25 16,-1 25-1,25-25 64,-25 25 14,0 0 1,0 0-78,1 0 15,-1 0 47,-25 0 219,25 0-266,1 0-15,-1 25-1,-25 0 17,25-25 140</inkml:trace>
  <inkml:trace contextRef="#ctx0" brushRef="#br0" timeOffset="171281.03">27136 13866 0,'-49'0'46,"24"0"17,-25 0-63,1 25 16,-26-1-16,50 1 15,1-25-15,-51 25 16,26 0-16,24 0 15,0-1-15,0-24 16,0 0 0,25 25-16,-24 0 15,24 25 32,0-1-31,0-24-1,0 0-15,0 0 16,0 24 0,24 1-1,26 0-15,-25-26 16,49 26-16,-24-25 16,24 0-16,-24-1 15,-1 1-15,51 0 16,-75-25-16,-1 0 15,1 0-15,0 0 32,-25-25-17,0 0 1,0 1 0,0-26-16,0 25 15,0 0-15,0-24 16,0-1-16,0 25 15,0-24-15,0 24 16,-25-50 0,-24 26-1,-1-1-15,25 25 16,0 1 0,0 24-1,1-25 1</inkml:trace>
  <inkml:trace contextRef="#ctx0" brushRef="#br0" timeOffset="173001.31">26566 5779 0,'0'25'63,"0"0"-48,-50 25-15,50-25 16,-25 24-16,1-24 16,24 25-1,-25-26-15,25 1 16,0 0-1,0 0 17,0 0-32,0-1 15,0 1 1,0 0-16,0 0 16,0 0-16,0-1 15,25 26-15,-1-50 16,-24 25-16,50 24 15,0-24-15,-26 0 16,1 0-16,0-25 16,-25 25-16,25-25 47,0 0-32,-1 0 1,1 0-1,0 0 1,25 0-16,-26-25 31,1 0-15,0 0 0,0 0-16,0 1 15,-1 24-15,-24-25 16,0 0-1,0 0-15,25 0 16,-25 1 0,0-26-16,0 25 15,0-24 1,0 24-16,0 0 16,0 0-1,0 0-15,0-24 16,0 24-1,-25 0-15,1 0 16,-1 1-16,0-1 16,0 0 140,-99-25-156,25 50 0,0-25 16,49 25-1</inkml:trace>
  <inkml:trace contextRef="#ctx0" brushRef="#br0" timeOffset="201583.73">11460 11286 0,'-25'0'125,"0"0"-109,-24 0-16,-26 50 15,-24-50-15,24 25 16,1-1-16,24 1 16,26-25-16,-26 25 15,0 0 1,1 0-1,49-1 1,-25-24 62,25 25-78,-25-25 16,25 25-16,0 0 31,0 0-31,0-1 16,0 26-1,0-25-15,0 24 16,0-24 0,0 0-1,0 0-15,0 0 16,0-1-1,0 1-15,25-25 16,0 50-16,49-50 16,-49 0-1,0 0-15,24 0 16,1 25-16,0-25 16,-26 0-16,26 0 15,25 0-15,-1 24 16,25-24-16,0 0 15,-24 0-15,-1 0 16,1 0-16,-1 0 16,0 0-16,1 0 15,-1 0 1,-24 0-16,-25 0 16,24-24-16,-49-26 31,0 25-16,0 0 1,-25 1-16,25-1 16,-49 0-1,49 0-15,-50-24 16,25 24-16,1 25 16,-1-25-16,-50 0 15,75 0-15,-49 1 31,24 24-15,-25 0 0,26-50-16,-1 50 15,0-25 1,0 25 0,0-25-16,1 1 15,-1-1 1,-25 0-16,25 25 15,1 0-15,-1-25 16,0 25 0,0-25 109,0 1-110,1 24 1,-1-25 0,-25 0-16,25 25 78</inkml:trace>
  <inkml:trace contextRef="#ctx0" brushRef="#br0" timeOffset="209871.92">12948 11385 0,'0'25'156,"0"0"-140,0 25-1,0-26-15,0 1 16,0 25-16,0-25 16,0 24-16,0-24 15,0 25-15,0-26 63,0 1-48,0 0-15,25 0 16,0-25 0,-25 25-16,24-1 15,1-24 1,0 25-1,0-25 1,0 0 15,-1 0-15,1 0 31,0 0-32,25 0-15,-25 0 16,-1 25-16,1-25 16,0 0 15,0-25 16,-25 0-32,0-24 1,0 24 0,0 0-16,0 0 15,0 1 1,-25-26 0,0 25-1,25 0 1,0-24 15,-49 24-15,49 0-16,-25 0 15,0 25 32,0-24-31,0-1-1,0 0 1,1 25 15,-1 0-15,0 0-16,-25 0 31,1 0-31,24 0 31,0 0 1,0 0-17,1 0 1,-1 25 0,0 24-1,25-24-15,-25 50 16,25-51-16,0 26 15,0 0 1,0-1-16,0 26 16,0-51-16,0 26 15,0 0-15,0-1 16,0-24 0,25 0-16,0 0 15,0-1 1,-1-24-1,1 0-15,25 25 16,-25-25 0,-1 0-1,1 0 1,0 0-16,0 0 16,49 0-16,1 25 15,-1 25 1,-24-50-16,-25 0 0,24 0 15,-24 0 1,-25-25 0,0-25-1,0 25-15,0-24 32,0 24-17,0-25 1,0 1-1,-25 24-15,0-25 16,1 26 0,-1-1-1,25 0 1,0 0 0,-25-24-16,25 24 46,0-25-30</inkml:trace>
  <inkml:trace contextRef="#ctx0" brushRef="#br0" timeOffset="-191609.62">10567 13246 0,'0'25'140,"0"-1"-140,0 26 16,0 0-16,0-1 16,0 1-16,0-1 15,0 1-15,0 24 16,0-24-16,25 24 15,-25-49-15,24 0 16,-24 0-16,0 0 31,0-1-31,0 1 16,0 0 0,0 0-16,0 0 125</inkml:trace>
  <inkml:trace contextRef="#ctx0" brushRef="#br0" timeOffset="-188777.66">10443 13667 0,'25'-24'110,"49"-1"-110,0 25 15,1-25-15,-26-25 16,1 50-16,-25-24 16,0 24 15,-1 0 172,-24 49-187,0-24-1,-24 0 1,24 24-16,0-24 16,0 0-16,0 0 15,0 0-15,0 24 16,0-24 15,49-25 78,1 0-93,-50-25-16,25-24 16,-25 24-16,24 0 15,1-25 1,-25 26-16,0-1 16,0 0-1,0-25 16,0 26-15,-49 24 109,24 0-109,0 0-16,0 24 15,50-24 142,0 0-157,0 0 15,-1 0 1,1-24-16,0 24 15,0 0 1,0 0 62,-1 0-62,1 0 46,0 0-62,0 24 63,-25 1-48,0 0-15,0 0 16,0 24-16,0-24 16,0 0-1,0 0-15,0 0 16,0 24 0,25-49 140,0-49-156,-1-26 15,-24 1-15,25-1 16,-25 26-16,0 24 16,50-25-16,-25 26 15,-25-1 1,24 25 78,1 0-94,0 0 15,-25 25 1,0-1-16,0 26 16,0 0-16,25-26 15,-25 51-15,0-50 16,0 24-16,0-24 15,0 0-15,0 24 16,0-24 0,25-25-16,-1 0 109,26 0-93,-50-25-1,25 1-15,-25-26 16,25 0-16,-25 1 16,0-26-16,0 51 15,0-51-15,0 1 16,0 24-16,0 1 15,0-1-15,0 25 16,0 0 31,0 0-31,0 50 77,0 0-77,0 50-16,49-1 16,-49-49-16,0 49 15,0-24 1,25-1-16,-25 26 15,0-50-15,0 24 16,0 26-16,25-51 16,24 26-16,-49-25 15</inkml:trace>
  <inkml:trace contextRef="#ctx0" brushRef="#br0" timeOffset="-187961.59">11534 13469 0,'0'-25'78,"50"0"-62,74 25-16,-25 0 16,0-24-16,-49 24 15,24 0-15,-24-50 16,-25 50 46,-1 0-46,1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32:43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22051 7119 0,'50'-25'157,"24"25"-142,26-25-15,24 25 16,-50 0-16,-24 0 15,-26 0-15,1 0 16</inkml:trace>
  <inkml:trace contextRef="#ctx0" brushRef="#br0" timeOffset="1639.28">22374 7714 0,'-25'0'266,"75"0"-235,-26 0-31,51 0 16,-1 0-16,-24 25 15,-25-25-15,-1 0 16,1 0 31</inkml:trace>
  <inkml:trace contextRef="#ctx0" brushRef="#br0" timeOffset="7511.75">22299 7144 0,'0'-25'140,"50"25"-93,24 0-31,-24 0-16,24 0 16,1 0-16,24 0 15,-24 0-15,-26 0 16,1 0-16,24 0 15,-49 0-15,0 0 16,24 0-16</inkml:trace>
  <inkml:trace contextRef="#ctx0" brushRef="#br0" timeOffset="9192.1">22200 7987 0,'99'25'109,"-24"-25"-109,49 50 16,-25-50-16,0 0 15,-49 0-15,-25 0 16,24 0 0,1 0 46,-25 0-46,0 0-16,24 0 15,-24 0-15,25 0 16,-26 0-16,1 0 16,25 0-16,49 0 15,-49 0-15,-26 0 16,26 0-16,-25-25 15,-50 25 235,-49 0-250,-26 0 16,26 0-16,24 0 16,26 0-16,-1 0 15,-25 0-15,25 0 16,1 0-16,-1 0 16,0 0-16,-25 0 15,26 0-15,-51 0 16,50 0-16,-24 0 15,24 0-15,25-50 157,25 50-142,-1-25 1,1 25-16,50-25 16,-1 25-16,1 0 15,-1-24-15,-49 24 16,24 0-16,1-25 15</inkml:trace>
  <inkml:trace contextRef="#ctx0" brushRef="#br0" timeOffset="14583.16">5804 8458 0,'25'0'140,"0"0"-62,0 0-62,0 0-16,-1 0 78,1 0 0,0 0-62,25 0-1,-26-24-15,1 24 157,25-50-64,-25 0-77,-1 50-16,-24-24 16,25 24 62,0 0-63,-25 24 220,0 1-220,0 0 1,0 0 62,0 0-62,0-1-1,25 1 17,0-25-17</inkml:trace>
  <inkml:trace contextRef="#ctx0" brushRef="#br0" timeOffset="38192.97">6747 11088 0,'25'0'141,"-1"0"-126,51 0-15,-1 0 16,-49 0-16,50 0 15,-26 0-15,1 0 16,-25 0-16,24 0 16,1 0-16,-25 0 15,24 0 1,-24 0-16,49 0 16,1 0-1,-26 0-15,51 0 16,-51 0-16,26 0 15,-26 0-15,26 0 16,-51 0-16,26 0 16,-25 0 31,0 0-32,0 0-15,-1 0 16,51 0-16,-26 0 15,1 0-15,24 0 16,1 0-16,24 0 16,-49 24-16,-1-24 15,1 0-15,24 0 16,-49 0-16,0 0 16,0 0 46,-1 0-62,26 0 16,0 0-1,-26 0-15,26 0 16,-25 0 0,25 0-1,-26 0-15,26 0 16,-25 0-16,0 0 15,-25 25-15,24-25 16,1 0 125,25 0-126,-25 0 17,24 0-1,1 0-31,24 0 15,-24 0-15,-25 0 16,24 0-16,-24 0 16</inkml:trace>
  <inkml:trace contextRef="#ctx0" brushRef="#br0" timeOffset="40559.5">8012 9971 0,'0'25'94,"0"0"-78,-25 0-1,25 0 1,-25 0 0,25-1-1,0 1 17,-25-25-32,25 25 0,0 0 31,0 0-16,0-1-15,0 1 16,0 25 15,25-50 16,0 0-47,0 0 16,-25-25 46,0 0-62,0 0 16,0 1 0,0-1 30,25 0-14,0 25 46,-1 0 0,1 25-31,-25 0-32,0-1 1,25 1 0,0 0-1,0 0 32,-25 0-47,49-25 16,1 49-16,-1-49 15,-49 25 1,25-25 0,0 0-1,0 0-15,-25-50 47,0 26-47,0-51 16,0 26-1,0 24-15,0 0 16,25 25 93,-25 25-30,0 24-79,24-24 0,1 0 15,0 25 1,-25-26-1,25-24-15,0 0 16,-1 25-16,-24 0 16,25-25 15,0 0-31,49 0 16,-49-25-1,0 0 1,-25 1-16,0-1 15,0 0-15,0 0 16,25 0 0,0 75 140,-25 0-140,24-26-16,-24 1 15,25-25 1,0 25 15,0-25 0,0 0 32,24 0-48,-24 0-15,0 0 16,0 0 0,-25-25-16</inkml:trace>
  <inkml:trace contextRef="#ctx0" brushRef="#br0" timeOffset="42095.65">9401 10220 0,'0'-25'16,"-25"25"46,0 0-62,1 0 16,-1 0 0,-25 0-1,25 49 32,25-24-47,0 25 16,-24-25-16,-1-1 15,25 1-15,0 0 16,0 0 0,0 0 15,0-1-16,49-24 17,1 0-32,0 0 15,24 0 1,-49 0-16,24 0 16,-49-24-16,25-1 15,-25 0-15,0-25 16,0 1-1,25 49 95,-25 25-95,0-1-15,25 26 16,0 0-16,-1-1 16,-24 1-16,0-1 15,0 1-15,0-25 16,50 0-16,-50-1 16,0 1-1,0 0-15,0 0 16,0 0 15,0 24-15,0 1 15,-25-25-15,0-25 62,-24 0-63,-1-25-15,25-25 16,25 1-16,0 24 16,-49-25-16,49 25 15,0 1-15,0-1 16,0 0-16,0 0 15,0 0-15,0 1 16,0-26 15,49 25-15,-24 0-16,25 25 16,-25 0-16,-1-24 15,26-1 1,-25 25-16,-25-25 15,25 25 1,-25-25 0,24 25-1,1-25-15,0 25 16,0-24 0</inkml:trace>
  <inkml:trace contextRef="#ctx0" brushRef="#br0" timeOffset="59743.18">8086 10294 0,'100'0'62,"48"0"-62,51 0 16,-50 0-16,74 25 16,-74-25-16,0 25 15,24-25-15,-123 0 16,24 0-16,-24 0 15,-25 0 1,-1 0 78</inkml:trace>
  <inkml:trace contextRef="#ctx0" brushRef="#br0" timeOffset="60360.25">8582 9550 0,'25'0'47,"-25"49"-31,25-24-16,-25 0 15,25 74-15,-25-24 16,0-51 0,0 1-16,0 0 15,25 0-15,-25 24 16,0-24 0</inkml:trace>
  <inkml:trace contextRef="#ctx0" brushRef="#br0" timeOffset="61736.68">8582 9773 0,'25'-25'16,"0"25"-1,25-25-15,-1 25 16,1 0-16,-25 0 15,-1 0 95,26 0-95,-50 25 1,50 25-16,-26-25 16,1-1-16,0 26 437,-25-25-421,25 0-1,-25-1 32,0-48 63,0-1-95,0 0-15,0-25 16,0 26-16,0-26 16,0 25-1,0 0-15,0 1 16,0-1-1,25 0 17,0 0-17,-1 25-15,1-25 16,0 1-16,0 24 16,0 0 140</inkml:trace>
  <inkml:trace contextRef="#ctx0" brushRef="#br0" timeOffset="63535.28">9649 9624 0,'-25'-25'16,"0"1"0,1 24-1,-1 0-15,-25 0 16,25 0 0,-24 0-16,24 0 15,-25 0-15,26 0 31,-51 0-31,75 24 16,-25 1-16,1 0 16,24 25-16,0-26 15,0 1-15,0 0 16,0 25-16,0-26 16,0 1-1,0 0-15,49 49 16,-24-74-16,25 25 15,49 0-15,0-25 16,-25 25-16,-24-25 16,-25 0-16,0 0 15,-1 0 1,-24-50 15,0 25-31,0-24 16,0-1-16,0-24 15,0-1-15,0 1 16,-24 49-16,-1-49 16,25 49-1,0 99 95,0-49-95,25 25-15,-25-25 16,0 49-16,24-24 16,1-1-16,0-24 15,-25 25-15,25-50 16,-25 24-16,25 1 31,24-25 47,-24 0-62,25-49-16,-26-1 15,1 0-15,-25-24 16,0 24-16,0 26 16,0-1-16,0-25 15,0 100 110,0-1-125,0 1 16,0 24-16,0-24 16,0 0-16,0-26 15,0 51-15,0-25 16,0-26-1,0 1 17,50-25 15,-50-25-47,25-24 15,24-1-15,1-24 16,24-50-16,-74 74 15,25-49-15,0 49 16,0 25 31,0 25 15,-25 25-62,0 0 16,0 49-16,0-24 16,0 24-16,0-24 15,0 24-15,49-24 16,-49 0 0,0-25-1,25-25-15,0 24 31,0-24 32,24 0-47,1-24-1,-50-1-15,25-25 16,-1 0-1,-24 26 1,0-1 0</inkml:trace>
  <inkml:trace contextRef="#ctx0" brushRef="#br0" timeOffset="64954.48">10988 9500 0,'0'50'94,"0"24"-79,0-24-15,-24-25 16,24 24-16,0 1 16,0 24-16,0 1 15,0-51-15,0 26 16,0 0-16,0-1 16,24-24-1,1 0 1,-25 0-16,0 0 15,25-25 1,-25 49 62,0 1-31,-25-50-31,25-25 31,-25 0-32,25-24 1,0-1-1,0 25-15,25-24 16,0 49 0,-25-25-16,0 0 15,0-25-15,0 25 16,25 25 0,-25-74-16,25 49 15,-1-24 1,-24 24 15,0 0-15,25 25-16,0-25 31,-25 50 78,0 25-93,0-26-16,0 26 16,0 0-16,0-1 15,25-24-15,0 0 16,0 0-1,-1-25 1,1 0-16,0 0 16,0 0-1,0 0 1,-1 0-16,1-50 16,-25 25-1,0-24-15,0 24 16,0 0-16,0 0 15,0-24 1,0 24-16,0 0 16,-25 25-16,1-25 15,-1 25 1,-74-49-16,74 49 78,25 24-62,0 1-16,0 0 31</inkml:trace>
  <inkml:trace contextRef="#ctx0" brushRef="#br0" timeOffset="66744.19">11485 9996 0,'0'-49'125,"24"-75"-109,1 24-16,-25 51 15,0-1-15,0 25 16,25 25 125,-25 25-141,25 50 15,0-26-15,-1 1 16,1-1-16,25 1 16,-25 0-1,24-1-15,-24-24 16,25 0-1,-26-25-15,1 0 0,0 0 16,0 0 62,-25 50-47,0-26-15,25-73 78,-1-1-79,-24 25-15,25-24 16,0 24 0,0-25-16,0 25 31,-1 25 31,1 25-46,-25 0-16,0 0 16,25 49-1,-25-49-15,0 0 16,0 25-16,0-26 16,0 26-1,0-25 16,25-25 48,-25-25-64,25 0-15,0-49 16,-25-1-16,24 50 15,26-24-15,-25 49 94,-25 25-94,25-1 16,-25 26-16,0 0 15,0-25-15,0 24 16,0-24 0,24-25 77,1-74-77,0 24-16,0 25 16,0 0-16,-1 0 15,-24 50 32,25 50-31,-25-50-1,0-1-15,25 1 16</inkml:trace>
  <inkml:trace contextRef="#ctx0" brushRef="#br0" timeOffset="67576.98">12849 10145 0,'0'-25'125,"-25"25"-110,-49 0 1,74 25-16,-25 0 16,25 25-16,0-26 15,0 1 79,49-25-63,-49-25-15,0 1-1,50-1 17,-50 0-17,0 75 63,0-1-78,0-24 16,0 0-16,25-25 16,-25-50 93,0 1-109,0-1 16,49 0-16,-49-24 15,0 24-15,0 25 16,0-49-16</inkml:trace>
  <inkml:trace contextRef="#ctx0" brushRef="#br0" timeOffset="68208.12">12923 9748 0,'0'0'0,"0"25"16,0 0-16,0 24 15,0 1-15,25 0 16,-25-26-16,0 26 16,25-50-16,-25 25 15,0 0 110,0 0-109,0-1-16,0 26 31,0-25-15,25 0-1,-25-1 1,0 1-16,0 0 16,0 0-1</inkml:trace>
  <inkml:trace contextRef="#ctx0" brushRef="#br0" timeOffset="68799.61">12948 10170 0,'0'-74'78,"25"49"-62,24 25-1,-24 0-15,25-50 16,-25 50-16,-1 0 16,1 0-16,0 0 46,0 0-30,0-25 0,0 25-16</inkml:trace>
  <inkml:trace contextRef="#ctx0" brushRef="#br0" timeOffset="69207.39">13295 9996 0,'25'0'31,"-25"25"-16,0 0-15,0 25 16,0-1-16,0 1 16,0-1-16,0-24 15,0 0-15,0 25 16</inkml:trace>
  <inkml:trace contextRef="#ctx0" brushRef="#br0" timeOffset="69569.2">13370 9823 0</inkml:trace>
  <inkml:trace contextRef="#ctx0" brushRef="#br0" timeOffset="71009.63">13667 10071 0,'0'25'78,"-24"24"-62,24-24-16,0 0 16,0 24-1,0-24-15,0 25 32,0-25-32,0-1 31,24 26-31,26-50 15,-25 0 1,24 0 0,-24 0-1,0-25-15,-25-24 16,0-26-16,0 26 16,0-26-16,0 26 15,0-1-15,0 0 16,-25 50 31,0 0-32,1 0 17,-1 0-32,25 25 15,0 0-15,0 0 31,25-25-15,24 0-16,26 0 16,-51 0-16,51 0 15,-1 0 1,-24 0-16,-1 0 16,1 0-16,-25 0 15,0 0-15,-1 25 94,-24-1-94,0 1 16,0 0-16,0 0 15,0 0-15,0 24 16,0-24-1,0-50 64,0-24-79,0-1 15,0-24-15,0-1 16,25 50-16,0-24 15,-25 24-15,25 0 32,25 25-17,-1 50 1,1-26 0,-1 1-16,-49 0 15,50 0-15,-50 25 16,50-1-16,-50-24 15,24 25-15,-24-1 16,0-24-16,0 0 16,0 0-16,0 24 15,0 1 1,75-75 46,-75-25-46,25 26-16,-25-26 78</inkml:trace>
  <inkml:trace contextRef="#ctx0" brushRef="#br0" timeOffset="71992.16">15106 10071 0,'0'-25'15,"-25"-25"1,0 25 0,1 1-1,24-1 1,-25 25-1,-25 0 1,1-50-16,-1 50 16,25 0-16,0 0 15,1 0 1,24 25 0,0 25-1,24-26 1,-24 1-16,50 25 15,-50-25-15,50 0 16,-26-1-16,1 1 16,25 25-16,-25-25 15,-1-25 48,1 0-48,-25 24 1,0 1 93,-49-25-93,24 25-16,0 25 47</inkml:trace>
  <inkml:trace contextRef="#ctx0" brushRef="#br0" timeOffset="83087.55">18355 7789 0,'0'24'78,"25"26"-62,-25 0 0,0-26-16,0 26 15,0-25 1,0 25-16,0-26 16,0 26-1,0-25 1,0 0-16,0-1 15</inkml:trace>
  <inkml:trace contextRef="#ctx0" brushRef="#br0" timeOffset="84239.82">18231 8235 0,'25'0'140,"0"25"-140,0-25 16,24 25-16,-49 0 15,25-1 1,0 1 0,0-25-1,0 0 126,-1 0-79,1 0-46,0-25 0,-25-24-16,25 24 15,-25 0 1,0 0-16,25 1 16,-25-1-1,0 0 16</inkml:trace>
  <inkml:trace contextRef="#ctx0" brushRef="#br0" timeOffset="85880.42">18207 7962 0,'0'-25'63,"0"1"-16,0-1-47,0 0 15,0 0-15,24 0 16,-24 1-1,0-1 17,25-25-17,0 25 1,0 1 109,0 24-94,-1 0 16,1 0 16,0 0-48,0 0 1,0 0-1,-1 0-15,1 24 16,0 1-16,-25 0 16,50-25-1,-50 25 1,25-25 78,-25 25-32</inkml:trace>
  <inkml:trace contextRef="#ctx0" brushRef="#br0" timeOffset="87335.73">18182 8682 0,'0'49'140,"0"-24"-124,0 49-16,0-49 16,0 0-16,0 0 15,0 0-15,25-1 16,-25 1 46</inkml:trace>
  <inkml:trace contextRef="#ctx0" brushRef="#br0" timeOffset="88327.51">18083 9029 0,'0'-25'63,"24"25"-32,1 0-15,25 0-1,-25 25 1,-1 0 0,1-25 31,0 25-16,0-25-16,24-25 142,-49 0-142,25-25-15,0 1 16,0-1 0</inkml:trace>
  <inkml:trace contextRef="#ctx0" brushRef="#br0" timeOffset="89887.73">18107 8657 0,'0'-50'125,"0"25"-109,25-24-1,0 24-15,0 0 16,0 25 218,-1 0-218,26 0 0,-25 25-16,0-25 15,-25 25-15,24-25 16,-24 25-16,25-1 31</inkml:trace>
  <inkml:trace contextRef="#ctx0" brushRef="#br0" timeOffset="92104.12">18256 8508 0,'0'25'203,"0"0"-140,0-1-1,0 1-30,0 0-32,0 0 31,0 0 31,0-1-46,0 1 109,0 0-94,0 0 0,0 0 1,-25-1-17,25 1 1,-24-25 62,24 25 188,0-50-94,0-24-157,0 24-15,0-25 16,0 25-1,0-24 95,0 24-63,24 25-32,-24-50 1,25 26 0,0-1-1,-25 0-15,0 0 16</inkml:trace>
  <inkml:trace contextRef="#ctx0" brushRef="#br0" timeOffset="93607.31">17909 8806 0,'25'-25'110,"0"0"-95,-1 0-15,1 25 16,-25-49-16,25 24 16,0 0-1,0 25-15,-1-25 78,26 0-62,-25 1 0,0 24-1,-1 0 63,1-25 0,0 25-78,0 0 16,0 0 187,-1 0-187,1 25-1,0-25 1,25 24 0</inkml:trace>
  <inkml:trace contextRef="#ctx0" brushRef="#br0" timeOffset="94871.6">18008 9079 0,'25'0'93,"25"0"-46,-26 0-47,1 24 16,25-24-16,-25 0 31,-1 0-15,-24 25-1,25-25 95,0 0-95,0 0 1,24 0 0,-49-25-1,0 1-15,25-1 16,0 25-1,0-25 1,-25 0-16,25 25 16</inkml:trace>
  <inkml:trace contextRef="#ctx0" brushRef="#br0" timeOffset="-153585.48">2108 14387 0,'0'25'78,"0"74"-78,0 0 16,0 0 0,0 50-16,0-25 15,0 25-15,0-75 16,0 1-16,0-1 16,0-49-16,0 25 15,0-26-15,0 26 16,0-25-1,0 0 1</inkml:trace>
  <inkml:trace contextRef="#ctx0" brushRef="#br0" timeOffset="-152575.1">1836 15354 0,'24'0'94,"1"50"-94,25 24 16,-25-49-16,-1 25 15,1-50-15,0 24 16,-25 1 0,25-25 124,0 0-140,-1 0 16,26-25 0,-50 1-16,25-26 15,0 0-15,-25 26 16,24-1-16,-24 0 94,0 0-94,0 0 328</inkml:trace>
  <inkml:trace contextRef="#ctx0" brushRef="#br0" timeOffset="-150368.97">1935 14734 0,'-25'-50'235,"50"1"-220,-25-26-15,25 26 16,-1 24-16,-24 0 15,50-49-15,-50 49 297,25 25-265,74 50-32,-25 49 15,-49-99-15,50 74 16,-51-24-16,26 24 15,-25-49-15,24 25 16,-24-26-16,-25 1 16,25 0-1,-50 0 376,-24-25-375,24 25-16</inkml:trace>
  <inkml:trace contextRef="#ctx0" brushRef="#br0" timeOffset="-120336.97">2505 15106 0,'25'0'328,"-25"25"-328,0 0 31,0 24-15,0-24 15,0 25 16,0-26 16</inkml:trace>
  <inkml:trace contextRef="#ctx0" brushRef="#br0" timeOffset="-119952.49">2530 15478 0</inkml:trace>
  <inkml:trace contextRef="#ctx0" brushRef="#br0" timeOffset="-100625.48">3101 15106 0,'0'25'109,"0"0"-93,0 49-16,0 0 15,0-49-15,0 25 16,0-25-16</inkml:trace>
  <inkml:trace contextRef="#ctx0" brushRef="#br0" timeOffset="-100121.58">3051 15652 0</inkml:trace>
  <inkml:trace contextRef="#ctx0" brushRef="#br0" timeOffset="-99233.7">2679 15255 0,'0'25'156,"0"-1"-156</inkml:trace>
  <inkml:trace contextRef="#ctx0" brushRef="#br0" timeOffset="-98489.04">2530 15627 0</inkml:trace>
  <inkml:trace contextRef="#ctx0" brushRef="#br0" timeOffset="-89009.42">7913 2282 0,'-75'0'172,"-24"0"-156,0 0-16,-25 0 15,74 0-15,-24 0 16,-1 0-16,51 0 15,-26 0-15,25 0 16,0 0 0,25 50-1,-49-50-15,49 24 16,-75 26 0,51-25-16,-26 0 15,50-1-15,-25-24 16,-24 25-16,-1 0 15,0 0 1,50 0-16,-49-1 16,24-24-16,0 50 15,-25-25 1,50 25 0,0-26-16,-24 26 15,24-25 1,0 24-1,0-24-15,0 0 16,0 0-16,0 0 16,0-1-1,0 1-15,0 25 16,49-25 0,-49-1-1,25 1-15,25-25 16,-1 50-16,1-25 15,24-25-15,50 24 16,-49 26-16,-1-25 16,1-25-16,-26 0 15,26 25-15,-1 24 16,-49-49-16,49 0 16,1 25-16,24-25 15,-50 0-15,51 25 16,49-25-16,-25 0 15,24 49-15,-48-24 16,48-25-16,-48 0 16,-1 0-16,25 0 15,0 0 1,-25 0-16,25 0 16,-49 0-16,73 0 15,-98 0-15,74 0 16,-50 0-16,50 0 15,-24 0-15,-1 0 16,75 25-16,-50-25 16,0 25-16,0 24 15,-25-49-15,50 0 16,-75 25-16,75-25 16,-25 25-16,25 25 15,-25-50-15,25 25 16,-50-25-16,25 0 15,49 0-15,-73 0 16,49 0-16,-75 0 16,25 0-16,-49 0 15,24 0-15,1 0 16,-1 0-16,-24 0 16,24 0-16,-24 0 15,-1 0-15,26 0 16,-1 0-16,-24 0 15,24 0-15,1 0 16,-1 0 0,0 0-16,1 24 15,24-24-15,-25 25 16,75 0-16,-99-25 16,49 25-16,0-25 15,-24 25-15,24-25 16,-25 24-16,1-24 15,24 0-15,-25 0 16,26 0-16,-1 0 16,25 0-16,-25 0 15,0 0-15,0 0 16,25 0-16,-24 0 16,24 0-16,-25 50 15,75-50-15,-50 0 16,24 0-16,-48 0 15,24 0-15,25 0 16,-25 0-16,24 0 16,-48 0-16,24 0 15,49 0-15,1 0 16,24 0-16,26 0 16,-26 0-16,-24 0 15,-26 0 1,-48 0-16,-26 0 15,-24 0-15,-1-25 16,-24 25-16,50-25 16,-1 25-16,0 0 15,50-24-15,-24-1 16,-76 25-16,26-25 16,24 0-16,-49 0 15,0 25 1,0 0-16,0 0 15,24-24-15,50-1 16,-74 25-16,25-25 16,-1 0-16,1 0 15,-25 25 1,-25-25-16,50 1 16,-50-1-1,49 25-15,1 0 16,-25 0-1,49-50-15,-49 25 16,0 1-16,-1-1 16,-24 0 15,0-25 0,50 26-15,-50-26-1,0 25 17,0-24-1,0 24-15,0 0-1,0 0 16,0 0 16,-25 1-31,-74-26-16,-75 25 16,1-74-16,-26 49 15,-49-24-15,99 49 16,-24-24-16,-1-1 15,50 0-15,0 25 16,25 1 0,-25-1-16,74 0 15,-49 25-15,25-25 16,24 25-16,0 0 16,-24 0-16,0 0 15,-1 0-15,-24 0 16,49 0-16,-49 0 15,0 0-15,-25-49 16,25 49-16,-25 0 16,-25 0-16,0-25 15,50 25-15,-25-25 16,24-25-16,1 50 16,50 0-16,-1 0 15,0 0-15,26 0 16,-1 0-16,0 0 15,-25 0-15,1 0 16,-1 25 0,1 0-16,-26 0 15,1 0-15,24-1 16,-49 51-16,49-75 16,-24 0-16,-25 25 15,-1-25-15,26 0 16,-50 0-16,50 0 15,-50 0 1,49 0-16,-24 0 16,0 0-16,24 0 15,-24 0-15,0 0 16,74 0-16,-74 0 16,24 0-16,1 0 15,24 0-15,1 0 16,-1 0-16,1-25 15,-1 25-15,0 0 16,1-25-16,-1 25 16,-24 0-16,-1 0 15,1 0-15,-25-25 16,49 25-16,-24 0 16,24 0-16,0 0 15,1-49-15,24 49 16,0 0-1,0 0-15,1 0 16,-26 0-16,-24 0 16,-1 0-16,26 0 15,-1 0-15,0 0 16,26 0 0,-26 0-16,0 0 15,1 0-15,-26 0 16,50 0-16,-24 0 15,-1 0-15,-24 0 16,49 0-16,-25 0 16,26 0-16,-1 0 15,-50 0-15,26 0 16,-26 0-16,51 0 16,-51 0-16,-24-25 15,25 25-15,-26 0 16,51 0-16,-51-25 15,26 25-15,0 0 16,-100-50-16,100 50 16,-1-24-16,-24 24 15,0-25-15,-50 25 16,75-25-16,-75-25 16,74 50-16,-24 0 15,74 0-15,-74 0 16,25-24-16,-1 24 15,1-25-15,24 25 16,-24 0-16,-25 0 16,-1 0-1,1 0-15,0 0 16,-25 0-16,49-50 16,1 50-16,49 0 15,-49 0-15,24 0 16,1 0-16,24 0 15,-25 0-15,-24-25 16,-1 25-16,1-24 16,24 24-16,-24 0 15,24 0-15,1 0 16,24 0-16,0 0 16,0 0-16,0 0 15,-24 0-15,-1 0 16,-24 0-16,-25 0 15,74 0-15,-50 0 16,1 0-16,24 0 16,26 0-16,-1 0 15,-25 0 1,25 0 0,-24 24-1,49 1 1,-25 25 265,25-25-265,0 24-1</inkml:trace>
  <inkml:trace contextRef="#ctx0" brushRef="#br0" timeOffset="-75496.2">13767 298 0,'-25'49'47,"-25"1"-32,50-25-15,-25 24 16,1-24-16,24 0 15,-25 0-15,25 24 16,-25-49 0,25 50-1,0-25 1,0 0-16,-25 24 16,25 1-16,0-1 15,0-24-15,0 25 16,0-1-16,0 1 15,0 0 1,0-26-16,0 26 16,0 0-1,0-1-15,0-24 16,0 49-16,0-49 16,0 25-16,0-25 15,25 24-15,0 1 16,0-25-1,-25-1 1,24 1-16,1 0 16,-25 0-1,25 0 1,0-25 0,0 49-16,24-24 15,-24-25-15,0 25 16,24 0-16,-24-25 15,25 25-15,24-1 16,-24-24-16,-1 0 16,26 0-1,24 0-15,-24 50 16,73-50-16,-73 25 16,-1-25-16,25 0 15,1 0-15,-1 0 16,0 0-16,75 0 15,-50 0-15,49 0 16,1 25-16,-50-25 16,25 24-16,0 26 15,24-50-15,26 50 16,-100-50-16,0 0 16,50 0-16,-50 49 15,-49-49-15,24 0 16,-49 0-16,25 0 15,-26 0-15,1 25 32,0-25 140,25 0-157,24 0-15,-24 0 16,74 0-16,-25 0 15,75 0-15,-1 0 16,1 0-16,-50 0 16,-25 0-16,50 0 15,-75 0-15,-24 0 16,24 0-16,-49 0 16,25 0 15,-25 0-16,24 0-15,-24 0 16,25 0 0,-26 0-16,1 0 15,0 0 1,0 0 0,0 0-16,-1 0 15,1-25-15,50 25 16,-51-25-1,1 1 1,0 24 0,-25-25-16,50 25 15,-50-25 17,24 25-32,-24-25 15,25 25-15,0-25 16,0 25-1,0-24-15,-1-1 16,51 0-16,-25 0 16,-1-24-1,1 49 1,-50-25-16,49 0 16,1 25-16,-25-50 15,24 50-15,-24-24 16,0-1-16,25 0 15,-50 0 1,24 25 0,-24-25-1,25 0 1,-25 1-16,25-26 16,-25 0-1,0 26-15,25-1 16,-25 0-16,0 0 15,0 0-15,0 1 16,0-1-16,0 0 16,0-25-16,0 26 15,0-26-15,0 25 16,0-49-16,0 49 16,0-25-16,0 26 15,0-26-15,-25 25 16,0 0-16,0-24 15,1 24-15,24 0 16,-50 0-16,0 1 16,-98-1-16,73-25 15,-24 25-15,-25 1 16,49-1-16,1 0 16,24 25-16,1-25 15,-75 0-15,49 0 16,26 1-16,-1 24 15,-49 0 1,49-25-16,-49 0 16,25 25-16,-1 0 15,50 0-15,-49-50 16,0 50-16,-1-24 16,-74-1-16,50 25 15,-25 0-15,-25-25 16,-24-25-16,73 50 15,-24 0-15,-24 0 16,48 0-16,-24 0 16,-49 0-16,49 0 15,-50 0-15,0 0 16,50 0-16,-24 0 16,48 0-16,26 0 15,-25 25-15,-50 50 16,99-51-16,-98 1 15,73-25-15,-24 50 16,-50-25-16,75-1 16,-26 51-16,51-75 15,-50 25 1,74 0-16,-25-25 16,25 24-16,1-24 15,-1 0-15,0 0 16,0 25-16,0-25 15,1 25-15,-26-25 32,0 50-17,1-50 1,24 0 0,-50 0 77,1 0-93,24 0 16,1 0-16,-1 0 16,1 0-16,-26 0 15,50 0-15,-24 0 16,24 0-16,0-25 172,0 25-157,-24-50 1,-1 50 0</inkml:trace>
  <inkml:trace contextRef="#ctx0" brushRef="#br0" timeOffset="-42721.84">3051 1141 0,'50'0'344,"-1"0"-328,26 0-16,24 0 15,0-25-15,0 25 16,50 0-16,-25 0 16,25 0-16,0 0 15,0 0-15,-75 0 16,25 0-16,-49 0 15,49 0-15,-49 0 16,24 0-16,-24 0 16,-1-25-16,1 25 15,-25 0-15,49 0 16,-24 0 0,49 0-16,0 0 15,75 0-15,-75 0 16,50 0-16,-25 0 15,-25 0-15,50 0 16,0 0-16,0 0 16,-1 0-16,100 0 15,-24 0 1,49 0-16,24 0 0,1 0 16,24 0-1,-24 0-15,-50 0 16,50 0-16,-50 0 15,0 0-15,25 0 16,-25 0-16,49 0 16,1 0-16,0 0 15,74 0-15,-75 0 16,1 0-16,-50 0 16,25 0-16,-25 0 15,0 0-15,25-49 16,-50 49-16,0 0 15,50 0-15,-50 0 16,-24 0-16,49 0 16,-99 0-16,24 0 15,-49 0-15,0 0 16,-24 0-16,-26 0 16,0 0-16,-24 0 15,25 0-15,-26 0 16,1 0-16,24 0 15,-49 0-15,25 0 16,-1 0 0,-24 0-16,25 0 15,-26 0 1,1 0 0,0 0-16,0 0 15</inkml:trace>
  <inkml:trace contextRef="#ctx0" brushRef="#br0" timeOffset="-41312.68">20836 2108 0,'0'25'15,"0"0"1,0 0-16,0 0 16,0-1-1,0 1-15,0 0 63,0 0-48,0 0 1,50-1 0,-26-24-1,1 0-15,0 25 16,0-25-16,0 0 31,-1 0-15,1 0-16,50 0 15,-51 0 1,1 0 0,0 0-1,0-25-15,-25 1 31,0-1-31,0-25 16,0 25 0,-25-24-16,0 24 15,-24 0-15,24 0 16,0 25-16,-25-24 16,1 24 62,24 0-47,0 0-15</inkml:trace>
  <inkml:trace contextRef="#ctx0" brushRef="#br0" timeOffset="-40625.47">21282 2059 0,'25'0'31,"0"0"-15,25 49-1,-1-24 1,-24 25-16,0-25 15,24 24-15,1 1 16,-25-50 0,0 25-1,-25-50 142,0 0-142,0-25-15,0 1 16,0-1-16</inkml:trace>
  <inkml:trace contextRef="#ctx0" brushRef="#br0" timeOffset="-38449.06">22002 2183 0,'25'-25'63,"-1"0"-63,26 25 16,-50-49 30,0 24-30,0-25 15,-25 25-15,0 25 62,1 0-78,-1 25 16,0 0-1,25 0 1,0 0 0,-25 24-1,25-24 1,0 0-1,0 0-15,0-1 16,0 1-16,0 0 16,0 0 31,25-25-32,0 0-15,24 0 16,-24 0-16,0 25 15,25-1 1,-26-24 78,26-24-79,-50-26-15,25 50 16,0-25-16,-25-24 16,24 49-16,-24-25 15,25 0-15,-25 0 47,0 0-16,0 1-15,0 48 140,0 1-140,0 0-16,25 25 16,-25-1-16,25-24 15,0 0-15,-25 0 16,24 24-1,-24-74 204,0-24-219,0-26 16,0 51-16,0-1 15,0-25-15,0 25 16,25 1 0,0-1-1,25 25 32,-1 0-47,26 0 16,-51 0-1,1 0-15,0 0 16,0 0 62</inkml:trace>
  <inkml:trace contextRef="#ctx0" brushRef="#br0" timeOffset="-35617.39">22944 2009 0,'0'25'31,"0"0"0,0 0-15,0-1 15,25 1-15,-25 0-1,25 0 1,0 0-16,0-25 15,-25 24-15,24 1 16,-24 0 0,50 0-1,-25-25 63,24 0-78,-24 0 63,0 0-47,0 0-1,0 0-15,-25-25 16,0 0-16,24 0 15,1-24-15,-25 24 32,0-25 30,0 75 63,0 0-109,0 25-1,25-1-15,0 1 16,-25-25 0,0-1-1,25 1-15,-1 0 16,1 25 15,0-26-15,25 1-1,-26-25 1,1 0 0,0 0 15,0 0-15,24 0-1,-24 0-15,0 0 16,0 0-16,24 0 15,-49-25 1,0 1-16,0-1 16,0 0-1,0 0-15,0 0 16,0 1-16,-24-26 16,24 25-1,-50 0 1,25 1-16,-24-1 0,24 25 94,25 25-79,0-1 1,0 26-16,0-25 15,0 0 1,0-1-16,0 1 16,25 0-1,-1-25 1,26 25 0,-25-25 15,0 0-16,-1 0-15,1 0 16,0 0 0,0 0-1,0 0 17,0-25-17,-25-25 1,0 26-1,0-1-15,0 0 16,0 0 0,0 0 15,24 50 78,1 25-109,0-25 16,0 49-16,0-49 16,-1 49-16,26-24 15,-25-25 1,0-1-1,-1-24 48,26 0-63,0 0 16,-1-49-16,-24 24 15,49-25-15,-74 26 16,75-1-16,-26 0 15,-49-25 1,0 26-16,0-51 16,0 50-1,0-49-15</inkml:trace>
  <inkml:trace contextRef="#ctx0" brushRef="#br0" timeOffset="-34976.49">24457 2282 0,'0'0'0,"0"25"16,0 0 0,0 24-1,25-24 1,-25 0-16,25 0 15,25-1-15,-26 1 16,-24 0 0,25 0-16,0-25 31,0 0 0,24 0 47,-24 0-78,25 0 16,-25 0-16,-1-50 16,1 50-16,0-25 15,-25 1-15,25-1 16,-25-25-1,0 25-15</inkml:trace>
  <inkml:trace contextRef="#ctx0" brushRef="#br0" timeOffset="-34097.02">23267 1786 0</inkml:trace>
  <inkml:trace contextRef="#ctx0" brushRef="#br0" timeOffset="-30809.55">26268 1960 0,'-25'24'0,"25"1"16,0 0-1,0 0 1,0 0 0,0-1-1,0 1 32,0 0-31,0 0-1,25-25-15,25 25 16,-25-25 0,24 0-16,1 24 15,-25-24 1,-1 0-16,26 0 15,0 0-15,-1 0 16,-24 0 0,0 0-1,-25-24 17,0-1-17,0-25 1,0 25-16,0 1 15,0-1 1,0-25-16,-25 25 16,-25 1-1,1-1 1,24 25 140,50 0-93,0 0-48,24 0 1,-24 0-16,49 0 16,-24 0-1,-25 0-15,0 0 16,-1 0-16,1 0 15,25 0 1,-25 0 0,-1-25-1,26 0 32,-50 0-47,25 25 16,0 0-16,0 0 15,-1 0-15,1 0 16,0 0 140,-25 25-156,0 50 16,0-51-16,0 26 16,0 24-16,0-24 15,0 0-15,25 24 16,-25-24-16,0 24 15,0 0-15,0-49 16,25 25-16,-25-1 16,49 26-16,-49-50 15,0 24-15,0-24 16,25 0 15,-25 0-15,0 0-1,0-1 1,0 1 0,0 25 15,-25-50-15,-24 0-1,24 0-15,0 0 16,0 0-16,0 0 15,1 0 1,-1 0 0,25-25-16,-25 0 15,25-24 1,0 24-16,0-25 16,0 1-16,0-1 15,0 25-15,0 0 16,0-24-16,25 24 15,0-25-15,-1 25 16,1 25-16,-25-24 16,50-1-16,-25 25 15,-25-25-15,24 25 16,1-25-16,0 0 16,-25 1-1,50-1-15,-50 0 16,24 0-1,1 25 1</inkml:trace>
  <inkml:trace contextRef="#ctx0" brushRef="#br0" timeOffset="-29320.91">28501 2009 0,'-50'0'140,"-74"0"-124,0 0-16,-25 25 15,-49 0-15,98-25 16,26 74-16,49-49 16,25 25-1,0-26-15,0 1 32,0 0-32,25 0 15,25 0-15,-1-25 16,-24 0-1,25 0-15,-26 0 16,1 0-16,0 0 16,0 0-1,24 0-15,-24 0 16,50-50-16,-26 25 16,26 0-16,-50-24 15,24 24-15,-49 0 16,25 0-16,-25-24 15,0-1-15,0 1 16,0-1-16,0-24 16,0-26-1,0 51-15,0-1 16,0 0-16,-25 26 16,25-1-1,-25-25-15,25 1 47,0 98 94,0-24-126,25 74-15,0-49 16,-25 0-16,25 24 16,-25-24-16,74 49 15,-74-25 1,0 1-16,0-1 15,25 0-15,25-24 16,-50 0-16,0-26 16,24 26-16,1-50 15</inkml:trace>
  <inkml:trace contextRef="#ctx0" brushRef="#br0" timeOffset="-28225.39">28922 1960 0,'-25'0'62,"25"24"-46,0 1-1,-24-25-15,24 50 16,-25-25-16,25 24 16,0-24-1,0 0 1,0 0-1,0-1 1,0 1 0,0 0-1,0 0 48,25-25-1,-1-50-46,1 25-16,0-24 16,-25 24-16,0 0 15,0-49-15,0 49 16,0 0-16,0 0 15,25 25 126,0 50-141,-25-25 16,0 24-16,24 1 15,26 24 1,-25-49 0,-25 0-16,0 0 15,25-25 32,0 0-16,-1 0 47,1 0-62</inkml:trace>
  <inkml:trace contextRef="#ctx0" brushRef="#br0" timeOffset="-27712.81">29270 1563 0,'0'24'32,"0"1"-17,0 25-15,49 24 16,-49-49-16,25 50 16,-25-26-16,0 26 15,25-26-15,0 26 16,24-1-16,-24 0 15,-25 1 1,0-50-16,25-1 0,-25 26 16</inkml:trace>
  <inkml:trace contextRef="#ctx0" brushRef="#br0" timeOffset="-27096.33">29071 2133 0,'50'0'63,"24"0"-48,-49 0-15,25 0 16,-26 0-16,1-25 15,50 25-15,-51 0 16,1 0 15,0 0 32,25 0-48,-26 0-15,26 0 16,0-24-16</inkml:trace>
  <inkml:trace contextRef="#ctx0" brushRef="#br0" timeOffset="-25825.66">29989 2084 0,'-25'0'125,"25"24"-109,0 1 0,0 0-1,0 0 1,0 0 0,-25-25-16,25 24 31,0 1-31,0 0 15,0 0 1,25-25 172,0 0-173,-25-25 1,0-25-1,0 26-15,0-26 16,0 25 0,25 25 156,-1 50-157,1-25-15,0 24 16,0 26-16,0-75 15,-1 49-15,-24-24 16,25 0-16,-25 0 16,25-25-1,25 24 17,-50-48 124,0-1-141</inkml:trace>
  <inkml:trace contextRef="#ctx0" brushRef="#br0" timeOffset="-12072.25">9947 13072 0,'0'0'0,"-25"-25"15,0 25 1,25-25-16,-25 1 31,-24-1 0,-1 0-31,0 25 16,-49 0-16,74 0 16,1 0-16,-1 0 15,0 0-15,0 0 16,25 25 15,0 0-15,0-1-1,0 1-15,0 0 16,25 0-16,-25 0 16,25-1-16,0 1 15,-1 0-15,-24 0 16,25 0-16,0-25 16,0 25-16,-25-1 15,25-24-15,-1 0 16,1 0-16,0 0 15,0 0-15,0 0 16,24 0-16,-24 0 16,0 0-1,24 0 17,-49-49-17,0 24 1,25-25-16,0 25 15,-25 1-15,0 98 125,0-49-109,0 25-16,0-26 16,25 1-16,-25 0 15,25 0-15,0-25 110,-25-50-95,0 25 1,0 1-16,0-1 16,0 0-1,0 0 1,0 0-1,0 0 110,49 25-109,-24 0 0,0 0 31,0 0-32,-1 25-15,-24 0 16,0 0-1,0 0 1,0 0-16,0-1 16,25-24-16,25 0 93,-25-49-77,-25 24 0,0 0-16,0 0 15,0 0 17,24 50 61,-24 0-93,25 25 16,0-25 0,-25-1-16,0 1 171,25-50-139</inkml:trace>
  <inkml:trace contextRef="#ctx0" brushRef="#br0" timeOffset="-11097.58">10492 13171 0,'0'-25'15,"0"75"48,0-25-63,25 25 16,0-1-16,-25 1 15,0-25-15,0 24 16,25 1-16,0-1 15,-25-24-15,24 25 16,-24-25-16,0-1 16,0 26-16,0-25 15,0-50 126,0-25-125,0 26-16,0-1 15,0-25-15,50 1 16,-50 24-16,0 0 15,25-25 1,-25 26 0,0-26-16,0 25 15,0 0-15,0 1 16,0-1-16,25 25 156,-1 0-140,-24 49-16,0-24 15,25 0-15,25 0 16,-50 0 0,25-25 15</inkml:trace>
  <inkml:trace contextRef="#ctx0" brushRef="#br0" timeOffset="-10592.61">10815 13072 0</inkml:trace>
  <inkml:trace contextRef="#ctx0" brushRef="#br0" timeOffset="-8816.47">11261 13345 0,'-24'0'47,"-1"0"-31,-25 0 15,25 0-15,0 50-1,1-26-15,24 1 16,-25-25 0,25 25-16,0 0 15,0 0 48,25-25-32,-1 0-31,1 0 16,0 0-1,0 0-15,25-25 16,-26 0-16,1 0 15,25 0 1,-50 1 62,25 24-62,-1 0-1,-24 49 1,25-24 0,-25 25-16,0-26 15,0 1-15,0 25 16,0-1-16,0-24 16,0 0-16,50 25 15,-50-26 16,0 1 1,0 0-17,0 0 1,0-50 109,0-25-125,0 26 16,0-51-16,25 26 15,-1-1 1,-24 25-16,25-24 15,0 24 1,-25 0-16,0 0 16,0 0-1,0 1 1,0-1-16,25 25 156,0 25-140,-1-1-1,1-24-15,0 25 16,0 0-16,0-25 16,-1 25-1,1-25 32,-25 49-31,0-24 15,0 0-15,0 0-1,0 0 1,0-1 78,-25-24-79,1 0 1,24-24 31,0-1-47,0 0 15,24 25 32</inkml:trace>
  <inkml:trace contextRef="#ctx0" brushRef="#br0" timeOffset="-8438.35">12353 13643 0</inkml:trace>
  <inkml:trace contextRef="#ctx0" brushRef="#br0" timeOffset="8255.56">20886 397 0,'-25'0'125,"25"25"-109,0 24-16,0 26 16,0-50-16,0 24 15,0-24-15,0 25 16,0-26-16,0 26 15,0-25 1,0 0-16,0-1 16,0 1-1,0 25 17,0-25-1,0-100 125,0 50-156,0-49 16,0 49-16,0-49 15,0 49-15,0-25 16,25 1-16,-25 24 16,0 0-16,0-25 15,0 26-15,0-1 16,24 25-16,-24-25 15,0 0 1,25 25 0,0-25-16,-25 1 15,25 24-15,-25-25 16,25 25 0,-1 0 15,1 0-31,0 0 15,0 0-15,24 0 16,-24 0-16,0 25 16,25 24-1,-26-24 1,1 49 0,-25-24-1,0-25-15,25 0 16,-25 0-16,0-1 15,0 1 1,0 25-16,0-25 16,-25 24-1,0-24-15,-24 25 16,49-26-16,-50 1 16,1 25-1,-1-50-15,0 25 16,1-1-1,-1-24-15,50 25 16,-25 0-16,1-25 16,-1 0-16</inkml:trace>
  <inkml:trace contextRef="#ctx0" brushRef="#br0" timeOffset="9800.27">21803 943 0,'-49'0'141,"24"0"-141,-25 0 16,1 0-16,-26 24 15,50 1-15,-24-25 16,49 25-16,-25-25 31,25 25 16,0 0 16,0-1-63,25-24 62,24 0-62,-24-24 16,0 24-16,0-25 15,24 0-15,-24-25 32,0 50-17,0-49 16,-25 24 48,25 25-64,0 0 1,-1 25 15,1 24-15,0-24-1,-25 0 63,50-25-31,-26 0-31,1-25-16,0-24 16,0 49-16,0-50 15,-25 25-15,0 0 16,0 1-16,0-26 15,49 0-15,-49 1 16,0 24 0,0 50 140,0 24-156,0-24 16,0 50-16,0-26 15,25 1-15,-25-1 16,0-24-16,25 25 15,-25-25-15,0-1 16,25-24-16,-1 25 16</inkml:trace>
  <inkml:trace contextRef="#ctx0" brushRef="#br0" timeOffset="10424.2">22076 967 0,'0'-24'110,"0"-26"-79,0 0-31,25 26 16,25-1-1,-1 25-15,-24-25 16,0 25 15,-25-25-15,25 25 31,-1 0-32,1 0 95</inkml:trace>
  <inkml:trace contextRef="#ctx0" brushRef="#br0" timeOffset="11503.34">22746 769 0,'25'25'110,"-25"0"-95,0-1 1,-25-24-16,25 25 15,-25 0-15,0 0 16,-24 0 0,49-1-16,-25 1 15,0 0 1,25 0 15,0 0-15,0 24-1,0-24 1,25-25 62,24 0-62,-24 0-16,25 0 15,-25 0-15,0 0 16,24-25-16,-49 0 16,0 1-16,0-1 15,0-25 1,0 25 0,0 50 124,25 25-124,0-1-1,0-49 220,-1 0-235</inkml:trace>
  <inkml:trace contextRef="#ctx0" brushRef="#br0" timeOffset="12519.96">23292 868 0,'24'0'203,"-24"25"-187,0 0-16,-24-25 15,24 49 32,24-24-31,-24 0-16,25-25 16,0 25-16,-25 0 15,25-1-15,0 1 16,24 25 15,-49-25 16,0-1 0,0 26-32,0-25 17,-49-25 93,24 0-110,25-25 1,0 0 15,0 0-15,0 1-16,25 24 31</inkml:trace>
  <inkml:trace contextRef="#ctx0" brushRef="#br0" timeOffset="13863.4">23540 1141 0,'24'0'46,"51"-25"-14,-50 25-17,-1 0-15,1 0 16,0-25 0,25 1-1,-50-1 1,0 0 15,0 0-31,0 0 16,0-24 31,-25 49 31,0 0-63,0 25 1,25-1-16,0 1 16,0 25-1,0-25 1,0 24-1,0-24 1,25 25 47,25-26-32,-26-24-16,26 0-15,-25 0 16,0 0 0,0 0-16,-25-24 15,0-26 1,0 25-16,0-24 16,0-1-16,0 0 15,0-24-15,-25-50 16,0 124-16,0-50 15,0-24-15,0 24 16,25 26 0,0-1-16,-24 0 15,24 75 110,0 24-109,24-24-16,26 24 16,-50-49-16,50 99 15,-25-99-15,-25-1 16,49 76-16,-24-76 15,0 1-15,0 0 16,-25 25 0,-25-75 187</inkml:trace>
  <inkml:trace contextRef="#ctx0" brushRef="#br0" timeOffset="14439.34">23812 943 0,'25'0'78,"0"-25"-46,25 0-32,-25 25 15,-1-25 1,1 25 46,0 0-46,0 0 0,24-49-16</inkml:trace>
  <inkml:trace contextRef="#ctx0" brushRef="#br0" timeOffset="72815.63">21481 2356 0,'49'0'63,"26"0"-17,24 0-30,75 0-16,49 0 16,50-24-16,173 24 15,26 0-15,-1 0 16,0 0-16,-49 0 16,-100 0-16,50 0 15,-74 0-15,-75 0 16,-49 0-16,-50 0 15,-50 0-15,1 0 16,-50 0-16,49 0 16,-49 0-1,0 0-15,-1 24 16,1-24-16,25 0 16,49 25-16,-74-25 15,74 0-15,25 50 16,-25-50-16,-24 25 15,-1-25-15,-49 0 16</inkml:trace>
  <inkml:trace contextRef="#ctx0" brushRef="#br0" timeOffset="110400.56">2034 3026 0,'0'25'157,"0"0"-142,0 24-15,25 1 16,-25-25 15,0 0 32,0 24-1,0 1-46,0-25-16,0-1 15,49 26-15,-49-25 16,0 24 31</inkml:trace>
  <inkml:trace contextRef="#ctx0" brushRef="#br0" timeOffset="111414.79">1860 3398 0,'25'0'125,"25"0"-125,-25 25 16,24-25-1,-24 0-15,0 25 16,0-25-1,-1 0 1,1 49-16,0-49 47,0 0 78,0 0-109,-1 0-16,1 0 15,-25-24 1,25-1-1,0 25-15,-25-25 16</inkml:trace>
  <inkml:trace contextRef="#ctx0" brushRef="#br0" timeOffset="119855.06">7838 2604 0,'25'0'93,"25"0"-77,24 50-16,-24-25 16,-1 0-16,1-25 15,24 25-15,50 49 16,-49-49-16,-1-25 16,-24 25-16,-1-1 15,-24 1-15,50-25 16,-51 25-16,1 25 15,0-50-15,0 0 16,24 24-16,1 1 16,24 0-1,-49 0 1,0-25 0,0 0-1,0 0-15,0 25 16,-1-25-16,26 24 15,0-24-15,24 25 16,0 0-16,-24-25 16,24 25-1,1-25-15,-26 0 16,1 25 0</inkml:trace>
  <inkml:trace contextRef="#ctx0" brushRef="#br0" timeOffset="120430.92">10468 2555 0,'24'0'63,"26"0"-47,24 0-16,26 25 15,48 74-15,-24-25 16,0-24-16,100 99 15,-100-100-15,99 26 16,-25-26-16,-24 1 16,25 0-16,-125-50 15,25 49-15,-74-49 16,0 0-16</inkml:trace>
  <inkml:trace contextRef="#ctx0" brushRef="#br0" timeOffset="121078.66">14709 2902 0,'50'0'125,"74"0"-109,25 50-16,24-1 16,-24 1-16,25 24 15,-75-24-15,99 24 16,-74-24-16,-49-25 15,49 49-15,-75-74 16,1 0-16,24 25 16,1 25-16,-25-50 15</inkml:trace>
  <inkml:trace contextRef="#ctx0" brushRef="#br0" timeOffset="122302.93">18083 3026 0,'24'25'125,"26"49"-125,99 1 15,-50-26-15,0 1 16,-24 0-16,-50-26 16,49 51-16,-49-75 15,49 49-15,-49-24 16</inkml:trace>
  <inkml:trace contextRef="#ctx0" brushRef="#br0" timeOffset="124190.75">4291 2381 0,'0'-25'172,"0"-49"-172,0 49 16,0-24-16,0 24 15,0-25-15,0 1 16,0-1 0,0 25-16,0 0 15,0 1-15,0-1 110</inkml:trace>
  <inkml:trace contextRef="#ctx0" brushRef="#br0" timeOffset="125270.76">4093 1960 0,'25'0'141,"-1"0"-125,26-25-16,-50 0 15,0 0-15,50-24 16,-26 24 0,-24 0 15,25 0 31,0 25 157,0 25-203,24 0-16,-24 0 15,0 24-15,0-24 16,24 25-16,-24-26 16,0 1-16,0 0 15,0 0-15,24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42:35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 1885 0,'25'0'46,"-25"25"-30,0 0-16,0 49 16,50-24-16,-25 24 15,-25-24-15,0-1 16,0 51 0,0-51-16,24 26 15,-24-26-15,0 1 16,0-25-1,0-1 1,0 1 0</inkml:trace>
  <inkml:trace contextRef="#ctx0" brushRef="#br0" timeOffset="599.12">2356 2108 0,'25'0'78,"25"-24"-78,-25 24 15,24-75-15,-24 75 16,0-25-16,24-24 16,-49 24-16,25-25 15,0 26-15,0 24 141,0 0-141,0 0 0,-25 24 15,24-24 1,26 25-16,-25 0 16,24 0-16,-49 0 15,50-1-15,-25 1 16,0 0-16,-1 0 16</inkml:trace>
  <inkml:trace contextRef="#ctx0" brushRef="#br0" timeOffset="1966.46">2977 1513 0,'0'-25'47,"24"25"-32,1 0 1,50 0-16,-26 0 16,50 0-16,-49 0 15,49 0-15,-24 0 16,-1 0-16,0 0 16,-24 0-16,25 0 15,-1 0-15,25 0 16,50 0-16,0 0 15,99 0-15,-25 0 16,75 0 0,-50 0-16,49 0 15,51 0-15,-51 0 16,26 0-16,-1 0 16,50 0-16,0 50 15,-124-25-15,50-1 16,0-24-16,-25 0 15,-25 0-15,0 0 16,-25 0-16,25 50 16,0-25-16,25 0 15,0 49-15,24-74 16,-24 25-16,-49 25 16,-51-50-16,26 0 15,24 0-15,74 0 16,-24 0-16,0 0 15,-25 0-15,0 0 16,-49 0-16,-1 0 16,25 0-16,-24 0 15,-1 0-15,-24 0 16,-50 0-16,25 0 16,-25 0-16,0 0 15,25 0-15,49 0 16,-24 0-16,24 0 15,1 0 1,-1 0-16,0 0 16,1 0-16,-50 0 15,0 0-15,-50 0 16,25 0-16,25 0 16,-75 0-16,0 0 15,-49 0-15,25 0 16,-25 0-1,24 0 1,1 0-16,-1 0 16,-24 0-1,0 0 1,25 0 0,-25 0-16,-1 0 15,1 0-15,0 0 16,25 0-16,24 0 15,0 0-15,-49 0 16,25 0-16,-1 0 16,26 0-16,49 0 15,0 0-15,74 0 16,-24 0 0,74 0-16,0 0 15,0 0-15,50 0 16,-50 0-16,-50 0 15,-49 0-15,-75 0 16,-49 0-16</inkml:trace>
  <inkml:trace contextRef="#ctx0" brushRef="#br0" timeOffset="2295.71">20439 1885 0</inkml:trace>
  <inkml:trace contextRef="#ctx0" brushRef="#br0" timeOffset="11095.94">4192 1414 0,'0'-25'63,"50"25"-48,-1 0 1,75 0-16,50 0 16,24 0-16,75 0 15,25-25-15,-1-24 16,51 49-16,24 0 15,-50 0-15,-24 0 16,74-25-16,-50-25 16,75 50-16,-99 0 15,24 0-15,-24 0 16,-75 0-16,75 0 16,0 0-16,-100 0 15,25 25-15,1 25 16,24-26-1,-100 1-15,125-25 16,-49 0-16,-26 0 16,-24 0-16,24 0 15,0 0-15,1 0 16,-50 0-16,49 0 16,-49 0-16,0 0 15,49 0-15,-74 0 16,75 0-16,-1 0 15,1 0-15,-1 0 16,-24 0-16,-1 0 16,-24 0-16,0 0 15,-50 0-15,25 0 16,25 0-16,-25 0 16,25 0-16,-25 0 15,0 0-15,-25-49 16,0 49-16,50-25 15,-50 25-15,25 0 16,-24 0-16,24 0 16,-50 0-16,50 0 15,-74-25-15,74 0 16,-75 25 0,1 0-16,0 0 0,49-25 15,-50 25 1,26 0-16,24 0 15,-25 0-15,26 0 16,-26 0-16,-49 0 16,0 0-16,0 0 15,-1 0-15,26 0 16,0 0-16,24 0 16,0 0-16,-49 0 15,50 0-15,-51 0 16,1 0-16</inkml:trace>
  <inkml:trace contextRef="#ctx0" brushRef="#br0" timeOffset="20086.71">4713 5829 0,'0'-25'16,"0"0"140,-50 25-141,-24 0 1,-25 0-16,49 0 16,-49 0-16,-75 0 15,100 0-15,-25 0 16,-50 0-16,25 25 16,0 0-16,0-25 15,0 0-15,-25 25 16,25-25-16,-25 0 15,25 0 1,-25 0-16,25 50 16,-25-26-16,25-24 15,-25 0-15,50 0 16,25 0-16,49 0 16,0 25-1,25 0 32,0 0-31,0 24-16,0 1 15,0-25-15,0 24 16,0 1-16,0 0 16,0-1-16,50-24 15,-1 49-15,1-24 16,0-25-16,49 0 15,-50-1-15,26 1 16,-1 0-16,50 0 16,-99 0-16,49-25 15,-49 0 1,0 0-16,0 0 16,0 0-16</inkml:trace>
  <inkml:trace contextRef="#ctx0" brushRef="#br0" timeOffset="23856.53">3125 11683 0,'0'50'125,"25"-1"-109,74-24-16,25 25 16,25-26-16,-50-24 15,26 25-15,-1-25 16,-50 0-16,0 0 16,-49 0-16,25 0 15,-25 0-15,24 0 16,1 0-16,49 50 15,-25-50-15,-49 0 16,74 0-16,-24 0 16,24 0-16,-25 0 15,1 0-15,24 0 16,0 0 0,-49 0-16,49 0 15,-24 0-15,24 0 16,-50 0-16,1 0 15,0 0-15,-26 0 16,1-25 0,-25 0-16,50-24 15,-25 49-15,24-25 16,-24 0-16,49-25 16,1 26-16,-25-1 15,-1 0-15,-24-25 16,-25 26-16,25-26 15,0 0-15,-1 26 16,-24-1-16,0 0 16,0-25-16,0 26 15,0-26-15,-24 0 16,24 26 0,-50-51-16,0 25 15,1 26-15,24-26 16,0 25-16,-49 25 15,-26-74-15,26 49 16,-75 0 0,-24 0-16,-1-49 15,-24 49-15,-1 0 16,-24 1-16,74-1 16,-49 0-16,49 25 15,50-25-15,-25 25 16,-1 0-16,26 0 15,0 0-15,25 0 16,-26 0-16,1 0 16,25 0-16,-25 0 15,24 0-15,26 0 16,-1 0-16,25 0 16,-24 0-16,-1 0 15,0 0-15,1 0 16,24 0-1,0 0 1,-25 0-16,50 25 16,-24-25-16,-26 50 15,25-50-15,25 24 16,-25 1-16,1 50 16,24-51-16,0 1 15,0 0-15,0 25 16,0-1-16,0-24 31,0 25-31,0-26 16,49 26-16,1 0 15,24-1-15,1 1 16,24 0-16,-49-26 16,-1 1-16,1 0 15,-1 0-15,1 0 16,0-25-1,24 24 1,-24 1-16,-1-25 16,50 0-16,-24 25 15,-1-25-15,25 25 16,-49-25-16,24 49 16,26-49-16,-26 0 15,1 0-15,-26 0 16,26 0-16,-26 0 15,1 0-15,-25 25 94</inkml:trace>
  <inkml:trace contextRef="#ctx0" brushRef="#br0" timeOffset="24518.48">4787 11733 0,'25'0'125</inkml:trace>
  <inkml:trace contextRef="#ctx0" brushRef="#br0" timeOffset="25838.6">2505 11584 0,'0'25'63,"0"24"-63,0 1 15,0-1-15,0 26 16,0-1 0,25-24-16,-25-1 15,0 26-15,0-50 16,0 24-16,0-24 15,0 25-15,0-25 16</inkml:trace>
  <inkml:trace contextRef="#ctx0" brushRef="#br0" timeOffset="26623.42">2431 12278 0,'0'25'31,"25"25"0,-1-25-15,26-25-16,-50 24 16,25-24-16,0 25 15,24 0-15,-49 0 16,50 0-16,0 49 15,-26-74 1,26 25-16,-25-25 109,0-50-93,-25 25 0,24 25-16,-24-49 15,25 49 48,0-50-32,-25 25-31,25 25 109</inkml:trace>
  <inkml:trace contextRef="#ctx0" brushRef="#br0" timeOffset="27455.77">2480 11733 0,'0'-25'109,"25"0"-93,25-25 0,-25 26-16,-1-1 15,-24 0-15,25 25 16,0 0 140,-25 25-125,0 0-31,25-1 16</inkml:trace>
  <inkml:trace contextRef="#ctx0" brushRef="#br0" timeOffset="36185.57">3894 16446 0,'-24'0'78,"-1"0"-15,-50 0-47,-24 0-16,49 0 15,-24 0-15,0 0 16,-1 0-1,50 0-15,-24 0 16,24 0 0,0 0-1,0 0 1,-24 0-16,-1 0 16,25 0-16,-24 0 15,24 0-15,-49 0 16,24 0-16,0 0 15,26 0 1,-1 0-16,0 0 16,0 0-1,0 0-15,-24 0 16,24 0 0,-25 0-1,25 0 16,1 0-15,-26 49-16,0-49 16,1 25-1,-1 0-15,25 0 16,1 24 0,24-24-1,0 0 1,0 0-1,0-1-15,-25-24 16,25 25 0,0 0-16,0 0 15,0 24 1,0-24 0,-25 0-16,25 0 15,0 0-15,-25 24 16,25-24-1,0 0-15,0 0 16,0-1-16,0 1 16,0 25-16,0-25 15,0 24-15,0-24 16,0 0 0,0 24-1,25-24 1,0 25-16,0-50 15,-25 25-15,24 24 16,1-24-16,0 25 16,0-1-16,-25-24 15,49 25-15,-24-1 16,0-24 0,0 0-16,0-25 15,-25 25-15,24-25 16,-24 25-16,50-25 15,0 24 1,-25-24-16,49 0 16,-24 50-16,-1-50 15,1 0-15,-1 25 16,1-25-16,24 0 16,-24 0-16,24 0 15,1 0-15,-50 0 16,49 0-16,-49 0 15,24 0 1,26 0-16,-50 0 0,-1 0 16,1 0-1,50 0-15,-26 0 16,26 25-16,-26-25 16,26 0-16,24 0 15,-25 0-15,50 0 16,-49 0-16,24 49 15,-25-49-15,-24 0 16,24 0-16,1 0 16,-50 0-16,24 0 15,-24 0-15,50 0 16,-26 0-16,26 0 16,-26 0-16,1 0 15,24 0-15,1 0 16,-1 0-16,-24 0 15,-1 0-15,-24 0 16,25 0 109,-26 0-125,51 0 16,24 0-16,-49 0 15,24-49-15,1 49 16,-1-25-16,-49 0 16,24 0-16,1-24 15,-25 24 1,0 0-1,-1 0-15,1 0 16,25-49 109,-50 49-109,0-24-16,0-1 15,49 0-15,-49 1 16,0 24 0,25-74-16,-25 49 15,0 25-15,0-24 16,0 24-16,0 0 15,0-25 1,0 26 15,0-26-31,0 0 16,0 26 0,0-1-1,0 0-15,0 0 94,0 0-94,-25-24 16,25 24-16,0-25 15,-24 50-15,-1-49 16,25 24 15,-25 25-31,25-25 16,-25 0-1,0 25 1,1-24 0,-51-26 30,50 25-30,1 0 47,-100 1-48,49-1-15,-74-25 16,25 50-16,25 0 15,-75 0-15,75 0 16,0 0-16,0 0 16,0 0-16,49 0 15,0 0-15,25 0 16,1 0-16,-1 0 16,0 0-1,0 0 1,0 0-1,1 0-15,-1-25 16,-25 25-16,25 0 16,1-25-16,-26 25 15,25 0-15,-24 0 16,24 0 0,-25 0 15,25 0-16,-24 0-15,24 0 16,-25 0-16,26 0 16,-26 0-1,25 25 173,0-25-188,1 0 15,-1 0-15,-25 0 16,25 0-16,-24 0 16,-1 0-16,50 25 15,-25-25 1,25 25-16,-24-25 16,-1 0-16,25 25 15,-50 0 1,50-1-1,-25-24 1</inkml:trace>
  <inkml:trace contextRef="#ctx0" brushRef="#br0" timeOffset="58784.02">18231 10939 0,'25'0'78,"74"0"-78,50 0 16,-25 0-16,25 0 16,0 0-16,25 0 15,24 25 1,0-1-16,-49 1 15,0-25-15,-50 50 16,-49-50-16,74 0 16,-25 0-16,50 0 15,-50 25-15,0-1 16,-24-24-16,-1 0 16,1 0-16,-1 0 15,-24 0-15,49 0 16,50 0-16,0 0 15,49 0-15,0 0 16,26 0-16,-51 0 16,51 0-16,48 25 15,-73-25-15,-25 50 16,49-25-16,0 0 16,0-1-16,-24-24 15,74 0-15,-50 0 16,-25 0-16,25 0 15,-24 0-15,-75 0 16,0 0-16,-25 0 16,75 50-16,-75-25 15,124-25-15,-74 25 16,-25-25-16,25 0 16,0 0-1,-50 0-15,0 0 16,0 0-16,1 0 15,-1 0-15,50-25 16,-75 25-16,25 0 16,1 0-16,48 0 15,-24 0-15,0 0 16,25 0-16,-25-25 16,0 0-16,0 25 15,0-25-15,0 25 16,0 0-16,25 0 15,25 0-15,-25 0 16,49 0-16,50 0 16,-49 0-16,-1 0 15,0-49-15,26 24 16,73 0-16,-98 25 16,49 0-16,-25-25 15,-49-24-15,24 49 16,50 0-16,-99 0 15,0 0-15,-50 0 16,-24-25-16,24 0 16,-50 25-1,-24 0-15,0 0 313,25 0-313,-26-25 15,1 0 48</inkml:trace>
  <inkml:trace contextRef="#ctx0" brushRef="#br0" timeOffset="73686.92">6350 10567 0,'0'25'31,"0"24"-15,-25-24 0,25 0-1,0 0 17,0-1-17,0 26 1,0-25-16,0 24 31,0-24-31,0 0 16,0 0-1,0 0-15,0-1 16,0 1 0,0 0-1</inkml:trace>
  <inkml:trace contextRef="#ctx0" brushRef="#br0" timeOffset="74671.56">5978 10889 0,'25'0'62,"0"0"-30,-1 0-32,26 25 15,-25 0 1,0 0-1,-1-25-15,1 0 16,0 0-16,-25 24 31,25-24-15,0 0 0,24 25-16,-24 0 15,0-25 1,0 0 15,-1 25 0,1-25-31,0 0 16,-25 25 0,50-25 62,-26-50-63,-24 0-15,0 1 16,0 24 0,0 0-1</inkml:trace>
  <inkml:trace contextRef="#ctx0" brushRef="#br0" timeOffset="76096.03">6152 10616 0,'0'-24'62,"24"24"-31,1 0-15,-25-25 0,25 25 15,25-25-15,-26 0-1,1 0 1,0 1-16,0 24 15,0-25-15,24 0 16,1 25 203,-1 0-204,-24 0 1,0 50 15,-25-26-15,25 1 62</inkml:trace>
  <inkml:trace contextRef="#ctx0" brushRef="#br0" timeOffset="81022.95">18479 11361 0,'-24'0'109,"24"49"-109,0 50 16,-25-49-16,25 49 15,-25 25-15,0-25 16,0-24-16,1 74 15,24-125-15,0 76 16,0-51-16,0 26 16,0-1-16,0-24 15,0 24-15,0-24 16,0-25 0,0 24-1</inkml:trace>
  <inkml:trace contextRef="#ctx0" brushRef="#br0" timeOffset="82016.73">18058 12923 0,'25'0'47,"-1"0"-47,1 0 15,0 0 1,25 0 0,-1 25-1,-24 25-15,0-1 16,49 1-16,-49-25 15,49 24 1,-49-49 125,25 0-141,-25-49 15,-25 24 1,25-25-16,-1 25 16,-24 1-1,0-26-15,0 25 16,0-24-16,0 24 15,0-25-15,25 25 16,0-24 0,-25 24-16,0-25 15,0 26-15</inkml:trace>
  <inkml:trace contextRef="#ctx0" brushRef="#br0" timeOffset="83071.66">18281 11435 0,'0'-25'109,"0"0"-109,25 1 16,0-1-16,-1 25 16,-24-25-16,25 0 15,-25 0 1,25 25 31,25 0 109,-26 0-125,-24 25-31,50-25 16,-25 50-16,0-50 15,-25 49-15,25-24 16,-1 0 0,1-25-16,-25 25 31,25 24-15,0-49 15,-25 25-16,25 25 32</inkml:trace>
  <inkml:trace contextRef="#ctx0" brushRef="#br0" timeOffset="102015.93">14139 8210 0,'24'0'156,"26"0"-141,0 0 1,-1 0-16,26 0 16,49 0-16,-50 0 15,25 0-15,-74 0 16,50 0-16,-26 0 16,-24 0-16,0 0 15,49 0-15,-24 0 16,-25 0-1,24 0-15,-24 0 16,25 0-16,-1 0 16,1 0-16,-25 0 15,-1 0-15,51 0 16,-25 0-16,-1 0 16,50 0-16,75 0 15,-50 0-15,0 0 16,74 0-16,-24 0 15,0 0-15,-75 0 16,0 0-16,0 0 16,-49 0-1,24 0-15,1 0 16,-26 0-16,1 0 16,0 0-1,-26 0-15,1 0 78,0 0-62,0 0-16,0 0 16,24 0-16,-24 0 15,25 0-15,-26 0 16,1 0-16,25 0 15,-25 0-15,24 0 16,-24 0-16,0 0 16,0 0-16,24 25 15,-24-25 313,25 0-312,-25 0 0,-1 0-1,1 0 1,0 0 0</inkml:trace>
  <inkml:trace contextRef="#ctx0" brushRef="#br0" timeOffset="103135.13">17810 8161 0,'25'0'141,"-1"0"-125,1 0 15,0 25-31,-25-1 297,-25 1-266,25 0-15,-25 0 15,1 0-16,-1-25 1,25 24 15,0 1 47,-25 0-62,0 0 0</inkml:trace>
  <inkml:trace contextRef="#ctx0" brushRef="#br0" timeOffset="104442.08">17661 8086 0,'25'0'110,"24"0"-110,-24 25 15,25-25-15,-1 25 16,-24 0-16,0-25 16,-25 25-16,25-1 15,0-24 1,-25 25 15,0 0 141,-25 25-141,0-26-15,0-24 15,0 25-31,1 0 31,24 0-15,-50-25 0</inkml:trace>
  <inkml:trace contextRef="#ctx0" brushRef="#br0" timeOffset="113631.71">25871 7913 0,'-25'0'94,"1"24"-78,-1 1-16,0 0 15,0 25-15,25-25 16,-25 24-16,1-24 16,24 0-16,-25 0 15,25-1 1,-25 26-1,25-25 1,0 0-16,-25-1 16,25 1 15,0 0-15,0 0-1,50 24 1,-1 1-1,1-25-15,0 0 16,-1-1-16,1 1 16,-25 0-1,24-25-15,1 0 16,0 0-16,-1 0 16,26 0-16,-1 50 15,0-50-15,-24 0 16,49 0-16,0 0 15,-24 0-15,-1 0 16,25 0-16,-24 0 16,-26 0-16,26 0 15,-1-25-15,1 25 16,-26 0-16,26 0 16,-1-50-16,-49 50 15,0 0-15,24-25 16,-24 25-16,50 0 15,-26 0-15,-24 0 16,74 0-16,0 0 16,1 0-16,49 0 15,-75 0-15,25 0 16,0-24-16,-24 24 16,-1 0-16,-24 0 15,-1-50-15,-24 50 16,25-25-16,-25 25 15,-1 0 1,1 0-16,0-25 16,0 1-1,0-1 17,-1-50-17,1 75 16,-25-49 1,0 24-17,0 0 32,0-24 0,0-1-31,0 25-16,0-24 15,-25 24 1,25 0-16,-24 25 16,-1 0-1,0-25 1,-25 0-1,26 25-15,-51 0 16,26-25-16,24 25 16,-50 0-16,26 0 15,-1 0-15,25 0 16,1 0-16,-26 0 16,25 0-16,-24 0 15,24 0-15,-25 0 16,25 0-16,-49 0 15,49 0-15,-25 0 16,-24 0-16,24 0 16,1 0-16,24 0 15,-25 0-15,26 0 16,-51 0-16,26 0 16,-1 0-16,-24 0 15,24 0-15,0 0 16,-24 0-16,49 0 15,0 0-15,-24 0 16,-1 25-16,25-25 16,-49 0-1,24 0-15,1 0 16,-1 0 0,0 0-16,26 0 15,-1 0-15,0 0 16,0 0-16,0 0 15,1 0-15,-26 0 16,25 0 0,0 0-16,1 0 15,-1 0-15,0 0 16,-25 0-16,1 0 16,-26 0-16,26 0 15,-1 0-15,1 0 16,24 0-16,-25 0 15,1 0-15,24 0 16,0 0-16</inkml:trace>
  <inkml:trace contextRef="#ctx0" brushRef="#br0" timeOffset="170766.6">3671 8359 0,'99'0'172,"125"0"-157,-51 0-15,50 0 16,25 0-16,-49 0 15,24 0-15,0 0 16,-24 0-16,-26 0 16,-49 0-16,75 0 15,-75 0-15,-25 0 16,0 0-16,1 0 16,-1 0-16,0 0 15,-25 0-15,26 0 16,-1 0-16,0 0 15,25 0-15,-25 0 16,25 0-16,-24 0 16,48 0-16,-24 0 15,-24 0 1,98 0-16,-49 0 16,-25 0-16,50 0 15,-1 0-15,-74 0 16,25 0-16,50 0 15,-50 0-15,50 0 16,-75 0-16,0 0 16,50 0-16,0 0 15,-25 0-15,-25 0 16,25 0-16,-25 0 16,1 0-16,-1 0 15,25 0-15,-50 0 16,25 0-16,1 0 15,-1 0-15,-25 0 16,-24 0-16,-1 0 16,1 0-16,0 0 15,49 0-15,-49 0 16,49 0-16,-25 0 16,25 0-16,1 0 15,-26 0 1,0 0-16,1 0 15,-26 0-15,-24 0 32,25 0-17,-1 0-15,-24 0 16,50 0-16,-26 0 16,-24 0-16,25-25 15,-25 25 16</inkml:trace>
  <inkml:trace contextRef="#ctx0" brushRef="#br0" timeOffset="191111.23">2604 16942 0,'25'0'141,"174"0"-126,74 0-15,-25 0 16,24 0-16,1 0 16,-25 0-16,25 0 15,-99 0-15,-25 0 16,0 0-16,-50 0 16,0 0-16,-25 0 15,26 0-15,-1 0 16,-25 0-16,-49 0 15,25 0-15,-1 0 16,1 0 0,24 0-16,25 0 15,-49 0-15,25 0 16,24 0-16,50 0 16,-25 0-16,24 0 15,-24 0-15,-24 0 16,-1 0-16,50 0 15,-25 0-15,74 0 16,-24 0-16,24 0 16,-24 0-16,24 0 15,-74 0 1,0 0-16,-74 0 0,0 0 16,24 0-1,0 0-15,1 0 16,24 0-16,0 0 15,-49 0-15,24 0 16,1 0-16,-51 0 16,-73 0 359,-125 0-360,25-50-15,50 50 16,-25-50-16,0 26 16,25-1-16,25-25 15,49 50-15,-25 0 16,25 0-16,-49-25 15,49 25-15,-25 0 16,26 0-16,-1 0 16,-25 0-16,1 0 15,24 0-15,-25 0 16,25 0-16,-49 0 16,24 0-16,1 0 15,-26 0-15,1 0 16,0 0-1,-50 0-15,0 0 16,24 0-16,-24 0 16,25 0-16,0 0 15,0 0-15,-1 0 16,1 0-16,-74 0 16,49 0-16,-25 0 15,25 0-15,-50 0 16,75 0-16,0 0 15,-1 0-15,26 0 16,0 0-16,-26 0 16,1 0-16,-25 0 15,25 0-15,0 0 16,-1 0-16,-24 0 16,25 0-16,-25 0 15,25 0-15,-25 0 16,50 0-16,-51 0 15,-23 0-15,48 0 16,26 0-16,0 0 16,-1 0-16,26 0 15,-26 0 1,1 0-16,-25 0 0,24 0 16,26 0-1,-51 0-15,26 0 16,-1 0-16,51 0 15,-26 0-15,25-24 16,-24 24 0,24-25-1,0 25-15,0 0 16,0 0-16,1 0 16</inkml:trace>
  <inkml:trace contextRef="#ctx0" brushRef="#br0" timeOffset="201239.42">29716 7441 0,'-25'25'94,"25"0"-94,0 25 16,0-1-1,0-24-15,0 0 31,0 0 1,0-1-32,0 1 31,0 0-31,0 0 16,0 0-1,0-1 1,0 1-1,0 0-15,0 0 16,0 0 0</inkml:trace>
  <inkml:trace contextRef="#ctx0" brushRef="#br0" timeOffset="201975.07">29542 7863 0,'25'0'110,"0"0"-110,25 0 15,-26 0-15,1 0 16,0 0-16,25 0 15,24 25 1,-74 0 0,50-25-1,-50-50 126,0 0-141,24 26 16,-24-26-16,0 25 15,25-24-15</inkml:trace>
  <inkml:trace contextRef="#ctx0" brushRef="#br0" timeOffset="202983.19">29468 7491 0,'25'-25'94,"0"25"-79,-1 0 16,1-25-15,0 1-16,0-1 16,0 25-16,-1-25 15,1 25 1,-25-25-16,25 0 16,0 25-16,-25-24 15,25 24 1,-1-25-16,26 25 187,-25 25-187,0-1 0,-1 1 16,26 0 0,0 0-16,-26 24 0,1-49 15,-25 25 1,50-25-16,-25 0 15,-1 25-15,-24 0 16</inkml:trace>
  <inkml:trace contextRef="#ctx0" brushRef="#br0" timeOffset="204801.6">28153 9699 0,'-24'0'110,"24"49"-95,0-24 1,0 0 62,0 0-78,0 24 16,0-24-1,0 49-15</inkml:trace>
  <inkml:trace contextRef="#ctx0" brushRef="#br0" timeOffset="205662.59">28129 9947 0,'49'0'125,"-24"0"-31,0 0-63,0 0 0,-1 0-31,1 0 16,0-25 93,0 25-109,-25-25 16,25 0-16</inkml:trace>
  <inkml:trace contextRef="#ctx0" brushRef="#br0" timeOffset="206911.51">28029 9649 0,'0'-25'93,"0"-24"-61,25 24-1,0 25-31,0-25 0,-25 0 16,25 25 30,49 25 111,-74 0-142,25-25 1,24 25 187</inkml:trace>
  <inkml:trace contextRef="#ctx0" brushRef="#br0" timeOffset="207903.23">28203 9748 0,'0'25'109,"0"25"-93,0-26 15</inkml:trace>
  <inkml:trace contextRef="#ctx0" brushRef="#br0" timeOffset="209048.48">27930 9922 0,'25'0'188,"24"0"-188,-24 25 15,0-25 17,0 0 108,0 0-140,24-25 16,-49 0 0,25 0-16,0 0 15,0 25-15,0-49 16</inkml:trace>
  <inkml:trace contextRef="#ctx0" brushRef="#br0" timeOffset="211352.33">32395 8012 0,'-25'0'15,"0"0"1,1 25 0,-1-25-16,25 25 15,-25-25-15,25 24 16,0 1-16,-25 25 16,0-25-16,25 24 15,0 1 1,0-25-1,0-1 1,0 1 0,0 0-1,0 0-15,0 24 16,0-24 15,25 0 16,0 0-31,0-25-1,0 0 17,-1 25-17,1-25-15,0 0 16,25 0 93,-26-25-93,26 0-1,-50 0-15,25 0 16,0 1-16,-25-1 16,49 0-16,-49 0 15,25-24 1,-25 24-16,0 0 16,25 0-16,-25 0 31,0-24 0,0 24-15,0-25-1,0 26 32,0-1-16,-25 25-15,-25-50 0,50 25-1,-49 0-15,24 25 172,-25 0-172,1 0 16,-1 0-16,25 0 15,1 0-15,-1 0 16,-25 0 78</inkml:trace>
  <inkml:trace contextRef="#ctx0" brushRef="#br0" timeOffset="212671.62">29493 10195 0</inkml:trace>
  <inkml:trace contextRef="#ctx0" brushRef="#br0" timeOffset="213151.22">29493 10443 0</inkml:trace>
  <inkml:trace contextRef="#ctx0" brushRef="#br0" timeOffset="-212170.04">25698 5978 0,'0'25'16,"0"0"-1,-25-1-15,0 26 32,25-25-32,-25 0 15,0-1-15,25 1 16,-24-25-16,-1 50 16,0-50-1,25 25-15,0-1 16,-50 1-1,50 0 17,0 0 46,0 0-63,0-1 17,25 1-1,0 0 63,0-25-79,0 0 1,-1 0 46,1 0-15,0 0-47,-25-25 16,0 0 0,0 1-16,0-1 15,50 0-15,-50-25 16,0 26 15,0-26-15,24 25-1,-24 0 1,0 1 0,0-1-16,0 0 15,0 0 1,0 0-16,0 1 15,-24-1 1,-1 0 31</inkml:trace>
  <inkml:trace contextRef="#ctx0" brushRef="#br0" timeOffset="-192122.29">19918 10716 0,'25'0'63,"25"0"-17,-26 0 1,26-50 16,-25 50 15,24 0-31,1 0 343,24 0-390,26 0 16,-26 0-16,-49 0 16,24 0-16,-24 0 15,25 0-15,-50 25 266,-25-25-219,0 0-32,25 25-15,-25-25 16,1 0 0,-1 0-1,0 0-15,-25 0 16,26 0 0,-26 0-16,0 0 15,-24 0-15,24 0 16,1 0-1,-50 0-15,24 0 16,1 0-16,49 0 16,0 0-1,50 0 157,25 0-156,24 0-16,-49 0 15,0 0-15,-1 0 16,51 0-16,-50 24 16,-1-24 124,1 0-124,0 0-16,25 0 16,-26 0-16,26 0 15,-25 0-15,-25 25 203,0 0-203,-25-25 16,-25 25-16,26 0 16,-26-25-1,25 0 32</inkml:trace>
  <inkml:trace contextRef="#ctx0" brushRef="#br0" timeOffset="-190576.83">20166 10840 0,'50'0'187,"24"0"-187,25 0 16,1 0-16,-26 0 15,0 0-15,-98 0 282,-26 0-267,-24 0-15,24 0 16,-24 0-16,24 0 15,0 0-15,1 0 16,24 0-16,-49 0 16,49 0-1,74 0 235,26 0-234,-26 0 0,-24 0-16,25 0 15,-25 0 16</inkml:trace>
  <inkml:trace contextRef="#ctx0" brushRef="#br0" timeOffset="-185057.11">20290 10716 0,'50'0'141,"-1"0"-125,-24 0-1,25 0 1,-25 0-16,49 0 16,-49 0-1,-50 0 204,-49 24-203,-1 1-1,1 0-15,24 0 16,1-25-16,24 25 15,-50-1 1,26-24 0,24 0-1,0 0 95,0 0-95,1 0-15,-1 0 16,-25 0 0,25 0-16,100 0 140,24 0-140,-49 0 16,49 0-16,-25-24 15,-49 24-15,49 0 16,-24-25-16,-25 25 16,0 0-16,-1 0 15,-73 0 188,24 0-187,-25 0 0,-24 25-16,0-1 15,-1-24-15,1 0 16,49 25-16,-25 25 16,26-50-16,-26 25 15,75-25 204</inkml:trace>
  <inkml:trace contextRef="#ctx0" brushRef="#br0" timeOffset="-178626.31">21158 10840 0,'25'-25'812,"-25"0"-796,0 0 0,0 0-1,0-24-15,0 24 31,0 0-31,-25 0 79,1 25-64,-1 25 16,0 0-15,0 25 0,0-1-16,1-24 15,24 25-15,-50-1 16,50-24 0,0 0-1,0 0 1,0-1-1,0 1 1,0 0 15,50-25 16,-26 0 0,1 0-47,0 0 16,-25-25-16,25 25 15,-25-25-15,74 1 16,-49 24-16,-25-25 16,25 25-16,0 0 15,24-25 16,-49 0 1</inkml:trace>
  <inkml:trace contextRef="#ctx0" brushRef="#br0" timeOffset="-177968.09">21530 10790 0,'-24'50'125,"-26"-26"-110,25 26-15,-24-25 16,49 0-16,-25-25 16,25 24-1,0 1 1,0 0 187</inkml:trace>
  <inkml:trace contextRef="#ctx0" brushRef="#br0" timeOffset="-177736.55">21952 11013 0</inkml:trace>
  <inkml:trace contextRef="#ctx0" brushRef="#br0" timeOffset="-177521.17">21977 10988 0,'25'0'63</inkml:trace>
  <inkml:trace contextRef="#ctx0" brushRef="#br0" timeOffset="-177257.09">22944 10939 0</inkml:trace>
  <inkml:trace contextRef="#ctx0" brushRef="#br0" timeOffset="-176913.46">23564 10864 0</inkml:trace>
  <inkml:trace contextRef="#ctx0" brushRef="#br0" timeOffset="-176625.31">24160 10840 0</inkml:trace>
  <inkml:trace contextRef="#ctx0" brushRef="#br0" timeOffset="-176313.56">24854 10840 0</inkml:trace>
  <inkml:trace contextRef="#ctx0" brushRef="#br0" timeOffset="-176057.55">25772 10840 0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47:00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2480 0,'0'50'94,"0"24"-94,0-24 15,0 25-15,0-1 16,0-24-16,0-1 15,0 1 1,-25 24-16,25-24 16,0-25-16,0-1 15,0 26-15,0 0 16,0-26 0,0 51-16,0-1 15,0-49-15,25 25 16,-25-26-16,24 26 15,1-25-15,-25 0 16,25-25-16,0 24 16,49 51-16,-24-25 15,-25-50 1,49 24-16,1 1 16,-26 0-16,1 0 15,-25-25 1</inkml:trace>
  <inkml:trace contextRef="#ctx0" brushRef="#br0" timeOffset="1510.35">2877 2406 0,'0'25'156,"0"0"-156,0-1 16,0 1 0,0 0-1</inkml:trace>
  <inkml:trace contextRef="#ctx0" brushRef="#br0" timeOffset="2414.9">2753 2555 0,'-24'0'47,"24"25"-32,0-1 1,0 26 0,0-25 15,24-25 63,1 0 109,25 0-203,-25 0 15,24 0 1,-24 0 0,0 0-16,0 0 15</inkml:trace>
  <inkml:trace contextRef="#ctx0" brushRef="#br0" timeOffset="7926.58">2580 2604 0,'24'-24'203,"26"-1"-15,49 25-188,100 0 15,-50 0-15,49-25 16,50-25-16,-99 50 16,124 0-16,0 0 15,-50 0-15,-50 0 16,26 0-16,-50 0 15,0 0-15,-25 0 16,49 0-16,-49 0 16,50 0-16,0 0 15,-50 0-15,74 0 16,-24 0-16,24 0 16,0 0-16,1 0 15,-75 0-15,74 0 16,-49 0-16,25 0 15,24 0-15,-74 0 16,-24 0 0,48 0-16,-48 0 0,-26 0 15,0 0 1,-49 0-16,25 0 16,24 0-16,-49 0 15,0 0-15,0 0 16,24 25-16,1-25 15,-25 0 1,24 0-16,-24 0 16,0 50-1,0-50-15,-1 0 16,1 0-16,25 0 16,-25 25-16,49-25 15,-24 24-15,-25-24 16,-1 25-16,-24 0 78,25 0-78,0 0 16,-25 24-16,0-24 15,25 25-15,0-1 16,-1 1-1,1 24-15,-25 1 16,25-1-16,-25-24 16,25-1-16,-25-24 15,0 25-15,0-25 16,0 24 0,0-24-1,0 25-15,0-26 16,0 1-16,0 25 15,0-1-15,0-24 16,0 0-16,0 0 16,-25 0-1,0 0 1,25 24 0,-25-24-1,-24 0-15,-1 0 16,1-1-16,-51 26 15,1 0-15,-25-50 16,0 24-16,-25 1 16,-24-25-16,-1 50 15,75-50-15,-75 25 16,75-25-16,-25 24 16,-25-24-1,25 0-15,-74 0 16,98 0-16,-48 0 15,48 0-15,1 0 16,0 0-16,24 0 16,-24 0-16,0 0 15,0 0-15,-25 0 16,0 0-16,0 0 16,25 0-16,-26 0 15,26 0-15,0 25 16,49-25-16,26 0 15,-51 0-15,1 0 16,-1 0-16,-24 0 16,25 0-16,-75 0 15,25 0-15,25 0 16,-1 0-16,1 0 16,0 0-16,25 0 15,-1 0-15,1 0 16,-1 0-16,1 0 15,-25 0-15,49 0 16,1 0 0,24 0-16,0 0 0,0 0 15,0 0 1,1 0 0,-1 0-16,0 0 15,0 0-15,-25 0 16,-24 0-16,0 0 15,24 0-15,0 0 16,1 0 0,24 0-16,0 0 31,0 0-15,1 0-16,-1 0 15,-25 0 1,25 0-16,-24 0 15,-1 0-15,1 0 16,24 0-16,-50 0 16,1 0-16,49 0 15,-24 0 1,24 0 109,25-25-31,0 1-79,0-1-15,0 0 16,0 0 0,0 0-16,0 1 15,0-1-15,0 0 16,0 0-16,0 0 15,0-24-15,0 24 16,0 0-16,0 0 16,0-24-1,0 24-15,0 0 32,0 0-17,0 0 1,0 1-16,0-1 15,0 0-15,0 0 16,0 0 0,0 1-16,0-1 15,0 0 63</inkml:trace>
  <inkml:trace contextRef="#ctx0" brushRef="#br0" timeOffset="45934.53">22027 9624 0,'24'0'203,"1"0"-141,-25-25-46,25 25 62,0 0-62,0 0 124</inkml:trace>
  <inkml:trace contextRef="#ctx0" brushRef="#br0" timeOffset="47054.54">22151 9451 0,'24'0'171,"1"24"-155,0 1-16,0 0 31,0-25-31,-1 25 266,-24 0-250,0-1-1,0 26 32</inkml:trace>
  <inkml:trace contextRef="#ctx0" brushRef="#br0" timeOffset="77006.9">21282 9004 0,'0'50'110,"0"49"-95,0 25-15,0 50 16,0-75-16,0 74 16,0 1-16,0-75 15,0 25-15,0-24 16,0-1-16,0-50 15,0 1-15</inkml:trace>
  <inkml:trace contextRef="#ctx0" brushRef="#br0" timeOffset="77931.53">21109 10319 0,'-25'0'78,"50"49"-62,0-24-1,24 0-15,-49 0 16,50-25-16,-50 25 16,49-1-16,-49 1 15,25-25-15,0 0 31,25 0 110,-1-49-141,50-26 16,-24 50-16,-26-24 15,1-1-15,0 1 16,-25 24-16,-1-25 16,1 50-16,-25-25 109</inkml:trace>
  <inkml:trace contextRef="#ctx0" brushRef="#br0" timeOffset="79150.5">20910 9277 0,'25'-25'125,"0"0"-110,25 1-15,-26-1 16,26 0-1,0 0-15,-50 0 16,24 25-16,1 0 219,0 0-204,0 0 1,0 0-16,24 0 16,-24 0-16,25 0 15,-26 25-15,1-25 16,50 50-16,-51-25 16,26-1 15,-25 1 16</inkml:trace>
  <inkml:trace contextRef="#ctx0" brushRef="#br0" timeOffset="79918.39">20290 9773 0,'25'0'140,"25"0"-140,24 0 16,25 0-16,-49 0 16,24 0-1,1 0-15,-26 0 16,-24 0-16,0 0 15</inkml:trace>
  <inkml:trace contextRef="#ctx0" brushRef="#br0" timeOffset="80782.7">20811 9748 0,'25'0'125,"0"0"-125,0 0 16,-1 0-1,1 0 157,-25 25-125,0 0-47,0 0 16,0-1-1,-25 1 63</inkml:trace>
  <inkml:trace contextRef="#ctx0" brushRef="#br0" timeOffset="81702.83">20836 9624 0,'0'-25'140,"25"25"-140,0 25 16,-1-25-16,1 25 125,-25 0-109,0 0-1,0-1-15,0 26 16,0-25-16,0 0 16,-25 49-16,25-49 15,-24-25-15,-26 74 16,50-49-16,-25 25 15,0-50 1,1 25 0</inkml:trace>
  <inkml:trace contextRef="#ctx0" brushRef="#br0" timeOffset="146206.76">19596 8781 0,'0'-25'110,"49"25"-110,26 0 15,-1 0-15,-24 0 16,-1 0-16,1 0 15,24 0-15,1 0 16,-50 25-16,24-25 16,-24 0 93</inkml:trace>
  <inkml:trace contextRef="#ctx0" brushRef="#br0" timeOffset="147062">20191 8533 0,'25'0'109,"0"25"-93,24-25-1,-49 24 1,25-24-16,0 25 31,-25 0 47,0 0-62,0 0-16,0-1 15,0 26 1,0-25 0,0 0 15,0-1-15,0 1-16,-25-25 15</inkml:trace>
  <inkml:trace contextRef="#ctx0" brushRef="#br0" timeOffset="152134.14">21431 8359 0,'-25'0'47,"1"0"-16,24 25-31,-25 0 16,25 0-16,-25 49 15,25-49 1,0 24-16,0 1 16,-25-25-16,25 0 15,0 49-15,0-49 16,0 24-16,-49 1 15,49-25 1</inkml:trace>
  <inkml:trace contextRef="#ctx0" brushRef="#br0" timeOffset="153470.71">21704 8285 0,'25'0'110,"0"0"-95,0 0 1,-25 25 0,24-1-1,-24 1-15,25 25 16,-25-25 0,0-1-1,0 1 16,0 0-15,0 0 0,0 0-16,0-1 15,0 1 48</inkml:trace>
  <inkml:trace contextRef="#ctx0" brushRef="#br0" timeOffset="157990.81">22374 10418 0,'0'25'188,"0"0"-173,0-1 17,0 1-17,25 0 1,-1 0 62,1 0-62,25-25-1,-25 0 1,24 0-16,-24 0 16,25 0-1,-26 0 1,26 0-16,-25 0 15,25 0 1,-100 0 828,-25 0-829,51 0-15,-51 0 16,50 0-16,-49 0 16,49 0-16,0 0 15,1 0 63,-1 0-78,-25 0 16,25 0-16,1 0 109,-1 0-109,-25 0 16,50-25 15,-25 25-31,25-25 32,0-25-17,0 26 16,0-1 1</inkml:trace>
  <inkml:trace contextRef="#ctx0" brushRef="#br0" timeOffset="159808.73">22622 10170 0,'-50'0'78,"25"0"-62,-49 25-16,49 0 15,-49-25-15,24 0 16,1 49-16,24-24 78,0 49-78,0-74 16,0 25-1,25 0 1,0 0 31,0 0-32,0-1 17,0 1 296,-24 0-313,-1 25-15,0-26 32,25 1-17,0 25-15,0-25 31,0-1 32,0 1 249</inkml:trace>
  <inkml:trace contextRef="#ctx0" brushRef="#br0" timeOffset="206855.48">9971 8830 0,'0'50'204,"0"-25"-189,0 24 1,50-24-16,-25 25 15,0-25 1,0 0 0,-1-1-1,-24 1-15,50 25 16,-50-25-16,25-1 16,-25 1-16,25-25 15,-1 0 282,-24-25-281,0-49-16,0 0 15,0 49-15,0-50 16,25 50-16,-25-24 16,0 24-1,0-25 1,25 50-16</inkml:trace>
  <inkml:trace contextRef="#ctx0" brushRef="#br0" timeOffset="209766.17">10145 9054 0,'25'0'203,"0"0"-172,-25 25-15,25-1 30,-1 1-46,-24 0 110,0-50-16,0 0-79,25 1-15</inkml:trace>
  <inkml:trace contextRef="#ctx0" brushRef="#br0" timeOffset="210439.74">10269 9079 0,'0'49'78,"0"-24"-78,50 49 16,-50 1-16,0-50 15,25 49-15,-1-24 16,-24-26-16,0 1 16,0 25-1</inkml:trace>
  <inkml:trace contextRef="#ctx0" brushRef="#br0" timeOffset="211663.15">10145 9401 0,'25'0'110,"25"0"-95,-26 0 1,1 0-1,0 0 1,0 0-16,0 0 16,-1 0-1,1 0 79,0 0-78,0 0-1,-25 25 32,25 0-31,-1-1 15,1-24-15,-25 25 15,0 0 0,0-50 157,0 0-173,0 1-15,0-1 16,25 0-16,-25-25 16,25 1-16,0 49 15,-1 0 95</inkml:trace>
  <inkml:trace contextRef="#ctx0" brushRef="#br0" timeOffset="-213657.56">10864 9302 0,'25'25'94,"-74"-1"-78,49 1-1,-25 0 1,0 0 0,25 0-1,0-1 1,-25 1-1,25 0 1,-25 0 0,25 0 15,0-1-15,0-73 140,25-1-125,-25 25 0,25 1 79,0 24-95,0 0 1,24 24-16,-24-24 16,25 50-16,-50-25 15,24 0-15,1 24 16,0-49-16,-25 25 15,25 0 1,-25-75 109,0 25-125,0-24 16,0 24-1,0-25 1,0 26 0,0-1 15,25 0 78,-1 25-62,1 0-47,0 25 16,0 0-1,-25-1 1,25-24-16,-25 50 16,0-25-1,0 24 1,0-24 31,0-50 62,49-49-93,-49 24-16,25 1 15,0 49-15,0-50 16,0 50 109,-1 50-125,-24-1 16,25 1-16,0 0 15,-25-26-15,0 1 16,0 25-1,25-50-15,-25 25 32,25-25-17,-1 0 63,26 0-78,-25 0 16,0-25-16,-25-25 16,0 1-16,0 24 15,0 0-15,0-49 16,0 49 0,24 25 93,-24 25-109,0 24 16,25 1-16,-25-1 15,0 1 1,25 24-16,0-24 15,-25-25 1,0 0-16,0-1 16,0 1-16,0 25 15,0-25-15,49 49 16,-49-49-16,0 49 16,0-24-16,0-25 15,0 0 1,0-1 46,0 1 1,-49-25-16,49-49-47,-25 24 15,25-50-15,0 26 16,0-1-16,0-24 16,0 49-16,0-25 15,0 1-15,0-26 16,25 50-16,0 1 15,-25-26-15,24 25 16,1 0-16,-25 1 16,25-26 15,-25 25 16,0 50 125,0 0-172,0 0 15,0-1 17,0 26-17,25 0 1,0-26-16,-1 1 31,1 0-15,0 0-16,0-25 47,24 0-32,-24 0-15,25 0 16,-25-50-1,-25 25-15,24-24 32,1 49 186,-25-50-14,0 1-189,0-26-15,0 50 16,0-24-16,0 24 15,0 0-15,0 0 32,0 1-17,0-1 1,0-25 0,25 50-1,25 0 141,-25 0-124,-1 0-32,1 25 47,0-25 15,0 50-46</inkml:trace>
  <inkml:trace contextRef="#ctx0" brushRef="#br0" timeOffset="-147673.45">25226 9649 0,'0'50'109,"0"-26"-109,0 1 16,0 50-16,0-26 16,0-24-1,0 49-15,0-49 16,0 0 0,0 0-1,25-25 48,-25-75 93,0 1-156,0 0 16,0-1-16,0 26 15,0-1 1,0 25-16,0 75 172,0-25-172,25-1 15,0 26-15,0 0 16,-1-1-16,1-24 16,0 25-16,0-26 15,0-24-15,-1 50 16,-24-100 93,0 26-93,0-1-16,0-25 15,0 25-15,0-24 16,0-1-16,0 1 16,0 24-16,0 0 15,0-25-15,0 1 32,25 49 77,0 0-109,0 0 16,24 49-16,1 1 15,-50-25-15,0 24 16,74 1-16,-74-25 15,0 0-15,25-1 16,-25 1-16,25 0 16,0 0 77,-25 0-61</inkml:trace>
  <inkml:trace contextRef="#ctx0" brushRef="#br0" timeOffset="-146833.4">25896 9723 0,'0'25'31,"0"0"-31,0 0 15,0 24-15,0-24 32,0 0-17,0 0-15,0 0 16,25 24 31,-25-24-32,25-25 1,24 0 0,-24 0 46,0 0-31,0 0-15,-25-25 0,0 0-1,0 1 1,0-1 0,0 0-1,0-25-15,-50 50 16,50-24-16,-49-1 15,-26 25-15,75-25 16,-25 25 0,0 0-1</inkml:trace>
  <inkml:trace contextRef="#ctx0" brushRef="#br0" timeOffset="-144849.28">26293 9872 0,'0'25'109,"0"0"-93,0 0-16,0 24 15,-25 1-15,25 0 16,0-26-16,0 26 16,0-25-16,0 24 15,0-24 95,25-25-95,0-74 1,24-25-1,-24-26 1,0 51-16,-25 24 16,50-49-16,-26 50 15,-24 24-15,0-25 16,0 1-16,0 24 31,0 74 63,0 26-78,0-50-16,0 49 15,0 0-15,0-49 16,0 25-16,0-1 15,0 1-15,0 0 16,0-25 0,25-1-16,0 26 15,-25 0 1,25-50-16,0 0 31,-1 0-15,1 0-1,0 0-15,0 0 16,0 0-16,-1 0 16,1 0-16,0-50 15,-25 25 1,0 0-16,0 1 16,0-1-16,0 0 15,-25 25 79,25 25-78,0 0-16,0 24 15,0-24 1,0 0-16,0 0 47,25-25-32,0 0 1,0 0-16,-1 0 16,26-25-1,-25 0 1,0 0-16,-25-24 15,49-51-15,-24 26 16,0 24-16,-25-24 16,0-25-16,0-50 15,-50 50-15,-24-1 16,24 51-16,25 24 16,-24 25-16,-1 0 15,25-25-15,-24 25 16,24 0-1,25 25-15,0 0 16,0 49-16,0-24 16,0-1-16,0 26 15,25 24-15,0-25 16,-1-49-16,1 25 16,-25-1-16,25 26 15,0-50-15,24 49 16,-49-49-16,25 25 15,0-50 1,0 24-16,0 1 16,-1 0-1,1-25 1,25 25 15,-25-25 47,0 0-46,24 0-32,-24-25 15,0 0 1,-25 0-1,0 1 1,25-26 0</inkml:trace>
  <inkml:trace contextRef="#ctx0" brushRef="#br0" timeOffset="-143193.48">27583 9475 0,'-25'0'47,"25"25"-47,-50 25 16,26-1-16,-1-24 15,25 0-15,-25 25 16,0-1-16,25 1 15,0-25-15,0 24 16,0 1 0,0-25-16,0 24 15,0-24 1,0 0 15,25-25 32,-25 25-48,25-25-15,0 0 16,-1 0 375,26 0-376,-25 0-15,0 0 16,-1 0-16,1 0 15,25-25 1,-50 0 0,0 0 46,0 0-31,0 1-15,-25 24 93,25 24-93,0 1-16,0 0 16,0 0-1,0 25 1,0-1 15,25-24-31,0-25 16,-1 0 93,1 0-93,0 0-1,-25-25 17,25 0-32,-25 1 140</inkml:trace>
  <inkml:trace contextRef="#ctx0" brushRef="#br0" timeOffset="-142666.15">27831 9922 0,'0'25'47,"25"-1"-32,24 26 1,-24-25 0,0-25-16,-25 25 15,25-25-15</inkml:trace>
  <inkml:trace contextRef="#ctx0" brushRef="#br0" timeOffset="-142194.46">28004 9947 0,'0'49'31,"0"-24"-15,0 25-16,0-25 31,-24-25-31,24 49 31</inkml:trace>
  <inkml:trace contextRef="#ctx0" brushRef="#br0" timeOffset="-141682.28">28153 9723 0,'0'50'47,"25"0"-47,0-50 15,0 49-15,-25 1 16,0-1-16,0 1 15,0-25-15,49 25 16,-49-26 0,0 1-1</inkml:trace>
  <inkml:trace contextRef="#ctx0" brushRef="#br0" timeOffset="-140830.97">28277 10071 0,'25'0'16,"0"0"-1,0 0 32,0 0-31,-25 25 15,0-1-15,0 1-1,0 25 17,0-125 171,0 26-188,0-1 1,0 25-16</inkml:trace>
  <inkml:trace contextRef="#ctx0" brushRef="#br0" timeOffset="-139858.03">28674 9971 0,'25'0'94,"-25"25"-78,-50-25-1,1 50-15,24-25 16,0-25-16,0 25 16,-24-1-16,49 1 15,-25-25 1,25 25 15,0 0 47,25-25-78,0 0 16,24 0-16,1 0 16,-1 0-16,1 0 15,-25 0 1,0 0-16,-25-25 31,0 0-15,0 50 187,24-25-188,-24 25 1,25-25 0,0 0-1,0 0 1,0 0 0,-1 0 30,-24-25-30</inkml:trace>
  <inkml:trace contextRef="#ctx0" brushRef="#br0" timeOffset="-138689.97">28922 9996 0,'0'50'47,"0"-25"-32,0 24 16,0-24-15,0 25 15,0-25-15,25-25-16,0 0 16,0 0-1,-1 0 1,26 0-1,0 0 1,-25 0 0,-1 0-1,-24-25-15,25 25 16,-25-25-16,0 0 16,0 0-16,-25-24 15,25 24-15,-24-25 16,-1 25-16,0 1 15,25-1 173,0 50-172,25-1-1,-25 51 1,25-50-16,-1 0 15,-24-1-15,25 1 16,0 25 15,-25-25 1,25-25 171,-25-25-172</inkml:trace>
  <inkml:trace contextRef="#ctx0" brushRef="#br0" timeOffset="-137617.05">29220 10145 0,'50'-25'125,"-26"25"-94,1 0 16,0 0 125,-25 25-157,-25 0-15,25 0 32,0 0 30,0-1-46,25 26-1,0-50 1,24 0-16,-24 0 16,0 0 46,-25-50-31,0 26-15,-25-1 0,-24-25-16,-1 50 15,50-25 1,-25 25-16,-24 0 31</inkml:trace>
  <inkml:trace contextRef="#ctx0" brushRef="#br0" timeOffset="-136464.34">29617 10393 0,'25'0'47,"-1"0"-32,-24-25 1,0 1-16,0-26 31,0 25-31,0 0 16,0 1-16,0-1 15,0 0-15,0 0 16,0 0-16,0 1 16,0-1-1,0 0-15,-24 0 31,24 0 16,-25 25-15,0 0-17,0 0 1,25 25-1,0 0-15,0 25 16,0-26 0,0 1-1,0 0-15,25-25 32,49 25-32,-49-25 15,0 0 1,25 25-1,-26-25 64,-24 24-79,0 1 15,25 25 16,0-50 79,0 0-110,24 0 15,-49-25-15,50 25 16,-25 0 0,-25-25-16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52:32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5804 4242 0,'-25'24'94,"1"-24"-16,-1-24-78,0-1 15,-25 0 1,26 25-16,-1 0 16,0 0-16,0 0 78,-24 0-63,-1 25 1,50 0-16,0-1 47,0 1-31,0 0-16,0 0 15,0 0-15,25-1 16,49 1-1,-49 0-15,0-25 16,24 0-16,-24 0 16,25 0-16,-25 0 15,24 0-15,26 25 16,-50-25 0,-1 0 15,1 0-16,0 25 1,0-1 31,-25 26-16,0-25-15,0 24-1,0-24 1,-25-25-16,-25 25 16,26-25-1,-1 25-15,0-25 16,0 0-16,-25 0 16,26 0-1,-1 25-15,-25-25 16,1 0-16,-1 0 15,0 0-15,26 0 16,-1 0-16</inkml:trace>
  <inkml:trace contextRef="#ctx0" brushRef="#br0" timeOffset="17776.7">15801 8359 0,'0'25'94,"0"0"-79,0 0-15,24 24 16,26 50-16,-50-49 15,25 49-15,0-49 16,-25-25-16,24 49 16,1-24-16,-25-26 15,25 1 1,-25 25-16,25-25 16,0 0 30,-25-50 17,0 0-47,0-25-16,0 1 15,24-26-15,-24 26 16,0 24-16,0 0 15,0-25-15</inkml:trace>
  <inkml:trace contextRef="#ctx0" brushRef="#br0" timeOffset="20432.48">16197 8657 0,'25'0'141,"-25"49"-125,0-24-1,50 25-15,-50-25 16,0 24-1,25 1 1,-25-25 0,0-1-16,24 1 15,-24 0 17,25-25-17,-25-50 126,0 1-141,0 24 15,0 0-15,0 0 16,0 1-16,0-1 16,0 0-16,0 0 15,0 0-15,0 1 32,0-1 14,0 0-30,25 25 62,25 0-62,-50 25-1,0 0-15,25-25 16,-1 49-16,1-24 16,-25 0-16,25-25 15,-25 25-15,0-1 16,0 1-16,0 0 16,0 0-1,0 0 1,25-1-16,-25 1 15,25 25 1,-1-50-16,-24 25 16,25 0 77,0-25-93,0 0 16,24 0-16,-24 0 16,25 0-16,-25 0 31,-1 0-31,-24-25 31,25 0-31,-25 0 16,0 0-1,0-24-15,0 24 16,25-25 0,-25 25 15,0 1 0,0-1 0,0 50 48,0-1-79,0 26 15,0-25 1,0 0-16,0-1 15,0 1-15,0 0 16,0 0 0,0 0-16,0 0 15,0-1 1,25 1 0,0-25 15,-1 0-16,1 0-15,0 0 16,25 0-16,-26 0 16,1 0-16,0 0 47,25-74-16,-50 24 0,0 25-15</inkml:trace>
  <inkml:trace contextRef="#ctx0" brushRef="#br0" timeOffset="23488.87">17413 8855 0,'-50'0'78,"25"0"-78,-24 0 16,24 25-16,0 0 16,0 0-1,1-1 1,24 1-16,-25 0 16,0 0-1,25 0 1,0 0-1,0 24 1,0 1 47,25-50-32,0 0 47,-1-25-62,-24 0-1,0 0-15,0 1 16,25-1-1,0-25 1,0 50 172,0 25-173,-25 0 1,24-25-16,-24 49 15,25 1-15,0-25 32,0 0-17,0-75 110,-25 0-109,0 26 0,24-26-16,-24 25 15,0 0 1,0 0 15,25 1 78,0 24-93,0 0-16,0 24 16,0 1-1,-25 0-15,24 0 16,-24 0-16,25 24 16,0-49 30,-25-24 95,0-1-141,0 0 16,0 0-16,0-25 15,0 26 1,25-1 140,0 25-93,-1 0-48,1 0-15,25 25 16,-25 24-16,-25-24 16,49 0-1,-49 0 16,0 0-15,25-1-16,0 26 31,0-50 63,-1 0-94,1 0 31,25 0-15,-1 0 0,-49-50-16,25 26 31,-25-1-16,25 0-15,-25 0 16,0-25-16,0 26 16,0-1-1,0 0 1,0 0-16,0 0 16,0 1 93,-25 24-78,25 24 16,0 1-47,0 0 16,0 0 15,0 0-31,0-1 16,25 1-16,0-25 15,0 25-15,24-25 16,1 25-1,-25 0-15,-1-25 16,1 0-16,0 0 16,0 0-16,0 25 15,-1-1 63,-24 1-78,25-25 16,-25 50 0,0-25 15,0-1 16,-49 1-32,24-25 1,-25 0 93,25 0-62</inkml:trace>
  <inkml:trace contextRef="#ctx0" brushRef="#br0" timeOffset="26303.95">12154 16098 0,'-25'0'78,"25"25"-63,0 0 1,0 0-16,0-1 16,0 1-16,0 25 15,0-1-15,0 1 16,0 0-16,0-1 16,0 26-16,0-26 15,0 26-15,0-50 16,0-1-16,0 1 31</inkml:trace>
  <inkml:trace contextRef="#ctx0" brushRef="#br0" timeOffset="27080.07">12030 16644 0,'0'25'63,"50"0"-63,-25 24 15,24-24-15,-24 25 16,0-26-16,25 1 15,-26-25-15,1 25 16,0-25 62,25 0-62,-1 0-16,-24 0 15,25 0 1,-26 0 0,1-50-1,-25 26-15,0-26 16</inkml:trace>
  <inkml:trace contextRef="#ctx0" brushRef="#br0" timeOffset="28344.7">11708 17115 0,'0'25'31,"0"25"-31,0-1 15,0 26-15,0-26 16,0-24 0,0 25-1,0-26 1,0 26-16,0-25 31,0 0-15,0 0-16,0-1 15,0 1-15,0 0 16,0 0 0,0 24 46,25-49 16,-1 0-62,1-49-16,0 24 16,-25-25-16,25 26 15,0-1 1,-1 0-1,1 25 48,0 0-47,0 0-1,0 50-15,-25-26 47,0 1-47,0 25 16,0-25-1,0-1-15,0 1 16,0 0 0,-25-25-16,25 25 15,-25-25-15,-25 0 16,26 0-1,-1 0 1,0 0 0,0 0-16,0 0 47,1-25 31,24 0-63,0 0 17</inkml:trace>
  <inkml:trace contextRef="#ctx0" brushRef="#br0" timeOffset="29744.25">12576 17661 0,'-25'0'62,"-49"0"-46,-25 0-16,74 0 15,-50 0-15,26 0 16,-26 0-16,26 0 16,24 0-16,0 0 15,25 50 32,-25-26-31,0-24-16,25 50 15,0-25 1,0 24-16,0-24 16,0 25-16,0-25 15,25-1-15,0 26 16,0-50-16,-25 25 15,25-25 17,-1 0-17,1 0 1,0 0-16,0 0 16,0-50-16,0 1 15,-25-1 1,24 25-1,1 0 1,-25 1-16,0-1 16,0 0 15,25 25 78,-25 25-93,25 0 0,0 24-1,-1 1 1,-24-25-16,25-1 15,0 1-15,25 0 16,-50 0 0,24-25-16,1 25 15,0-25 1,0 0 0,0 0-1,-1-25 1,-24 0-16,25 0 15,-25 0-15,0 1 16,25-1-16,-25 0 16,0 0-1,0 0-15,0 1 16,0-1 0,0 50 77,0-1-77,0 26-16,25-25 16,-25 0-16,25-1 15,-1-24 79,1 0-78,-25-24-1</inkml:trace>
  <inkml:trace contextRef="#ctx0" brushRef="#br0" timeOffset="30056.51">12675 17512 0</inkml:trace>
  <inkml:trace contextRef="#ctx0" brushRef="#br0" timeOffset="30608.21">12254 17487 0,'24'0'63,"26"25"-63,-50 0 15,50-25-15,-1 0 16,-49 25-16,25 0 16</inkml:trace>
  <inkml:trace contextRef="#ctx0" brushRef="#br0" timeOffset="31140.6">13444 17165 0,'0'25'62,"0"-1"-46,0 26-16,0-25 15,0 49-15,0 1 16,0-26-16,0 1 16,0 24-16,0-49 15,0 0 1,0 0 62,0 0-62,-25-25 30</inkml:trace>
  <inkml:trace contextRef="#ctx0" brushRef="#br0" timeOffset="32321.47">13320 17562 0,'25'0'16,"0"0"-1,24 0-15,1 0 16,-25 0-1,0 0 32,-1 0-31,1 0-16,25 0 16,-1 0-16,1 0 15,-25 0 1,0 0 124,-25 49-108,0-24-17,0 25 48,0-1-16,24-49-32,1 0 1,0 0 15,0 0-15,0 0 15,-1 0 0,1 0-31,-25-24 16,0-1 0,0-25-16,0 25 15,0 1 1,0-1-16,0 0 47,-25 25-32,1 0 1,-1 0 0,0 0-1,0 0 16,0 0 32</inkml:trace>
  <inkml:trace contextRef="#ctx0" brushRef="#br0" timeOffset="34831.54">14139 17487 0,'-25'0'141,"0"25"-141,0-25 15,25 25-15,-25 0 16,25 0-16,0-1 15,-24-24 1,24 25 15,0 0-15,0 0 15,24-25 63,1 0-78,25-25 15,-50 0-16,0 0 17,0 1 15,0-1-47,25 0 93,-25 50-15,0 24-62,0-24 0,0 25-1,0-25 32,24-25-31,1 0-1,0 0 64,25-25-64,-50-25 32,0 25-31,0-24-16,24 49 15,-24-25-15,25 25 125,0 0-78,-25 25-16,0 0-31,0-1 16,0 1 15,25 0-15,-25 0 0,0-50 140,0 0-141,25 0-15,0 1 32,-25-1 15,24 25 109,1 0-125,0 0-15,-25 25-1,0-1 1,25 1 15,-25 0-15,0 0-1,0 0 1,25-25 78,-1 0-63,1 0-31,25 0 16,24 0-1,-49-25 1,-25-25 0,0 25-1,25 1-15,-25-1 16,0 0 46</inkml:trace>
  <inkml:trace contextRef="#ctx0" brushRef="#br0" timeOffset="35496.01">14362 16917 0,'-25'0'110,"-49"0"-95,74 25-15,-75 49 16,50-49-16,1 0 16,24-1-16,-25 1 15</inkml:trace>
  <inkml:trace contextRef="#ctx0" brushRef="#br0" timeOffset="122791.99">3721 16917 0,'0'49'94,"0"51"-94,0-51 15,0 50-15,0-24 16,0 49-16,-50-50 16,50-49-16,0 0 15,0-100 126,0 26-141,0-26 16,0 1-16,0 49 15,0-74-15,0 49 16,0 1-16,0-1 15,0 1 1,0 24-16,0 0 16,25 0-1,-25 0 48,25 25-32,0 0 47,-25 100-47,-25-76-15,25 1 0,0 0-16,0 0 15,0 0 1,25-25 62,49-25-78,0 25 16,26-50-16,-51 25 15,50 25-15,-49 0 16,-25 0-16,0 0 16,-1 0-1,1 0 1,-25 25 15,0 25-15,0-25-16,0 24 15,0-24 1,-25 25-16,1-26 16,-1 1-16,0 25 15,0-50-15,25 25 16,-49-1-16,49-48 156</inkml:trace>
  <inkml:trace contextRef="#ctx0" brushRef="#br0" timeOffset="123279.93">4762 16818 0,'0'24'63,"0"26"-63,0 24 16,25 1-16,-25-1 15,25 1-15,-25-26 16,25-24-16,-25 25 15</inkml:trace>
  <inkml:trace contextRef="#ctx0" brushRef="#br0" timeOffset="124063.9">4663 16867 0,'0'-25'94,"0"1"-78,0-26-1,50 25-15,-25 0 16,-25-24-16,24 24 16,-24 0-1,25 25 79,0 0-63,0 0-15,0 50-16,0-25 16,-1 24-16,1 1 15,-25-25-15,25-25 16,-25 74-16,25-49 15</inkml:trace>
  <inkml:trace contextRef="#ctx0" brushRef="#br0" timeOffset="124531.15">5655 16892 0,'50'0'32,"-25"-25"-17,74 0 1,-24-24-16,49 24 16,-50 25-16,25-74 15,-49 49-15,49-25 16,-74 25-16,24 1 15,-24-1-15,25 0 16,-50 0-16,25 0 31</inkml:trace>
  <inkml:trace contextRef="#ctx0" brushRef="#br0" timeOffset="125263.84">6424 16421 0,'25'0'156,"25"0"-140,-25 25 0,-25-1-1,0 1-15,0 0 16,0 0-1,0 0-15,0-1 16,0 26 0,0-25-1,0 24 17</inkml:trace>
  <inkml:trace contextRef="#ctx0" brushRef="#br0" timeOffset="126489.69">6152 17686 0,'-25'0'15,"25"25"48,0 49-63,0-24 15,0-1-15,0 50 16,0-74-16,0 74 16,0-49-16,0-25 15,0 49-15,0-49 16,25-50 109,-25-49-109,0-25-16,0-1 15,24 26-15,26-50 16,-50 99-16,0-49 15,50 24-15,-26 1 32,1 49 15,25 0-16,-50 49 16,0-24-16,-25 0-31,25 0 16,-50 24-16,1 1 15,24-25-15,25-1 94,25-24-78,0 0-1,-1 25-15,26 0 31,-50 0 1,0 0-17,0-1 1,0 1 0,0 0-1,0 0 1,-25 0-1,0-25 1,25 24-16</inkml:trace>
  <inkml:trace contextRef="#ctx0" brushRef="#br0" timeOffset="126976.47">6921 17562 0,'0'25'47,"0"49"-47,0-49 15,0 49-15,0-24 16,0-1-16,-25 26 16,25-1-16,-25-49 15,25 25 1,0-26-16</inkml:trace>
  <inkml:trace contextRef="#ctx0" brushRef="#br0" timeOffset="127495.5">6747 18033 0,'25'0'47,"24"25"-47,-49 0 15,25-1-15,0 1 16,0 0 0,-25 0-16,25 0 15,-1-25 79,1 0-78,0 0-1,25 0 1,-26-25-1,-24-25-15,0 1 16,25-1-16,-25 25 16,0 0-1</inkml:trace>
  <inkml:trace contextRef="#ctx0" brushRef="#br0" timeOffset="128032.76">7441 17785 0,'25'0'78,"25"0"-62,24 0-16,1 0 16,-1 0-16,0 0 15,26 0-15,-1 0 16,0 0-16,0 0 15,-49 0-15,-25-25 141</inkml:trace>
  <inkml:trace contextRef="#ctx0" brushRef="#br0" timeOffset="128703.8">7987 17462 0,'0'25'16,"0"0"-16,0 0 15,0 0-15,75 49 16,-51-49-16,26 25 16,0-26-16,-1 1 15,-49 0 110,0 25-109,0-1 0,-25-49-16,25 50 15,-24-25 1,24 24-1,-50 1 1</inkml:trace>
  <inkml:trace contextRef="#ctx0" brushRef="#br0" timeOffset="193359.7">18380 3721 0,'25'0'140,"0"0"-140,49 0 16,-49 0 0,25-25-1,-1 0-15,-24 25 16,0 0 0,0 0 46,24 0-46,-24 0-16,25 0 15,-1 0-15,1 0 16,24 0-16,-24 0 16,0 0-16,-26 0 15,51 0-15,-1 0 141,1 0-126,24 0-15,0 0 16,25 0-16,-25 0 16,25 0-16,-24 0 15,-26 0-15,-24 0 16,-26 0-16,1 0 16,0 0 484,0 0-485,0 0-15,-1 0 78,1 0-62,0 0 0,0 0-16,24 0 15,-49 50 360,0-1-375,0 1 16,0-25-16,0 49 15,0 1-15,0-51 16,0 51-16,0-1 16,0-24-16,0 49 15,25-25-15,-25 26 16,0-26-16,0-24 16,0-1-16,0 26 15,0-26-15,0 26 16,0 24-16,0-25 15,0 26-15,0-26 16,0-24-16,0 49 16,25 50-16,-25-50 15,0 25 1,0 25-16,0-50 16,0 0-16,0 0 15,0 1-15,25-51 16,0 26-16,-25-1 15,0 25-15,0 50 16,0-25-16,0 50 16,0-1-16,0 26 15,0 24-15,0-25 16,0 26-16,0 24 16,0-99-16,0 24 15,0 1-15,0 24 16,0-24-16,0-25 15,0 24-15,0-73 16,0-1-16,0-25 16,0 1-16,0-26 15,24 75-15,-24-49 16,0-1-16,25 25 16,-25-49-16,0 24 15,0 26-15,0 24 16,0-25-16,0 74 15,0 1-15,50 0 16,-50-100 0,25 75-16,-25-50 15,0 0-15,24-24 16,-24 24-16,50 0 16,-50 50-16,0-25 15,0 0-15,0 25 16,0-25-16,0 50 15,0-75-15,0 0 16,0-49-16,0 49 16,0-25-16,0 1 15,0-1-15,0 25 16,0-49-16,0 24 16,0 1-16,0-26 15,0 1-15,0-25 16,0 24-16,0 1 15,0 0-15,0-26 16,0 26-16,0 24 16,0-24-16,0 0 15,0-1-15,0 1 16,0-25-16,0-1 16,0 26-16,0 0 15,25-1 1,-25 51-16,0-26 15,0 0-15,25 26 16,24 48-16,-49-98 16,0 0-16,0 24 15,25-24-15,-25-1 16,25 1-16,-25 49 16,0-49-16,0 24 15,50 1-15,-50-51 16,24 51-16,-24-50 15,0 24-15,0-24 16,0 25-16,0-26 16,0 26-16,25 0 15,-25-1-15,50 26 16,-50-51 0,0 1-16,0 0 15,0 0 16,0 0-31,0-1 16,0 26-16,0-25 16,0 0-1,0-1 1,0 1 15,0 0-31,0 0 16,0 0-16,0 0 15,0-1-15,0 1 16,0 0 0,0 0-16,0 24 31,0-24 0,-174-25 94,75 0-109,-25 0-16,-50 0 15,-24 0-15,74 0 16,-75 0 0,75 0-16,25 0 15,0 0-15,24 0 16,26 0-16,-1 0 16,25 0-16,-24 0 15,24 0 1,-49 0-16,49 0 15,-50 0-15,1 0 16,0 0-16,-26 0 16,1 0-16,50 0 15,-51 0-15,26 0 16,24 0-16,25 0 16,1 0-1,-1 0 1,-25 0 124,25 0-124,1 0 0,-1 0-1</inkml:trace>
  <inkml:trace contextRef="#ctx0" brushRef="#br0" timeOffset="194519.94">18355 14436 0,'149'-24'109,"50"-26"-93,-26 25-16,75 0 15,-24 0-15,-76-24 16,26 49-16,-99 0 16,24 0-1,-74 0-15,-1 0 16,1 0 62,50 0-78,-26 0 16,-24 0-16,0 0 15,0-25-15,49 25 16,0 0-16,-24 0 15,0 0 1,-26 0-16,26-50 78,-25 50-62,0-24-16</inkml:trace>
  <inkml:trace contextRef="#ctx0" brushRef="#br0" timeOffset="195455.96">18405 12080 0,'0'-25'62,"25"0"-62,74 25 16,75-49-16,-1 49 16,51 0-16,-51 0 15,26 0-15,-26-25 16,-73 25-16,-1-25 16,-25 0-1,-24 25-15,-1 0 0,-49-25 16,50 25-1,-25 0-15,24 0 16,-24 0-16,50 0 16,-1 0-16,25 0 15,-49 0-15,49-24 16</inkml:trace>
  <inkml:trace contextRef="#ctx0" brushRef="#br0" timeOffset="196456.5">18182 9847 0,'0'25'62,"99"0"-46,25 0-16,50-25 15,-25 25-15,-25-25 16,24 0 0,51 0-16,-50 0 15,-25 0-15,49 0 16,-73 0-16,-51 0 15,1 0-15,-1 0 16,1 0 62,24 0-78,-24 0 16,-25 0-16,24-25 15,-49 0 48</inkml:trace>
  <inkml:trace contextRef="#ctx0" brushRef="#br0" timeOffset="197351.72">18504 7838 0,'124'-25'16,"75"25"-16,-1 0 16,1 0-16,-26 0 15,26 0-15,-50 0 16,-50 0-16,25 0 15,0 0-15,25 0 16,-25 0-16,-50 0 16,-24 0-16,49-24 15,-50-1 17,1 25-32,-25-25 15,25 25-15,-26 0 94,51-25-78,-26 0-16</inkml:trace>
  <inkml:trace contextRef="#ctx0" brushRef="#br0" timeOffset="198088.31">17959 6052 0,'24'0'32,"26"0"-17,24 0-15,26 0 16,24 0-16,49 0 16,1 0-16,-75 0 15,25 25 1,50-25-16,-125 0 0,51 0 15,24 25 1,-50-25-16,-24 0 16,-26 0-1,26 25-15,-25-25 16,49 0-16,26 49 16,73-24-16,-49 0 15,25-25-15,-25 0 16,-25 0-16,-49 50 15,-1-50-15,-24 0 16</inkml:trace>
  <inkml:trace contextRef="#ctx0" brushRef="#br0" timeOffset="201335.43">18802 4490 0,'0'24'94,"0"26"-79,0 0 1,0-26-16,25 26 15,-25 0 17,0-1-17,0-24 1,25 0 0,-25-50 390,0 0-391,0 0-15,-25 1 16,25-1-16,0 0 31,0 0-31,-25 0 32,25 1-17,0-1-15,0 0 16,0 0-1,0 0 1,0 1 0,0-26-1</inkml:trace>
  <inkml:trace contextRef="#ctx0" brushRef="#br0" timeOffset="205951.87">18628 4440 0,'0'25'110,"25"49"-95,-25 75-15,75 0 16,-75 0-16,24 24 15,1 26-15,-25-100 16,25 149-16,25-99 16,-26 49-16,-24-74 15,25 25-15,0 0 16,-25-50-16,50 0 16,-26 1-16,-24-26 15,0 1-15,0-26 16,0-24-1,0 0-15</inkml:trace>
  <inkml:trace contextRef="#ctx0" brushRef="#br0" timeOffset="206455.73">18926 8384 0,'0'50'47,"0"-1"-32,0 26-15,0 24 16,99 124-16,-24-49 16,-1 24-16,0 1 15,-24 24-15,24 0 16,-49-24-16,99 49 16,-99-124-16,0 49 15,0-24-15,0-75 16,24 1-16,-49-50 15,0 49-15,50 0 16,-50-24-16,25 0 16,-25-25-1,0-1-15</inkml:trace>
  <inkml:trace contextRef="#ctx0" brushRef="#br0" timeOffset="206960.95">19596 12551 0,'0'25'32,"0"25"-32,0 49 15,0 50-15,0-50 16,49 99-16,1-24 15,-25-50-15,24 25 16,26-25-16,-26-25 16,-24-25-16,25 26 15,-25-1-15,-1-25 16,1-49-16,0 0 16,0 24-16,-25-24 31,0 0-16,0 0-15,49 0 0,-49 0 16,25 49 0,0-24-1,0-26-15,0-24 16,-1 50-16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56:28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2704 0,'-25'0'78,"-149"49"-63,26 26-15,-1-26 16,-50 51-16,75-51 16,99-24-1,-24 49-15,-26 1 16,75-50-16,-24 49 15,-1 0-15,25 1 16,-25-26-16,25-24 16,0 0-16,0 25 15,0-26 1,0 51-16,0-1 16,0-24-16,0 24 15,0 1-15,0-26 31,25 1-31,-25-25 0,74 24 16,-49-24 0,99 0-16,-25 0 15,1-25-15,24 25 16,24-25-16,-48 0 16,48 0-16,-48 0 15,73 0-15,26 0 16,-75 0-16,25 0 15,-75 0-15,25 0 16,-99-25-16,25 0 16,0-25-16,-25 1 15,0-1-15,0-24 16,0-25-16,0-1 16,0 26-16,0-1 15,0 26-15,-75-75 16,26 49-16,-50-73 15,-1 48-15,51 76 16,-50-51-16,24 50 16,1-24-16,-26 24 15,51 25-15,-26 0 16,1 0-16,24-25 16,26 25-16,-26 0 15,0-49 1,1 49 15,24 0-31,-25 0 16,1 0 15,24 0-15</inkml:trace>
  <inkml:trace contextRef="#ctx0" brushRef="#br0" timeOffset="5304.63">5507 1389 0,'49'0'47,"-24"0"-31,25 0 15,-1-25-31,26-24 0,-26 49 31,-24-25-31,25 0 16,-1 0 0,-49 0 15,25 25-16,-25-24 1,0-1 0,0 0-1,0-25 17,-25 50-17,1 0 1,-1 0 15,-25 0-15,25 25-1,0 50-15,25-51 16,-24 1 0,24 25-16,0-25 15,0 24-15,0 1 16,0-1-16,0-24 15,0 0-15,0 0 16,0 0 31,24-25 15,26 0-62,0 0 16,-1 0 0,-24-25-16,0 0 15,49-25-15,-74 26 16,25-1 0,-25 0-16,0 0 15,0 0-15,25 1 16,0-1 124,-25 50-108,0 24-1,49-24-15,1 0-1,-25 24 1,24-49-1,-49 25-15,25-25 16,0 25-16,0 0 16,-25 0 15,0-1-15,0 1-16,0 25 15,0-25 1,0 24-1,0-24-15,0 0 16,-25 0-16,-25 0 16,50-1-1,-49-24-15,24 0 16,-25 0 0,26 0-1,-26 0 16,50-24-31,-25 24 16</inkml:trace>
  <inkml:trace contextRef="#ctx0" brushRef="#br0" timeOffset="12864.67">5655 1315 0,'25'0'63,"25"0"-1,-25 0-46,24 0 31,-24 0-47,0 49 15,0-49 1,-25 25 0,25 0-1,24 0-15,1-1 16,-50 1 0,49 0-16,-24 0 15,25 24 95,-25-24-95,-1-25-15,1 50 16,0-25-1,0 0 1,-25-1-16,25 1 16,-75-25 468,-24-49-484,49 24 16,-50-99-1,26 74-15,24 25 16,-25-49 0,26 49-1,-26-25-15,25 26 16,0-1 15,50 25 141,25 0-156,24 49-1,-24 1-15,-1 49 16,-24-99-16,25 50 15,-25-1-15,24 1 16,-24-25 0,25 25-1,-26-1-15,-24-74 188,-49-24-173,49-1-15,-75-49 16,51 24-16,-26 1 16,-49-25-1,74 49 1,50 100 140,0-1-140,74 75-1,0 0-15,-25 1 16,100 73 0,-124-124-1,-26-49-15,1 0 0,0 0 16</inkml:trace>
  <inkml:trace contextRef="#ctx0" brushRef="#br0" timeOffset="16129.25">11112 1067 0,'-24'0'93,"-1"0"-77,0 0 15,0 0 1,0 0-32,1 0 78,-1 0-31,-25 0-16,50 24-16,0 1 17,0 0-17,0 25 32,0-26-31,0 1-1,0 0 1,0 0 15,0 0 1,25-1-17,0-24 1,0 0-1,-1 25 1,1 0 31,0-25-31,0 25-1,0 0 16,-1-25-15,1 24 78,-25 1-79,25 0 17,-25 0-17,25 24 1,-25-24 0,0 0 15,0 25 16,0-25-16,0 24 0,0-24 0,-25-25-15,0 25 15,0-25-15,1 0 0,-1 0-1,-25 25-15,25-25 78,1 0-62,-1 0 171,0 0-155,0 0 155,0 0 16,1 0-171</inkml:trace>
  <inkml:trace contextRef="#ctx0" brushRef="#br0" timeOffset="21314.55">1885 4291 0,'0'50'62,"0"-1"-46,0 51-1,0-76 1,0 51 0,0-1-1,0-24 1,0-25-1,0-1 1,0 1 0,0 0 31,50-25 31,-1-74-63,-24 49 1,-25 0 0,25 0 124,0 25-140,24 75 16,-24-26-1,25 1 1,24 49 15,-24-74-15,-25-25 0,-1 0-1,26 0 1,24 0-1,-49-25 1,-25 0 0,25-49-1,-25 49-15,0-25 16,0 26 0,-74-1-1,-1-25 1,26 50-1,-51-25 1,100 50 125,0 0-94</inkml:trace>
  <inkml:trace contextRef="#ctx0" brushRef="#br0" timeOffset="22121.45">3125 4713 0,'-49'0'109,"24"0"-93,-25 0 0,1 25-1,24-1 1,0-24-1,25 25 1,0 0 0,0 25-1,0-25 1,50 24 0,-25-24-1,-1 0 1,125 49-1,-74-49 1,-51 0 0,-24 24 62,-49-49-63,-26 50-15,-73-25 16,73-25 0,-74 0-1,100 0 1,-1 0 0,25 0-1,25-50 16</inkml:trace>
  <inkml:trace contextRef="#ctx0" brushRef="#br0" timeOffset="22888.84">3770 4936 0,'-24'0'31,"-1"0"-16,-25 0 1,25 0 0,0 0 15,1 0-15,-26 0-1,50 50 1,0-1-1,0-24 1,0 25 0,0 24-1,25-24 17,0-1-32,-1-49 31,1 25-16,0 0 1,-75-25 125,-49-50-126</inkml:trace>
  <inkml:trace contextRef="#ctx0" brushRef="#br0" timeOffset="24272.71">3919 5110 0,'25'0'31,"0"-25"1,0 25-17,-1 0 1,100-25-1,-24-24 1,-26 24 0,-24 0-1,-50 0 1,0 0 0,0 1 46,-25 24-46,0 0-1,-25 0-15,1 0 16,-1 24 15,50 1-31,0 25 16,0-25-1,0 74 17,50-25-17,-1-49 1,1 25 0,0-50-1,49 0 1,0 0-1,-49 0 1,49-25 0,-74-50-1,24 26 1,-49-75 0,0 25-1,0 24 1,-25 1-1,1 49-15,48 124 110,76 0-95,-51-74 1,100 50 0,-124-75-16,99 74 31,-74-74-31,-50 25 47,0 24-16,0-24-15,0 25 15,-50-1-15,-24 1-1,49-50 1,25 25-1,-25-25 32,-49-25-31,74 0 0,0 0-1,0 1-15,-25-1 31</inkml:trace>
  <inkml:trace contextRef="#ctx0" brushRef="#br0" timeOffset="59458.63">19571 14908 0,'-25'99'156,"0"99"-140,25-123 15,0 98-15,0-73-1,0 48 1,0-24 15,-25 25-15,25-74-1,0 49 17,0 24-17,0-23 1,0 23 0,0-98-1,0 0 16,0 98-15,0 1 0,0-50-1,0-74 17,0 99-17,0-25 1,0-24-16,0-1 15,0-24 1,0 24 15,0 1-15,0 24 0,0-25 15,75 50-16,-75-99 48,50 25-47,49-1-1,174 26 16,-125-50-15,26-1 0,-50-24-16,74 25 31,224 0-15,-124-25-1,421 0 16,149 0-15,-297 0 0,-25 0-1,247 0 17,-297 0-17,-24 0 1,421 0-1,-323 0 1,373 0 15,-348 0-15,224 0 0,-348 0-1,0 0 16,-24 0-15,-224 0 0,-99 0-1,25 0 17,0 0-17,-75 0 32,-49 0-31,49 0-1,1 0 1,-1-74 15,-74-26-15,0-48-1,0-100 1,0 99 15,0-75-15,-124-172 0,50 123-1,24 124 1,50 50 15,-74-100-15,-1 1-1,50 99 17,-49-75-17,49 75 1,-24 0-1,-51-25 17,26 24-17,-25 1 1,-50 0 15,99 74-31,-49-25 16,-50 1-1,-24-1 1,-348-24 15,99 24-15,-273 50 0,-49 0 15,-322 0-16,446 0 17,-224 0-17,348 0 1,25 0 0,-323 0 15,174 0-16,124 0 1,49-25 0,75-24 15,273 24-15,-149 0-1,50 25 16,24 0-15,75 0 0,-50 0 15,50 0-15,74 0-1,0 0 1,-99 0 15,25 0-15,74 0-1,0 0 17,-49 0-1,-75 0-16,99 0 32,-49 0 94,74 0-110</inkml:trace>
  <inkml:trace contextRef="#ctx0" brushRef="#br0" timeOffset="62094.93">19100 18405 0,'-25'-50'157,"0"50"-142,-25 0 1,26 0-16,24 25 31,0 0-15,-25-25-1,25 74 17,0-49-17,0 25 1,25-25-1,198 74 17,74-25-17,274-24 1,-25 24 15,-249-24-15,-24 0-1,25-50 17,-75 0-17,50 0 1,-174 0 15,-49 0-15,-25 0-1,-1-25 17,26-25-17,-25 25 1,0-24 15,24-50-15,1 74-1,-1-50 17,1 1-17,-25 49 1,0-49 15,-25-1 32,-75 26-32,-272-26-15,-149 1-1,74 24 16,100 50-15,24-25 0,-198 25 15,322 0-15,-74 0 15,-74 0-16,123 0 1,75 0 15,50 0-31,0 0 16</inkml:trace>
  <inkml:trace contextRef="#ctx0" brushRef="#br0" timeOffset="67887.14">21431 14734 0,'0'-174'125,"0"26"-94,0 48-15,0 51-16,0-26 31,0-24-15</inkml:trace>
  <inkml:trace contextRef="#ctx0" brushRef="#br0" timeOffset="68799.72">21134 14263 0,'49'-25'109,"75"-99"-93,-74 99-1,74 99 235,0 75-234,99 25-1,-74-25 17,-124-149-17</inkml:trace>
  <inkml:trace contextRef="#ctx0" brushRef="#br0" timeOffset="75280.56">20538 3572 0,'0'149'47,"0"74"-15,0 0-17,0-198 16,0 49 16,0 1-31,0-1 15,0-49-31,-25 25 16</inkml:trace>
  <inkml:trace contextRef="#ctx0" brushRef="#br0" timeOffset="76570.39">20414 3894 0,'0'-24'125,"0"-76"-110,25 26 16,0 74 376,0-50-392,24 50 142,26 0-126,-26 0-16,125 75 17,-75 24-1,-74-99-15</inkml:trace>
  <inkml:trace contextRef="#ctx0" brushRef="#br0" timeOffset="81041.48">17711 2927 0,'148'0'46,"324"0"-14,197 0-17,274 0 17,-224 0-17,-446 50 16,-223-50-15,-25 24 62,148 1-47,26-25-15,-1 0 15,-148 0-15,49 0 125,75 0-126,-26 0 1,-123 0 15,0 0 0,25 0 63,49 0-63,74 0-15,-123 0-16,0-25 31,-26 25-15,76-24 15,-1-1-15,-25 0 15,125 0-15,-125 25 15,-24 0-16,-25 0 64,74 0-48,0-25-16,-74 25 17,-100-24 218,-917 24-219,496 0-15,-149-25 15,199-25-16,396 50 17,0 0 15,-74 0-16,-396 0 0,123 0-15,99 0 15,50 0-15,50 0 15,173 0-31,-124 0 31,-50 0-15,175 25 15,-76-25-15,26 25 15,24-25-16,26 0 17,-1 0-17,-25 25 17,-24-25-1,-25 0-16,24 0 17,26 24-1,148-24 125,496 0-125,-24 0 1,322 0-17,-174 0 17,-248 0-17,-49 0 16,-25 0 1,49 0-17,-49 0 17,-223 0-17,-50 0 16,-25 0 1,-49 0-32,49 0 15,149 0 17,-75 0-17,-148 0 16,-50 0 188,-322 0-203,-645 0 15,298 0-15,-51-49 15,200-1 0,123-24-15,124 74 15,-24 0 0,74 0-15,-124-25 15,198 25 0,75 0-31,-50 0 16,-124 0 15,174 0-15,-25 0 15,99 0 141,447 0-109,421 0-48,447 0 16,-943 0-31,273 0 32,397 50-17,-446 49 17,-249-50-1,-98 1-16,-100-50 48,-25 0-47,-25 25 15,-49-25-16</inkml:trace>
  <inkml:trace contextRef="#ctx0" brushRef="#br0" timeOffset="86961.16">31998 8409 0,'25'0'78,"248"-25"-47,99 0-15,248 25 15,-471 0-31,148-25 31,-197 1 0,-76 24 1,-24-25 108</inkml:trace>
  <inkml:trace contextRef="#ctx0" brushRef="#br0" timeOffset="87640.38">33759 8012 0,'0'50'62,"25"-1"-31,25 26-15,-50-51 140,0 51-140,-50 24 15,-99-25 0,124-49-15</inkml:trace>
  <inkml:trace contextRef="#ctx0" brushRef="#br0" timeOffset="88959.42">32196 8285 0,'0'25'63,"-49"49"-32,-1-49-31,25 24 31,-24 1 1,49-25-1,-25-25-16,75 25 126,24-25-110,-49 0-31,99 0 32,-99 0-1,0 0 0,24 0 32,50-50-32,1 0 0</inkml:trace>
  <inkml:trace contextRef="#ctx0" brushRef="#br0" timeOffset="91042.52">0 6102 0,'322'0'219,"-73"0"-188,-225 0-15</inkml:trace>
  <inkml:trace contextRef="#ctx0" brushRef="#br0" timeOffset="91869.69">446 5904 0,'149'0'94,"75"74"-63,-125-24 1,-99-1 108,-25 1-108,-49 74-1,49-124 0</inkml:trace>
  <inkml:trace contextRef="#ctx0" brushRef="#br0" timeOffset="93160.2">149 6028 0,'-25'0'79,"0"0"-48,0 24 0,25 1 0,-24 0-15,-1 0-16,25 0 31,0-1 125,0 1-124,124 25-1,-50-50-31,125 25 16,-100-1 15</inkml:trace>
  <inkml:trace contextRef="#ctx0" brushRef="#br0" timeOffset="94239.3">372 5854 0,'-99'50'47,"49"-1"-16,50-24 0,-49 49 48,24-74-48,25 25 250,0 25-250,0-25 1</inkml:trace>
  <inkml:trace contextRef="#ctx0" brushRef="#br0" timeOffset="96123.6">11361 2282 0,'0'50'47,"-25"272"-16,25-74 0,-50 25 0,50-248-31</inkml:trace>
  <inkml:trace contextRef="#ctx0" brushRef="#br0" timeOffset="96863.55">11137 3076 0,'0'49'93,"75"75"-61,-75-99-1,99-25 110,-25-74-110,-74 24 0,0 1 0,-24 24 1</inkml:trace>
  <inkml:trace contextRef="#ctx0" brushRef="#br0" timeOffset="97676.05">11187 2629 0,'0'-49'79,"25"-1"-48,49-74 0,-74 50 0,75 222 219,123 200-234</inkml:trace>
  <inkml:trace contextRef="#ctx0" brushRef="#br0" timeOffset="99705.18">8186 14486 0,'-25'25'63,"0"148"-32,25 26-31,0 173 31,0 124 0,0-25 1,74 1-1,50-125 0,0-74-15,-99-75 15,-25 75 0,0 149 0,0-298 1</inkml:trace>
  <inkml:trace contextRef="#ctx0" brushRef="#br0" timeOffset="101513.22">7689 18852 0,'0'-25'125,"199"223"-110,49-198 17,-198 0-32,-1 0 31,1 0 63,272-248-63,1 75 0,-100-1 0,-149 50 1,-74 99-1</inkml:trace>
  <inkml:trace contextRef="#ctx0" brushRef="#br0" timeOffset="102614.24">7888 14808 0,'99'-74'62,"75"-50"-31,-50 25 1,-99 74-32,24 0 31,-24 0 109,49 75-15</inkml:trace>
  <inkml:trace contextRef="#ctx0" brushRef="#br0" timeOffset="103954.43">8508 18107 0,'0'75'62,"0"24"-31,-50 75 1,-123 99-1,98-75 0,26-99 0,24-99 1,0 0 30</inkml:trace>
  <inkml:trace contextRef="#ctx0" brushRef="#br0" timeOffset="105020.42">8062 14536 0,'124'0'63,"24"173"-48,-123-123 1,223 198 15,-198-174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58:24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7565 2977 0,'25'-25'62,"-25"0"-62,-198 25 16,49-25-16,-99-49 16,-50 74-16,-24-25 15,-50 25-15,-25 0 16,74 0-16,-49 0 15,50 0-15,49 0 16,0 0-16,25 0 16,50 25-16,24 24 15,-49 51-15,124-100 16,-50 74-16,124-49 16,-25 0-1,-24-1-15,0 1 16,24-25-16,0 25 15,25-25-15,-24 25 16,24-25-16,0 49 16,0-49-16,25 25 31,-24 0-15,24 0-16,0 0 15,-25-1-15,25 1 16,0 0-1,0 25-15,0-1 16,25-24-16,74 49 16,-25-49-16,26 25 15,98 24-15,-49-49 16,74 0-16,99 0 16,-24-25-16,0 74 15,49-74-15,25 0 16,25 0-16,25 0 15,-100 0-15,1 0 16,-26 0 0,-73 0-16,-51 0 0,26-25 15,-1-49 1,-148 49-16,49 0 16,-50 1-16,1-51 15,0 50-15,-26-24 16,26-51-16,-25 26 15,-25 24 1,49-49-16,-49 74 16,0-49-16,0 49 15,0 0-15,-24-24 16,-26 24-16,25 0 16,-24 25-16,24-25 15,-50-24-15,-49 24 16,-24-25-16,-1 26 15,-25-1-15,-74 0 16,-50-25-16,1 26 16,74-1-16,-75 0 15,50 25-15,25 0 16,49 0-16,0 0 16,50 0-16,25 0 15,-75 0-15,1 0 16,74 0-16,49 0 15,0 0-15</inkml:trace>
  <inkml:trace contextRef="#ctx0" brushRef="#br0" timeOffset="1328.5">4341 2902 0,'49'0'63,"1"0"-63,24 25 15,1-25-15,-26 74 16,75 26-16,1-26 16,23 25-16,1-24 15,-74-51-15,73 76 16,-24-51-16,-24 1 16,-76-25-16,51-25 15,-1 0-15,1 24 16,24 26-16,-49-50 15,-1 25-15,1-25 16,-1 0-16</inkml:trace>
  <inkml:trace contextRef="#ctx0" brushRef="#br0" timeOffset="1928.16">6300 3026 0,'-49'0'31,"-26"50"-31,-49 49 0,-24-25 16,48-24 0,-49 49-16,-74 25 15,74-49-15,1-1 16,24-24-16,-25-1 15,25 1-15,-25 0 16,74-1-16,1-24 16,0 25-16,-26-26 15,51 1-15,-26 0 16,26-25-16,24 25 16</inkml:trace>
  <inkml:trace contextRef="#ctx0" brushRef="#br0" timeOffset="4425.57">5556 5283 0,'-49'0'109,"-1"0"-109,25 0 16,-24 0-16,24 0 16,-50 25-16,51 0 31,24 0-15,0 0-1,0-1 1,0 26-1,0-25-15,0 0 16,0-1 0,0 26 15,24-50-31,1 25 16,25 0-1,-25-1 1,-1-24-1,1 0-15,-25 25 16,25 0 0,-25 0 62,0 0-63,-25-1 1,0 1 0,1-25-16,-26 0 15,25 0 1,0 0-16,-49 0 16,49 0-16,-24 0 15,24 0-15,0 0 16,0 0-1</inkml:trace>
  <inkml:trace contextRef="#ctx0" brushRef="#br0" timeOffset="7096.18">8657 1091 0,'-25'0'234,"0"0"-234,0 0 16,25 25 15,-49 0 0,49 0-15,0 0-1,0 24 17,0-24-17,0 0 1,49-25 15,-24 25-15,25-25 78,-25 0-79,-1 0-15,26 0 16,-25 24-1,0-24-15,-1 25 110,-24 0-95,50 0 1,-50 0 15,0-1-31,0 1 16,25 0 0,-25 0-1,0 24 32,0-24-31,0 0 15,-50 0 0,25-25-15,-24 0-1,24 0-15,-25 0 0,-49 0 16,50 0-16,-51 0 16,26 0-16,24 0 15,1 0-15,24 0 47,25-25-31,0 0 46,25 25 32</inkml:trace>
  <inkml:trace contextRef="#ctx0" brushRef="#br0" timeOffset="8441.61">8806 1067 0,'0'-25'78,"0"-25"-63,0-24-15,-75-75 16,50 124 0,1-49-16,24 49 15,-25 0 1,0 50 140,0 0-140,25 24-1,0 26-15,-25-50 16,1-1 0,24 26-16,0-25 15,0 0 1,0-1 78,0 1-32,0 0-46,0 0 124,0 0-108,0-1-32,0 1 31,0 0 0</inkml:trace>
  <inkml:trace contextRef="#ctx0" brushRef="#br0" timeOffset="30088.46">16570 8979 0,'0'50'94,"0"0"-94,0 24 16,0 25-1,0 0 1,0 1 0,0-76-16,0 1 15,0 0-15,0 0 16,0 0-1,0-1 1,0 1 0,0 0-16</inkml:trace>
  <inkml:trace contextRef="#ctx0" brushRef="#br0" timeOffset="30873.31">16297 9500 0,'-25'0'0,"25"50"62,0-25-62,25-25 16,-1 24 0,1-24-16,25 75 15,-25-50 1,-25-1-16,25-24 16,-1 0-1,-24 25 1,25-25-1,25 25 17,-25-25-1,-1 25-31,1-25 62,25-25-46,-1 25-16,-24 0 16,0-25-16,25 0 15,-26 1 1,1 24-16,-25-25 16,0 0-16,0 0 15,0-24 16,0 24-15,25 0-16,-25 0 16</inkml:trace>
  <inkml:trace contextRef="#ctx0" brushRef="#br0" timeOffset="32120.87">16446 9178 0,'-25'0'62,"25"-25"-46,49-25-16,-24 26 15,25 24 1,-1-25-16,-49 0 16,25 0 15,-25 0-15,50-24-16,-50-1 15,25 50 126,-1 0-110,26 25-15,-50 0-16,50 74 15,-1-74 1,-24 24-16,0-24 16</inkml:trace>
  <inkml:trace contextRef="#ctx0" brushRef="#br0" timeOffset="33378.83">16371 11410 0,'0'25'125,"0"49"-125,0 1 15,0-50-15,0 24 31,0-24-15,0 25 0,0-26 46</inkml:trace>
  <inkml:trace contextRef="#ctx0" brushRef="#br0" timeOffset="33809.11">16371 11757 0</inkml:trace>
  <inkml:trace contextRef="#ctx0" brushRef="#br0" timeOffset="34890.58">16173 11733 0,'-25'0'78,"25"24"-62,25-24-1,-1 50 1,26-50 0,-25 25 62,0 0-63,-1-25 1,1 24 0,0-24 15,0 0-31,49 25 78,-24-25-62,-25 0-1,24 0-15,-24 0 16,0 0 0,0 0-1,0 0 1,24-25 15,-24 1-15,25-26-1,-50 25-15,49 0 16,-49 1-16,25 24 31,0-50 47</inkml:trace>
  <inkml:trace contextRef="#ctx0" brushRef="#br0" timeOffset="36072.25">16247 11361 0,'0'-50'93,"74"-24"-77,-49 24 0,25 0-1,0 1 1,-26 49-16,-24 24 250,25 1-234</inkml:trace>
  <inkml:trace contextRef="#ctx0" brushRef="#br0" timeOffset="41235.72">3497 6796 0,'-24'0'172,"24"25"-156,-25 0-1,0-25-15,0 0 16,-74 50 0,0-25-16,49-1 15,1-24 1,-26 50 0,50-25-16,-24-25 15,24 25 1,-25-1 15,26 1-31,-1-25 0,-25 25 31,-49 0-15,49 0-16,25-25 16,-24 0-1,24 24 1,-25 26-1,26-50 1,-1 25 0,0-25-1,0 49 1,0-24-16,25 0 31,0 0-15,0 24-1,0-24 1,0 0 0,0 0-16,0 0 15,25-1 1,-25 1 0,50 0-1,24 0-15,25-25 31,-24 0-15,49 49-16,-74-49 16,-26 25-1,26-25 1,-25 0 0,24 0-16,51 0 15,-51 0 1,75 0-1,-25 0-15,-74 0 16,124 0 0,-99 0-1,49 0-15,75 0 32,-125 0-32,26-25 15,-51 25 1,-24-49 15,0 24-15,0-25-1,0 1-15,0-1 16,0 25 15,0-49-31,-49 24 31,49 26-15,-149-26 0,75 0-16,49 26 15,-50-1 1,26 0 0,-1 0-1,-24 0 1,49 1-16,-25 24 15,1 0-15,-26-25 16,-24 0 0,74 25-1,-74-25 1</inkml:trace>
  <inkml:trace contextRef="#ctx0" brushRef="#br0" timeOffset="43957.12">4862 4911 0,'-75'-24'79,"-123"24"-64,24 24-15,-49-24 0,-50 0 16,-223 0-1,99 0 1,224 0 0,49 25-1,74-25 1,25 0 31,-25 0-32,1 0 1,-1 0-16,25 0 16,1 0-1,-26 0 17,50 25-17,-25 25 1,25-26-1,-49 26-15,24 24 32,25-49-32,0 25 15,0 24 1,0-49 0,74 99-1,1-25 1,-75-74-16,74 74 15,-49-74 1,0 25-16,124 24 16,-75-24-1,149-1 1,-99-24 0,223 74-16,-24-49 15,-25-25 1,-100 24-1,199 1 1,-149-50 0,99 0-1,-223 0 1,50 0 0,-50 0-16,-50 0 15,-24 0 1,24 0-1,-24-25 1,-50-24 15,50 24-15,-50-25-16,0-24 16,0-25-1,0 24 1,0-49-1,-25 0 1,-25 50 0,25-26-16,-99 1 31,-49-25-15,123 75-1,-148-100 1,-1 50-1,-24 24 1,124 50 0,-125 0-16,125 1 15,-124-26 1,49 50 0,150 0-16,-26 0 15,0 0 1,26 25-1,-26 0 1</inkml:trace>
  <inkml:trace contextRef="#ctx0" brushRef="#br0" timeOffset="45960.34">1414 4490 0,'0'24'62,"0"51"-46,0-1-1,0 1 1,0-1 0,0-24-1,0-1 1,0-24-1,0 0 1,0-124 109,0 49-109,0-74-16,0 50 15,0 24 1,0 25 0,25-24-1,-25 24 1,24 25 15,1 0 47,25 0-62,-25 0-1,-1 0 17,-24 49-17,0-24 1,0 50 0,0-1-1,0-49 1,0 0-16,0-1 15,-24-24 1,-26 25 0,-24 0-1,24-25 1,25 25 0,0-25 30,75 0 17,0 0-63,-1 0 16,1 0-1,-1 0 1,-24 0 15,25 25-15,-25-25-16,49 49 15,-49-24 1,25 0 0,-50 0-1,24-25 1,-24 25-1,0 24 1,0-24 15,0 25 16,0-26 31,-49-24-62,-50 0 0,74-24-1,0 24 1,25-25 109</inkml:trace>
  <inkml:trace contextRef="#ctx0" brushRef="#br0" timeOffset="47959.6">1587 5606 0,'0'49'125,"0"1"-125,0 0 16,0-26-1,0 1 32,0 0-47,0 0 16,25 25-1,-25-26 485,25-24-484,-25 25 0,25-25 30,0 0-14,0 0-17,-1-25 63,-24 1-62,25-26 0,-25 25-1,0-25 1,0 26 0,0-26-1,25 0 1,-25 26-1,0-51 1,25 50 0,-25 1-16</inkml:trace>
  <inkml:trace contextRef="#ctx0" brushRef="#br0" timeOffset="50345.03">1811 4887 0,'0'49'15,"0"-24"-15,0 25 16,0-26-16,0 26 16,0-25 46,49 0-31,1-25-15,-25 0 0,24 0-1,-24 0 1,0 0-1,25 0 17,-50-25-17,0-50 1,0 51 0,0-76-1,0 76 1,0-1-1,0 0 1,-50-25 0,0 50 46,26 0-46,-1 25-16,0-25 15,0 25 1,25 0 15</inkml:trace>
  <inkml:trace contextRef="#ctx0" brushRef="#br0" timeOffset="50961.24">2208 4440 0,'0'50'47,"0"-1"-31,0 1-1,0-25 17,0 24-17,0 26 1</inkml:trace>
  <inkml:trace contextRef="#ctx0" brushRef="#br0" timeOffset="51778.63">2257 4887 0,'0'24'219,"0"26"-204</inkml:trace>
  <inkml:trace contextRef="#ctx0" brushRef="#br0" timeOffset="52232.38">2257 4713 0,'0'25'79,"0"24"-64,0-24-15,0 0 0,0 25 16,0-1 15,0-24-31</inkml:trace>
  <inkml:trace contextRef="#ctx0" brushRef="#br0" timeOffset="52981.41">2679 4514 0,'-75'50'141,"26"0"-110,24-26-15,0 1-1,25 25 1,0-25 0,0-1-1,0 1 1,0 0 93,50-25-93,24-99 0,1 0-1,49-100 1,-75 75-1,-49 0 1,25 0 0</inkml:trace>
  <inkml:trace contextRef="#ctx0" brushRef="#br0" timeOffset="53808.42">2877 3944 0,'0'0'0,"0"25"16,0 0 15,0 24 63,0-24-94,0 25 16,0-1-1,0 50 1,0 1 0,0-26-1,0-24 1,-24-26-1,24 1 1,0 25 0,0-25 15,0 49-15,0-24-1,0-26 48,0 1-32,0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59:50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2803 0,'-50'0'32,"25"0"-17,1 0 63,-26 25-78,25-25 16,-24 49 31,-1-49-31,0 25-16,50 25 15,-25-25-15,1-1 16,-1 51-16,0-26 31,25-24-15,0 0-16,0 0 15,0 0 17</inkml:trace>
  <inkml:trace contextRef="#ctx0" brushRef="#br0" timeOffset="4240.95">3820 2158 0,'-99'0'78,"-125"0"-62,51 0-16,-1 0 15,25 50-15,-74-50 16,124 24-16,49 26 78,1-25-62,24 24-16,0 1 15,0 0-15,-24-1 16,49 1-1,-50-25-15,50-1 0,-25 26 16,25 0 0,0-25-1,0-1-15,0 1 32,0 25-17,0-1-15,0-24 16,0 25-16,0-1 15,25-24-15,0 0 16,-25 25-16,25-50 16,-1 49-16,1-24 15,0 25 1,0-50-16,0 0 16,49 24-16,1 1 15,24 0 1,124 0-1,0 0-15,75-1 16,-25 76-16,-25-76 16,-50 1-16,50 25 15,-25-25-15,1-1 16,-26 1-16,25 25 16,-49-50-1,74 50-15,-173-50 16,173 0-1,99 0-15,-25 0 16,-24 0-16,99 24 16,-149 26-16,25-25 15,-25 24-15,25-24 16,24-25-16,-24 50 16,-25-50-16,25 0 15,0 0-15,-50 0 16,50 0-16,-50 0 15,0 0-15,25 0 16,1 0-16,23 0 16,26 0-16,0 0 15,-149 0-15,-25 0 16,-100 0 0,76 0-16,-1-25 15,-50 0-15,-24 25 16,0-25-16,0 1 15,0-1 1,24 25-16,-24-50 16,-25 25-1,50-24 1,-1-1 0,1 25-16,-50 0 15,124-24-15,-99 24 16,24 25-16,26-25 15,74-24-15,-75 24 16,75-25-16,-75 50 16,50-49-16,-49 49 15,-26-50-15,26 50 16,49-74-16,-50 74 16,-24-25-16,24 25 15,1-50-15,-51 50 16,-24-25-1,25 25 1,-25-49 47,0 24-48,-124-49-15,0 24 16,-50 0-1,26 26-15,-51-1 0,-49 0 16,25-25 0,-50 26-16,-25-1 15,1 25-15,-26 0 16,-74 0-16,25 0 16,-25 0-16,100 0 15,173 0-15,74 0 16,-272 25-1,74-1-15,-100 1 16,76 50-16,48-51 16,-24 1-16,50 0 15,-1 74-15,26-99 16,-26 99-16,26-74 16,-26-25-16,50 25 15,-24 0-15,-1-25 16,50 0-16,-49 0 15,24 0-15,25 0 16,74 0 0,-74 0-16,-25 0 15,50 0-15,-25 0 16,0 0-16,0 0 16,-25 0-1,50 0-15,74 0 16,0 0-1,-24 0-15,-75 0 16,0 0-16,49 0 16,50-50-1,-99 25-15,25 25 16,50 0-16,24 0 31,-25-24-31,0 24 16,26 0-1,-51 0-15,26 0 16,-26 0-16,1-50 16,-25 50-16,-25-25 15,24 0-15,-24-49 16,100 74-16,-51-25 16,50 25-16,-24-49 15,24 49 1,-25-25-1,26 25-15,-1 0 16,-25-25 0,-24 0-1,49 25-15,-25-25 16,1 25-16,-1-24 16,25 24-16,0-50 15,-24 50-15,-1 0 16,25-25-16,-49 0 15,49 25-15,-24-25 16,24 25-16,0 0 31,-25 0-15,26 0 0,-1 0 109,25 25-94,0 0-16,0 25-15,-25-50 16,0 25 0,25-1-16,-49 51 15,24-26 1,0-24-16,25 0 16,-50 25-16,50-1 15,-24-24-15,-1 0 16,0 24-16,0-24 15,0 0-15,25 0 16,-49 24 0,24 1-1,25-25 1,-25 0-16,0 24 16,25 1-1,0-25-15,-25-1 16,25 26-16,0-25 31,0 0-15,0-1-16,0 1 15,0 25 1,0-25 0,0 0-1,0-1 1,0 1-16,0 0 15,50 0 1,24 0-16,26-1 16,49 1-16,-25 25 15,99-25-15,25-1 16,0-24-16,50 0 16,-1 0-16,50 0 15,-24 0-15,123 0 16,-74 0-16,-49 0 15,123 0-15,1 25 16,49 50-16,-25-75 16,-173 0-16,-273 0 15,322 0-15,50 0 16,-25 0-16,25 0 16,-75 0-16,75 0 15,-25 0-15,-49 0 16,-1 0-16,1 0 15,-26 0-15,1 0 16,-25 0-16,-149 0 16,74 0-16,-24 0 15,24 0 1,-74 0-16,50 0 16,-25 0-16,-75 0 15,1-25-15,-26 25 16,-24-25-16,25 0 47,-26 0-32,51 25-15,-50-24 16,49-1-16,-24 0 16,-1 0-16,26-24 15,-26 24 1,-49-50-16,50 51 15,-25-1-15,-25 0 16,0 0-16,0-74 16,0 49-16,0-24 15,0 24-15,0 1 16,0-1 0,0 25-16,0 0 15,0 1 16,0-1-15,0 0 0,-25 0-1</inkml:trace>
  <inkml:trace contextRef="#ctx0" brushRef="#br0" timeOffset="5016.63">14660 2406 0,'0'25'156,"0"49"-156,0 1 16,0 24-16,0 0 15,0-24 1,0-51-16,0 26 16,0 24-16,0-24 15,0-25-15,0 24 16,0-24-16,24 25 15,-24-25 1,0-1 125</inkml:trace>
  <inkml:trace contextRef="#ctx0" brushRef="#br0" timeOffset="5935.96">14362 2580 0,'0'-25'63,"50"0"-48,-26-25-15,51 26 16,-26-1 0,1-25-1,0 25-15,-26 1 16,26-1-16,-25 0 15,0 0 1,-1 0 0,1 25 124,25 0-124,-25 25-16,-1-25 16,-24 50-16,50-1 15,-50-24 1,0 0-16,25 0 15,0 0 17,-25-1 140</inkml:trace>
  <inkml:trace contextRef="#ctx0" brushRef="#br0" timeOffset="11712.05">14486 1935 0,'0'25'47,"25"24"-32,-25-24-15,0 0 16,25 24-1,-25-24-15,0 25 16,0-25 0,0 24-16,0 1 15,0-25-15,0-1 16,0 26-16,0 0 16,0-1-16,0-24 15,0 0 1,0 24-16,24 1 15,-24-25-15,0 0 16,0 24-16,25-24 16,-25 0-16,0 0 15,0 0 17,0 24 46</inkml:trace>
  <inkml:trace contextRef="#ctx0" brushRef="#br0" timeOffset="12808.81">14163 2133 0,'0'-25'78,"25"1"-63,25-51 17,-1 26-32,-24 24 15,0 0 1,0 0 0,-25 0 62,25 25-47,0 0 47,-1 0-47,26 0-15,24 0-16,-49 0 16,50 25-16,-26 0 15,-24 0 1,0 0-16,24-25 15,-24 0-15,25 49 16,-25-49-16,-1 0 16,1 25-1,0 0 17,25-25-32,-50 25 15,24-1-15,1-24 16</inkml:trace>
  <inkml:trace contextRef="#ctx0" brushRef="#br0" timeOffset="16744.7">14536 1836 0,'-25'0'63,"0"24"-63,25 1 15,-25 25-15,0-25 16,25 24-16,-49 1 16,24-1-1,0-24-15,0 25 16,0-50-16,25 25 15,0-1-15,-24 1 16,24 0 31,0 0 15,-25 0-46,0-25 31,50-50-16,-25 0-15,49-49-16,1 50 15,0-75-15,-1 74 16,-49 25-16,75-24 16,-75-1-1,25 50 110,24 0-93,1 0-32,-25 0 15,24 50-15,1-26 16,-1 26-16,1 0 15,-25-26-15,24 26 16,1-25-16,-25 0 16,0-25-1,-1 49 220,1 26-220,0-51-15,0-24 16,-25 50-16,49 0 16,-73-50 171,-1 0-171,-25-25-16,1-25 15,-1-49-15,0 74 16,26-24-16,-1-1 16,0 25-1,-25 0 141,-24-24-140,24 49-16,26 0 16,-1-25 31,0 25-32,0 0 126,25 25-141,-25 24 15,1 1 1,-1-25-16,0 0 16,25-1-16,-25 26 62,0 0-46,1-26 156,-1 1-172,-25 25 15,50-25 1,-25-1 0,0 1-1,25-99 141,50-1-156,-25-24 16,-25 74-16,74-49 16,-49 24-16,0-24 15,25 49-15,-26-24 16,1 24-16,-25-25 31,25 50 32,25 0 15,24 0-63,25 75-15,-49-26 16,-25-24-16,-1 0 16,26 24-16,-25 1 31,0-25-31,-1 0 16,1 24-16,-25-24 265,-49-25-124,-1-50-126,-49 1-15,74 24 16,-49-25-16,-26-24 16,76 74-16,-51-50 15,50 50-15,1 0 125,-1 0-109,0 0 31,25 25-32,0 25 48,-25-50-63,25 25 16,-25-1-16,25 1 15,0 0 1,-24-25-1</inkml:trace>
  <inkml:trace contextRef="#ctx0" brushRef="#br0" timeOffset="18704.41">2208 4490 0,'148'0'125,"1"49"-109,50-24-16,-26 49 15,1-24-15,-25 0 16,-25-50-16,-50 24 16,75 1-16,-50 50 15,25-75-15,-49 0 16,-1 25-16,25-1 15,-49-24-15,24 0 16,1 50-16,-1-50 16,1 0-16,-1 0 15,0 25-15,26-25 16,-26 25-16,25-25 16,-49 49-16,24-49 15,1 0-15,-50 0 16,24 0-1,1 0 32,49 0-47,-25 0 16,50 0-16,-74 0 16,0 0-16,-26 0 31,1 0-16</inkml:trace>
  <inkml:trace contextRef="#ctx0" brushRef="#br0" timeOffset="19535.75">5556 4539 0,'-25'-25'63,"-74"25"-63,-74 50 15,-1 24-15,0 26 16,-24-26-16,-25 1 15,-1 24 1,1-74-16,-25 49 16,25-24-16,24 24 15,100-24-15,25-50 16,49 24-16,-49-24 16,74 25-1,-50 0-15,25-25 16,-49 0-16,-50 25 15,25-25-15,24 49 16,25-49-16,1 0 16,24 25-16</inkml:trace>
  <inkml:trace contextRef="#ctx0" brushRef="#br0" timeOffset="25168.62">3026 6375 0,'0'-50'125,"0"25"-125,0-24 15,0 24 1,0-25-1,-74 26 1,-1-1 0,1 0-16,-75-25 15,25 50-15,0-24 16,-74 24 0,123 0-16,50 0 15,1 0 1,-1 24-16,25 26 15,0 0 1,0-1-16,-25-49 16,25 50-1,0-1-15,0-24 16,0 0 0,0 0-16,0 24 15,0-24-15,0 25 16,0-25-1,0-1 1,25 1-16,0 0 16,49 0-16,-24 0 15,24-1-15,-49-24 16,74 25-16,-49-25 16,24 0-16,-24 0 15,-26 0 1,1 0-16,0 0 15,0 0 17,-25-25-32,0 1 15,0-26 1,50-24-16,-50 49 16,0 0-16,0-25 15,0 26-15,0-1 16,0 0-1,0 0 17,0 0-17</inkml:trace>
  <inkml:trace contextRef="#ctx0" brushRef="#br0" timeOffset="26456.87">3125 6028 0,'25'-50'93,"0"-24"-77,0-1-16,0 50 16,-1-49-1,1 24-15,25 1 16,-1-1-16,1 0 16,24 26-16,1 24 15,24-50-15,0 25 16,-74 25-16,74 0 15,-24-25-15,24 25 16,50-24-16,-50 24 16,0 0-16,50 0 15,0 0-15,0-50 16,-50 50-16,0 0 16,-24 0-16,-51 0 15,1 0-15,25 0 16,-25 0 31,-1 0-32,1 0 1,0-25 0,0 0 15,0 1-31,-1-1 15,26-25 1,-50 25 0,50 25-16,-1-24 15,-24-1 1,-25 0 31,0 0-32,0 0-15,25 25 16,-25-24-16,0-1 16</inkml:trace>
  <inkml:trace contextRef="#ctx0" brushRef="#br0" timeOffset="27280.54">5507 4936 0,'-25'0'78,"25"-25"-63,25-24 17,-1 49-32,26-25 15,-25 25 1,0 0 109,-1 0-94,26 74-31,0-24 16,-50-25-16,49 24 15,-24 1 1,0 0-16,0-1 16,0-24-16,-1 0 15</inkml:trace>
  <inkml:trace contextRef="#ctx0" brushRef="#br0" timeOffset="64769.21">11385 8210 0,'0'25'172,"0"0"-141,0 0-15,0 0 30,0-1 48,0 1-94,0 0 31,0 0-31,0 0 16,-24 24 15,24-24 1,0 0-17,0 0 1,0-1-1,-25-24 64,25-49-48,0-1-31,0 1 15,0-26-15,0 26 16,0-26 0,0 1-16,0 49 15,25-25-15,-25 26 16,24-51-16,26 25 16,-50 26-1,25 24-15,-25-25 16,25 25 15,-1 0 0,1 0-15,0 25 0,-25-1-16,0 1 15,0 50-15,0-50 16,0 24-16,0-24 15,0 25-15,0-26 16,0 1-16,0 0 16,0 0-16,0 0 15,0-1 1,0 1 0,0 0 15,0-50 203,0-49-234,0-1 16,0 26-16,25-1 15,-25 25-15,0-24 16,25 24-16,-25 0 47,0 0-47,24 25 16,-24-25-16,25 25 15,50 0-15,-51 0 16,26 0 62,-25 25-47,-25 0-15,25 0-16,-25 0 15,0 24-15,0 1 16,0-25 0,0 24-1,0-24-15,0 0 16,0 0 0,0 0-16,0-1 15,24 1 1,51 25 31,-26-50-32,1 0-15,-25 0 16,0 0-16,24 0 16,26 0-16,-50 0 15,-1 0 1,1 0-1,0-25-15,-25 0 16,0 0 0,0 1 15,0-1-15,0 0 15,-25 0-16,-24 25 1,24 0 0,-25 0-1,50 25 79,0 0-94,0 0 16,0-1-1,25 26 1,0-50 0,0 25-1,-1 0 1,26-1-1,0 1 1,-1 0-16,1 0 16,49 0-16,-49-1 15,-1 1-15,75 0 16,-74-25-16,-25 0 16,24 0-16,-24 0 15,0 0 1,-25-25-1,0 0-15,0-24 16,0-1 0,25 1-1</inkml:trace>
  <inkml:trace contextRef="#ctx0" brushRef="#br0" timeOffset="66711.98">13022 7987 0,'-24'25'62,"-26"-25"-62,25 74 16,0-74 0,1 25-16,-1 0 15,0 0-15,25 24 16,-25-24-16,0 0 16,25 0-1,0 0-15,-24-1 16,24 1-1,0 0 1,0 0-16,0 0 16,0-1-1,24-24 1,1 0 62,25 0-78,-50-24 16,25-26-16,24 0 15,-49 1-15,25 24 16,0-25-16,-25 1 16,0-1-1,0 25-15,0-24 16,0 24-1,49 25 79,-49 25-78,0 24-16,0-24 15,0 25-15,0-1 16,0 1-16,0 0 16,25-1-16,-25-24 15,25 25-15,0-1 16,0-49 78,-1 0-79,1-25 1,0 25-16,-25-49 16,25-1-16,0 1 15,-25 24-15,25-25 16,-1 1-16,-24-1 15,0 0-15,25 26 16,-25-26-16,0 25 31,0 0 47,25 25-62,-25 50 0,0-25-16,0 24 15,0 1-15,0 0 16,0-26-16,0 26 16,0-25-16,0 0 15,0-1-15,0-73 172,0 24-172,0-25 16,25 1-16,-25-1 15,25 50-15,-25-25 16,0-24 0,49 49 124,-49 25-140,25-1 16,0 26-1,0 0-15,-25-1 16,24 1 0,-24-1-1,0-24 17,25-25 77,0 0-93,0-25-1,-25 1-15,0-26 16</inkml:trace>
  <inkml:trace contextRef="#ctx0" brushRef="#br0" timeOffset="67712.72">14015 7789 0,'-25'0'110,"-50"0"-95,51 0-15,-26 24 16,25 1-1,0 0-15,1 25 16,-1-50-16,25 24 16,0 26-1,0-25 1,0 0 0,0 0-1,49-1 1,1 1-16,-25 0 15,0-25 1,-1 0-16,1 50 94,-25-1-79,0-24 1,0 0 0,0 0-16,0-1 15,0 1 1,0 0-16,0 0 31,-25-25-15,1 0-16,-1 0 15,-25 0 17,25 0-32,1-25 15,-1 0 1</inkml:trace>
  <inkml:trace contextRef="#ctx0" brushRef="#br0" timeOffset="76159.89">4936 11385 0,'-49'50'62,"49"-25"-46,0 24-16,0-24 16,0 0-1,0 0-15,0 0 16,0 24-16,0-24 15,0 0-15,0 0 16,0-1-16,0 1 16,0 0-16,0 0 15,0 0 1,0-1 0,0 1-1,0 0 48,49-25-16,-24 0 15,25 0-46,-26 0-1,-24-50 1,25 1 0,0 24-1,0 25-15,0-25 16,-25-24-1,24 24 1,1 0 15,-25 0 79,-25 25-63,1 0-32,24 25 32,0 0-31,0 0-1,0-1 32,0 1-16,0 0-15,49 25 0,-24-50-16,49 0 15,-49 24-15,0-24 32,0 25 14,-25 0-46,-25-25 16,25 25 15</inkml:trace>
  <inkml:trace contextRef="#ctx0" brushRef="#br0" timeOffset="78224">6499 11609 0,'25'0'125,"-25"49"-125,0 26 16,0-1-16,0-49 15,24 49-15,-24-24 16,0-25-16,25 24 16,-25 1-1,25-25 1,-25-1-16,0 1 16,0 0-1,0 0-15,25 25 31,-25-26 16,0 1-31,0 0 15,0 0-15,0 0-1,25-1-15,-25 1 16,0 0-16,24 25 16</inkml:trace>
  <inkml:trace contextRef="#ctx0" brushRef="#br0" timeOffset="79313.14">6276 12452 0,'24'0'16,"-24"25"-16,25-25 15,0 49 17,0-49-17,24 25 1,-49 0-1,50-25-15,-50 25 16,25-25-16,0 0 16,-1 25-1,26-1 1,-25-24 0,-25 25-1,25-25 95,24-25-48,-24 1-46,0-1-16,0-25 15,-1 25-15,26-24 16,25-26-16,-75 51 16,49-26-16</inkml:trace>
  <inkml:trace contextRef="#ctx0" brushRef="#br0" timeOffset="86015.87">17686 11311 0,'0'25'140,"0"24"-140,0 1 16,0 0 0,0-26-16,0 26 15,25-25-15,-25 0 16,0-1-1,0 1 1</inkml:trace>
  <inkml:trace contextRef="#ctx0" brushRef="#br0" timeOffset="87216.78">24185 11385 0,'0'75'47,"0"-26"-47,0 26 16,24-26-16,-24-24 15,25 25-15</inkml:trace>
  <inkml:trace contextRef="#ctx0" brushRef="#br0" timeOffset="88128.7">24234 11708 0,'-25'25'63,"25"-1"-47,0 1-16,25 0 15,0 0 1,-25 0-16,0 24 15,25-49 1,0 0 0</inkml:trace>
  <inkml:trace contextRef="#ctx0" brushRef="#br0" timeOffset="101425.61">14387 8979 0,'0'25'16,"0"0"0,0 25-16,0-26 15,0 26-15,0 0 16,0-26-1,0 51-15,0-50 16,0 24-16,0 1 16,0 24-16,0 1 15,0 24-15,0-25 16,0-24-16,0-1 16,0-24-16,0 0 15,0 0 1</inkml:trace>
  <inkml:trace contextRef="#ctx0" brushRef="#br0" timeOffset="103427.66">14263 9748 0,'0'-25'62,"74"1"-46,1-1-16,-26 25 16,50-75-16,-49 51 15,24-1-15,-24-25 16,24 25-16,-49 1 15,0-1 1,0 0 0,-25 0-1,0 0 1,0-24 0,0 24-1,0-25 1,0 26 15,0-1 0,-50 50 63,50 24-78,-25 1-16,25 24 15,-24 1-15,24-26 16,0 1-16,0-25 16,0 24-16,0 1 15,0-25-15,0 24 16,0-24-16,0 0 15,0 24 1,0-24-16,0 0 16,0-50 124,24 0-140,26-49 16,-50 49-16,25 0 16,-25 1-1,0-1 1,25 25 31,-1 0 0,1 0-47,0 49 15,-25 1 1,25-25-16,-25 0 15,25-1 1,-1 26 15,-24-75 110,0 0-125,25 1-1,25 73 110,-25 1-109,-1-1-16,1-24 15,0-25 48,0 0-47,-25-25 15,0-24-16,0 24-15,0-25 16,0 26 0,0-1-1,0 0-15,0 0 16,-25 25 0,0 0-16,0 0 46,1 0-46,-1 0 32,0 0-32,0 0 15,25 25 1,-25-25 0,25 25-1,0 0 16,0-1 16,0 1-31,25 0-16</inkml:trace>
  <inkml:trace contextRef="#ctx0" brushRef="#br0" timeOffset="104727.98">15577 9872 0,'-24'25'78,"-1"-25"-63,0 0-15,-25 0 16,26 0-16,-1 25 16,0 0-16,-50-25 15,75 49 1,0-24-1,-24 0 1,24 0-16,0 0 16,0-1-1,0 1 1,0 0 0,0 0-1,24-25 32,-24-25-31,25 0-16,0-24 15,0-1-15,0 25 16,-25 0-16,25 0 16,-25 1-16,0-1 62,0 0-46,24 0-16,1 25 47,0 0-32,-25 25 1,25-25-16,-25 25 15,49 0-15,-49-1 63,25-24-47,0-24-1,0-1-15,24 0 16,-24-25-16,0 50 15,25-49-15,-50-1 16,0 1-16,0-26 16,0 26-16,0 24 15,0 0-15,0 0 16,0 0 0,0 1-16,0 48 109,0 51-93,0 24-16,0-25 15,0 1-15,49-26 16,-49 1-16,25-50 15,-25 25 1</inkml:trace>
  <inkml:trace contextRef="#ctx0" brushRef="#br0" timeOffset="105192.12">15726 9624 0,'0'-25'94,"50"25"-94,-25-24 16,-1-1 15,1 0-15,25 25-1,-50-25 1</inkml:trace>
  <inkml:trace contextRef="#ctx0" brushRef="#br0" timeOffset="105696.76">15304 9203 0,'-24'0'31,"24"49"-15,0 1-16,0-25 16,0 49-16,0-49 15,0 0-15,0 24 16,0-24-1,0 0-15,0 0 16,0-1 15,0 1-31</inkml:trace>
  <inkml:trace contextRef="#ctx0" brushRef="#br0" timeOffset="107017.11">16743 9178 0,'0'25'15,"0"49"-15,0 0 16,0-24-16,0 24 16,0-24-16,0-25 15,0 49-15,0 1 16,0-51-1,0 26-15,0-25 32,25-25-32,-25 49 15,0-24 1,25-25 15,0 0 0,-25 25-31,24-25 16,-24-50 47,50 26-48,-50-1-15,0 0 16,25 0-16,-25 50 187,25 0-171,-1 0 0,1-1-16,0-24 46,0 0-46,0 0 16,24 0 0,-24 0-1,0 0 1,-25-49 0,0 24-1,0-49 1,0 49 15,-25 25-31,0 0 16,0 0-1,1 0 1,-1 0 0,0 0-16,0 0 15,0 0 16,1 25 1,-1-1-1</inkml:trace>
  <inkml:trace contextRef="#ctx0" brushRef="#br0" timeOffset="107696.88">17686 9723 0,'-50'0'47,"25"0"31,-49 25-63,49 25 1,0-25 0,0-1-1,25 1-15,0 0 31,0 0-31,0 0 16,0-1 0,0 1-1,0 0 17,50 0-32,0-25 15,-1 25-15,-24 0 16,25-25-16,-25 0 15,-1 0-15,-24-25 47,50 0-31,-50 0-16,0 0 16,0-24-16</inkml:trace>
  <inkml:trace contextRef="#ctx0" brushRef="#br0" timeOffset="109144.27">17859 9748 0,'-24'0'47,"-1"0"-47,0 0 16,0 25 15,25 0-15,0 24-16,0-24 15,0 0 1,0 0 0,0 0-16,0-1 15,0 1 1,0 0-16,25-25 15,0 0-15,0 25 16,-1-25 31,1 0-31,-25-25-1,0 0 1,0-24-1,0 24-15,0 0 16,0 0 0,0 50 124,25 0-124,0 24 0,24-49 62,-49 25-47,25-25-15,25 0-1,-25-74 1,24-50-16,-49 99 15,0-25-15,0-24 16,0 49-16,0-49 16,0-1-16,0 26 15,0-1-15,0 25 16,0-49-16,0 24 16,-25 26-16,25-1 15,-24 25 79,24 25-63,0 24-31,0 1 16,0-1-16,0-24 15,0 25-15,0-25 16,0 24-16,0-24 16,0 25-1,0-26 1,0 1 0,0 0 15,24-25-16,-24 25 1,25-25-16,0 25 16,0 24-1,24-49 32,-24 0-31,0 0-16,0 0 15,24-25 1,-24 25 0,0-49-1</inkml:trace>
  <inkml:trace contextRef="#ctx0" brushRef="#br0" timeOffset="112416.88">28277 12129 0,'-24'0'156,"-1"0"-140,0 25-16,25 0 15,0 0-15,-25 0 16,25 24-16,0-24 16,0 25-1,0-25-15,0 24 47,0-24-47,25 0 16,0-25-16,99 49 15,-75-24-15,26 0 16,-50-25-16,24 0 16,-24 25-16,0-25 15,-25 25 16,0-1 1,0 1-32,0 0 15,0 25 1,0-26 0,-25 1-1,-25 0 16,26-25-15,-26 0 15,25 0-15,25-25 62,0 0-62,0 1-1,25-26-15,74 25 16</inkml:trace>
  <inkml:trace contextRef="#ctx0" brushRef="#br0" timeOffset="114160.5">28972 12402 0,'25'0'47,"-25"50"-32,0-25 1,0 49-16,24-49 16,-24 0-16,25 24 15,-25-24-15,50 0 16,-50 0-16,0 0 15,25-25-15,-25 24 16,49 1-16,-24 0 16,0-25-1,25 25-15,-1-25 16,26 25 0,-51-25-16,51 0 15,-1 0-15,1 0 16,24 0-16,-74-25 15,49-25-15,-49 25 16,-25 1-16,0-26 16,0 0-16,0 26 15,0-26-15,0 0 16,-25 1 0,0 24 46,25 75-15,0-1-47,0 1 16,0-25-16,0-1 15,0 26-15,0-25 16,0 24-16,25 1 15,0-50 1,0 25 0,24-25 15,-24 0-15,25 0-16,-26 0 15,26-25-15,49-25 16,-74 26-16,0-1 15,0 0-15,0 0 16,-25-24-16,0 24 31,0 50 47,0 24-62,0 26-16,0-26 16,0 26-16,0-1 15,0 25-15,0-24 16,-25-26-16,25 1 16,0-25-1,0-50 126,0-50-126,-50-49-15,50 75 16,0-26-16,0 26 16,0-1-16,0 25 15,0-24-15,0 24 16,25 0-16,0 25 16,0 0-16,24-25 15,-24 25-15,0 0 16,0 0-1,24-24-15,1 24 16,-25 0 0,-1 0 15,26 0-15,-50 49 15,0-24-16,0 0 1,0 0-16,0-1 16,0 1-1,0 0-15,0 0 16,0 0-16,-25-25 16,0 24-1,1-24 1,-26 0 62</inkml:trace>
  <inkml:trace contextRef="#ctx0" brushRef="#br0" timeOffset="115496.53">30609 12824 0,'25'0'78,"49"0"-47,-49-25-31,0 25 16,24-25-16,1 25 15,-25-24-15,49-1 16,1 0-16,-26 25 16,-24-25-16,0 0 46,-75 25 1,25 0-47,-49 0 16,49 0-16,-24 0 16,24 0-1,-25 0 1,25 25-1,25 25 1,0-25-16,0 24 16,0-24 15,0 0-31,25 0 16,0-1-16,0-24 15,0 0 1,24 25-16,-24-25 15,25 0-15,-1 0 16,1 0-16,-25 0 16,24 0-1,-24 0-15,25 0 32,-25 0-32,-25-25 15,0-49 1,0 24-1,0 75 142,0 0-142,24-99 142,-24 49-157,0-25 15,25 1-15,25-1 16,-50 25-1,49 25-15,-24 0 16,25 0 0,-25 0-1,-1 0-15,1 0 16,0 0 0,0 0-1</inkml:trace>
  <inkml:trace contextRef="#ctx0" brushRef="#br0" timeOffset="118272.46">29642 13866 0,'-50'0'94,"25"49"-94,0 1 16,25 0-1,-49-1-15,24-24 16,25 25-16,0-1 16,0-24-1,0 0-15,0 0 63,25-1-63,0-24 15,-1 25-15,26 0 16,-25-25 0,0 0-16,-1 0 15,1 0-15,0 0 16,25 0 0,-26-25-16,1 0 15,-25 1-15,0-26 16,0 25-16,0 0 15,0 1-15,0 48 125,0 1-109,0 0-16,0 0 16,0 0-1,0-1 1,25-24 0,-25 25-1,50-25 16,-50-49 1,0 24-32,24 0 15,1-25-15,-25 26 16,0-26 15,50 50 172,-1 0-187,26 0-16,-50 0 16,-25 25 46,0 0-46,0-1-1,0 1-15,0 0 16,24-25 93,-24-25-93,0-24-16,25 24 16,0 0-16,0 0 15,0 25 1,0 0 46,24 25-46,-49 0 0,25-25-16,-25 25 15,25 49-15,-25-49 16,25 24-1,-1-24 1,1-25 172,-25-25-126,0 1-46,0-1-16,0 0 15,25-25-15,0 26 16,-25-26 31,0 25-32,0 0 1,0 1-16,0-1 109,0 50 79,0 24-172,0-24-16,0 25 15,25-26 1,-1 1 15,1-25 63,0 0-79,25 0 1,-50-25 0,0 1-16,0-26 15,24 25-15,1-24 16,25-51-16,-25 51 16,-1-1-1,-24 25-15,0-49 16</inkml:trace>
  <inkml:trace contextRef="#ctx0" brushRef="#br0" timeOffset="119529.13">30931 13965 0,'50'25'63,"0"-25"-48,-26 0-15,26 0 16,24 0-16,1-50 16,-25 25-16,-1 1 15,-49-1-15,25 0 16,-25-25 0,0 26 15,0-26-16,-25 50-15,-24-25 32,24 25-32,-25 0 31,25 0-31,0 0 16,-24 25-16,24 49 15,0-49-15,25 25 16,-25-25-16,25-1 15,0 26-15,0 0 16,0-26 0,0 1-16,0 25 15,25-50 32,0 25-47,25-25 16,-1 0-16,26 0 15,-26 0-15,1 0 16,24 0-16,26-25 16,-51 25-16,50-50 15,-24 25-15,-26-24 16,26-1-16,-75 1 16,49-1-16,-24-24 15,-25 24-15,0-24 16,0 24-16,0 25 15,-25-24-15,-24 49 63,-1 24-47,50 1-1,0 25 1,0-25-16,0 49 15,0-49-15,0 24 16,0-24-16,0 25 16,0-25 31,0-1-16,50-24-16,-50 25-15,25-25 16,-25 25-16,24-25 16,1 25-16,-25 0 31,0-1 63,25 1-79,49-25-15</inkml:trace>
  <inkml:trace contextRef="#ctx0" brushRef="#br0" timeOffset="121672.16">32420 13791 0,'0'0'0,"-50"0"0,1 0 15,-1 0-15,-25 0 16,51 25-16,-1 25 31,-25-50-31,50 25 16,0 24-16,-25 1 16,1-1-1,24-24 1,0 25-16,0-1 15,0-24 32,24-25-47,1 0 16,25 0-16,-1 0 16,1-25-16,-25 25 15,49-24-15,-24-26 16,-25 50-16,24-50 15,-49 26 1,0-1-16,50-25 16,-50 100 93,0 24-93,0-49-16,0 25 15,0-1-15,0 26 16,0-1-16,0 1 16,0-1-16,0 0 15,0-24-15,0-25 16,0 0-16,0-1 15,0 1 1,0 25 0,-25-50-1,25 25 32,-25-25-47,-24 0 16,-1 0-1,25 0-15,-24 0 16,24 0-16,-50 0 16,51 0-16,-1-25 15,0 0 1,25 0-16,0-24 16,0 24-1,0 0-15,25-25 16,49 26-16,-24-1 15,0-25-15,-1 25 16,50 1-16,25-26 16,-99 25-16,74-25 15,-49 26-15,0-26 16,-26 50-16,-24-50 16,0 1-1,0 24-15,0 0 16,0 0-1,-24 25 79,-1 25-63,25 25-15,0-25-16,0-1 16,0 1-16,0 0 15,0 0-15,0 0 32,0-1-17,25-24 48,-1 0-48,1 0-15,0 0 16,0-24 0,0-51-1,-1 26 1,1 49-16,0 0 109,0 0-109,-25 24 16,0 1-1,0 0 1,25-25 0,-25 50 234,0-26-235,0 26 1,0-25 0,49 0 93</inkml:trace>
  <inkml:trace contextRef="#ctx0" brushRef="#br0" timeOffset="122808.36">33511 14188 0,'-25'0'31,"1"0"32,-26 25-48,25 25-15,-25-26 16,26 1 0,-1 0-16,0 0 15,0-25 1,0 50-16,25-26 16,0 1-1,0 0 1,0 0 15,0 24-15,25-49-16,-25 25 15,25-25-15,0 0 16,0 0-16,-1 0 16,1 0-16,0 0 15,0 0-15,0 0 16,0 0-16,24 0 31,-49-25-15,0 1-16,0-1 15,0 0-15,0-25 16,0 26 0,0-1-16,0 0 15,0-25 1,-25 75 93,1 0-109,24 0 16,-25 0-16,25-1 15,0 1-15,0 0 16,0 0 0,0 0-1,0-1-15,25 1 63,-1-25-48,1 25-15,25-25 16,-1 0-16,-24 0 16,0 0-1,25 0-15,-26 0 16</inkml:trace>
  <inkml:trace contextRef="#ctx0" brushRef="#br0" timeOffset="134673.23">25 9327 0,'25'0'109,"24"0"-93,75 0 0,75 0-16,-75 0 15,49 0-15,-49 0 16,-24 0-16,-1 0 16,-50 0-16,1 0 15,-25 0 110,0 0-94,24-25-15,1 25-16,-25 0 16,49 0-16,-24-50 15,24 50-15,-24 0 16</inkml:trace>
  <inkml:trace contextRef="#ctx0" brushRef="#br0" timeOffset="135416.65">992 8682 0,'0'24'16,"75"26"-16,-51-25 15,26 24-15,24-24 16,-49 25-16,0-50 15,25 49-15,-1-24 16,1 25 0,-25-25-16,-1-25 15,1 25-15,0-25 16,-25 24 0,0 1 77,0 0-93,50 25 16,-50-1-16,0-24 16,0 25-16,0-26 15,0 1-15,0 25 16,0-25-1,-25 24-15,25-24 16,-50 49 0,25-24-1,25-25-15,-49 0 16</inkml:trace>
  <inkml:trace contextRef="#ctx0" brushRef="#br0" timeOffset="136351.94">198 9227 0,'-24'0'47,"24"25"-31,0 0-1,0 0-15,0 24 16,-25 1-16,-25 24 16,25-24-16,1 24 15,-26-24-15,50 24 16,0-49-16,0 25 16,0-25-1,25-25 110,-25-25-109,25 25-1,74 0 1,-25 0-16,25 0 16,-24 0-16,24 0 15,-24 0-15,-1 0 16,0 0-16,1 0 16</inkml:trace>
  <inkml:trace contextRef="#ctx0" brushRef="#br0" timeOffset="137608.19">32693 8731 0,'124'0'63,"49"0"-48,-24 0-15,25 0 16,-1 0-16,-73 0 16,-1 0-1,-25 0-15,-49 0 16,25 0-16,-26-25 31</inkml:trace>
  <inkml:trace contextRef="#ctx0" brushRef="#br0" timeOffset="138456.97">33759 8434 0,'25'0'0,"0"0"15,0 0-15,-25 24 16,24-24-16,-24 25 62,0 0-46,0 25 0,0-26-1,0 26-15,0-25 16,0 0-1,0-1-15,0 26 16,0-25-16,0 0 16,0-1-16,0 1 15,0 0-15,0 0 16,0 0 31,0-1-16,0 1 47</inkml:trace>
  <inkml:trace contextRef="#ctx0" brushRef="#br0" timeOffset="139384.07">32916 8657 0,'-25'-25'78,"0"25"-63,0 0-15,-74 74 16,50-24-16,-51 24 16,51-49-16,-26 25 15,51-50-15,48 0 172,1 0-156,0 0-16,25 0 15,-1 0-15,1 0 16,-1 0-16,-24 0 16,0 0-16</inkml:trace>
  <inkml:trace contextRef="#ctx0" brushRef="#br0" timeOffset="140761.01">20166 2505 0,'0'50'125,"0"49"-125,0-24 15,0-26 1,0 26-16,0-26 15,0-24 1,0 25 47,0-26-63,0 1 15,0 0-15,0 25 16,0-26-16,0 1 15,0 0 1,0 0 109,-25-25-109</inkml:trace>
  <inkml:trace contextRef="#ctx0" brushRef="#br0" timeOffset="141511.6">19745 3101 0,'49'0'16,"-24"0"-16,25 0 15,-26 0-15,1 0 16,50 24-16,-26 1 31,-24 0-15,0-25-1,-25 25 1,49 0 0,-49-1-1,25-24 110,0 0-125,0 0 16,0-24-16,-25-1 15,24-25-15,1 1 16,-25-1-16,0 25 16,0 0-1</inkml:trace>
  <inkml:trace contextRef="#ctx0" brushRef="#br0" timeOffset="142329.81">19918 2629 0,'0'-25'47,"25"25"0,0-49-47,24 24 15,-49 0-15,50-24 16,-25 49-16,0-25 15,-25 0-15,74 50 157,-49 24-142,49 26-15,-49-1 16,25-24-16,-26-25 16,1 24-16,0-24 15,0 0-15</inkml:trace>
  <inkml:trace contextRef="#ctx0" brushRef="#br0" timeOffset="144360.54">21382 17090 0,'0'50'46,"0"24"-30,0-24-16,0-25 16,0 0 15,0 24-31,0 26 16,24-26-1,-24-24-15,0 50 16,0-1-16,0-49 15,0 24-15,0-24 16,0 0 218,0 0-218,0 0 0,0-1-16,0 1 187</inkml:trace>
  <inkml:trace contextRef="#ctx0" brushRef="#br0" timeOffset="145471.97">21109 17909 0,'25'25'109,"-25"0"-93,49-1-1,-49 1-15,0 0 16,25 0 0,0-25 62,24 25-78,-24-1 31,0-24-15,0 25-16,0-25 93,24 0-77,1 0 0,-25-49-16,24 24 15,-24-50-15,25 26 16,-26 24-16,1-25 16,0 26-16,-25-1 15,25 25-15,-25-25 16,0-25-1</inkml:trace>
  <inkml:trace contextRef="#ctx0" brushRef="#br0" timeOffset="146960.23">21307 17314 0,'0'-25'47,"0"0"-32,25 0 1,25 0 0,-26 1-1,1-1 1,0 0 15,49 50 125,-49 0-156,-25-1 16,0 1 0</inkml:trace>
  <inkml:trace contextRef="#ctx0" brushRef="#br0" timeOffset="153736.17">2183 10244 0,'0'50'141,"-25"-25"-141,0 0 15,0-1 141,25 1-140,0 0 15,0 0-15,50-25 203,-25 25-204,24-25-15,1 0 16,0 0-16,-26 0 16,51 0-16,-26 0 15,-24 0-15,25 0 16,-1 0-16,1 0 15,-25 0 1,25 0 0,-26 0-16,26 0 15,-25 0-15,24 0 16,-24 0-16,50 0 250,-26-25-219,-24 25-15,49-25-1,-24 0-15,24 25 16,-24-25-16,0 25 16,24 0-16,-49-24 15,49 24-15,1-50 16,-26 25-16,26 25 16,-1-25-16,-49 25 15,74-24 1,-49-1-16,-25 0 47,-1 25 15,-24-25-46,0 0 62,-74 25-62,-75-24-16,25 24 15,25 0-15,0 0 16,-50 0-16,50 0 15,-1 0-15,26 0 16,-25 0-16,49 0 16,1 0-1,-1 0-15,-24 0 16,24 0-16,0 0 16,1 0-1,24 0 32,-50 24-31,51-48-16,-26 24 15,25 0-15,0 0 16,25 24-16,-24-24 16,24 25-1,0 0-15,-25 49 16,0-24-1,25-25 1,0 0-16,0 24 31,0-24 1,0 0-32,0 0 15,0-1 1,0 26-1,25 0 32,0-50-31,-25 24-16,24 1 16,-24 0 15,50 0 16,-50 0-32,25-25 1,-25 24-16,25 1 16,-1 0-1,1-25-15,25 0 16,-25 0-16,24 0 125,-24 0-125,25 0 15,-25 0-15,-1 0 79,26 0-79,-25 0 15,24 0-15,-24 0 16,0 0-1,0 0-15,0 0 16,24 0-16,26 0 16,-26 0-16,26 0 15,-1 0-15,-49 0 16,24 0-16,1 0 16,24 0-16,1 0 15,-50 0 1,24 0-16,26 0 78,-26 0-62,26 0-16,-26 0 15,26 0-15,-26 0 16,1 0-16,-25 0 15,0 0 1,24 0 31,1 0-31,-1 0-16,1 0 15,24 0-15,26 0 16,-76 0-16,76 0 15,-51 0-15,26 0 16,-1 0-16,-24 0 16,-25 0-16,24 0 15,-24 0-15,49-25 16,-24 25-16,0 0 16,-26 0-16,26 0 15,0 0-15,24-49 16,-24 49-1,-26 0-15,1-25 16,0 25 78,0 0-79,49 0-15,-24 0 16,-25 0 0,24 0-16,-24 0 15,0 0-15,0 0 16,24 0-16,1 0 16,0 0-16,-1 0 15,-24 0-15,0 0 16,24 0-16,26 0 15,-50 0-15,49 0 16,0 0-16,-24 0 16,24 0-16,-24 0 15,24 0-15,-24 0 16,0-25-16,-1 25 16,26-50-1,-51 50-15,1 0 16,25 0-16,0 0 15,-26 0 1,1 0 0,0 0-16,0 0 15,24 0-15,-24 0 16,0 0-16,25 0 16,-26 0-16,26 0 15,24 0-15,-49 0 16,25 0-16,-25 0 15,24 0-15,-24 0 16,25 0-16,-26 0 16,-24 25-1,25-25 1,25 0 0,-25 0-1,24 0-15,1 0 16,-25 0-16,-1 0 15,26 50 1,-25-50 62,0 0-62,-1 0-16,1 0 15,0 0 64,-25-50-64,0 25 1,0-49-1,-25 49-15,25-24 16,-49-1-16,24 25 16,0 0-16,25 1 15,-25-1 1,0 0 15,1 0-15,-51 0-1,1 25-15,-25-24 16,49 24 0,0-25-16,-24 25 15,49 0-15,-49-25 16,49 25-16,0 0 16,-24 0-16,24 0 15,-25 0-15,-24 0 16,24 0-16,-49 0 15,0 0-15,-1 0 16,26 0-16,-50 0 16,25 0-16,24 0 15,-24 0-15,0 0 16,0 0-16,-25 0 16,0 0-16,24 0 15,-73 0-15,74 25 16,-50 0-16,50-25 15,-1 0-15,1 0 16,25 0-16,24 0 16,-49 0-16,24 0 15,1 0-15,0 0 16,-1 0-16,1 0 16,24 0-16,25 0 15,-24 0-15,-1 0 16,1 0-1,-26 0-15,26 0 16,-51 0-16,26 0 16,0 0-16,24 0 15,-25 0-15,51 0 16,-1 0 31,-25 0-32,25 0-15,1 0 16,-1 0-16,0 0 16,0 0-1</inkml:trace>
  <inkml:trace contextRef="#ctx0" brushRef="#br0" timeOffset="155144.6">5110 9798 0,'25'0'46,"-25"25"79,0 49-125,0 25 16,0-24-16,0-50 16,0 49-16,0 0 15,0-49-15,0 25 16,0-25 0,0-1 155,-25-24-155,-25 0 0,25 0-16,25-24 15</inkml:trace>
  <inkml:trace contextRef="#ctx0" brushRef="#br0" timeOffset="156344.94">4911 10021 0,'0'0'0,"0"-50"110,0 26-110,0-1 15,0 0 1,25 0 0,0 25-16,-25-25 31,0 1 0,25 24 157,24 0-141,-24 0-32,25 24-15,-25 1 16,24 25-16,1-25 15,-25-25 32,-1 49-15,1-24-17,-25 0 1</inkml:trace>
  <inkml:trace contextRef="#ctx0" brushRef="#br0" timeOffset="198688.59">16346 3894 0,'-25'0'78,"25"75"-78,-24 24 16,-1 25-16,0-25 15,0 25 1,0 25-16,25-25 15,-24 50-15,24-75 16,0 0-16,-50 25 16,50-25-16,0-49 15,0 24-15,0-24 16,0 0-16,0 24 16,0-49-16,0 24 15,0-24-15,0 0 16,0 25-16</inkml:trace>
  <inkml:trace contextRef="#ctx0" brushRef="#br0" timeOffset="201120.15">14684 4514 0,'0'50'78,"0"24"-62,0-49-16,0 50 16,0-26-1,0-24-15,25 50 16,-25-51-16,25 26 15,-25-25-15,25 24 16,-25-24 0,25 0-16,-1-25 15,1 0 1,25 0-16,-1 0 16,26 0-16,-1 0 15,1 0-15,-26 0 16,26 0-16,-26 0 15,1 0-15,0 0 16,-1 0-16,1 0 16,-25-25-16,-1 0 15,1 25-15,0 0 16,-25-24 0,0-1-1,0-25 1,0 1-16,0-26 15,0 1-15,0 24 16,0 0-16,0 26 16,0-26-16,-25 0 15,0 1 1,25 24-16,-74-49 16,74 49-16,-50-25 15,50 25-15,-49 25 16,24 0-16,0 0 47,0 0-32,-49 0-15,74 25 16,-50-25-16,1 25 16,-51 25-16,76-50 15,-26 24-15,0-24 16,26 0-16,24 25 15,-25-25-15,0 0 16,-25 25 0</inkml:trace>
  <inkml:trace contextRef="#ctx0" brushRef="#br0" timeOffset="202344.37">16545 4291 0,'25'50'62,"-25"24"-46,0-49-16,0 25 16,0 24-16,0-49 15,0 24-15,0 26 16,0-50-16,24 24 16,1-49-1,-25 25-15,50 25 16,-25-50 31,24 0-32,26 49-15,-26-24 16,100-25-16,0 0 16,-25 0-16,74 0 15,-74 0-15,-49 0 16,24 0-16,-25 0 15,-24 0-15,-25-25 16,-25 1 15,0-26-31,0 0 16,0 1 0,-50-1-16,25 0 15,-49-24-15,74 24 16,-50 1-16,26-1 15,24 25-15,-25-24 16,0 24-16,25 0 16,-25 0-16,25 1 15,0-1-15,-25 25 16,1-50 0,-26 50-16,50-25 15,-50 1-15,25 24 16,-49 0-16,24 0 15,26-25-15,-1 25 16,-50 0 0,51 0-16,-1 0 15,0 0-15,-49 0 16,49 0-16,-50 0 16,26 25-16,-26-1 15,26 1-15,-1 0 16,25 0-16,1-25 15,-1 25-15,0-25 16,0 0-16</inkml:trace>
  <inkml:trace contextRef="#ctx0" brushRef="#br0" timeOffset="203609.77">14833 5407 0,'-25'0'16,"1"50"-16,24-25 31,0 24-31,0 1 16,0-25 0,0 0-16,0-1 15,0 26-15,0-25 16,0 24-1,0-24 1,0 0-16,0 0 16,0 0-16,24 24 15,-24-24-15,25 0 16,-25 0-16,0 24 16,25-49-16,-25 25 15,25-25 1,24 25 15,1-25-15,0 0-16,49 0 15,0 0-15,25 0 16,75 0-16,-51 0 16,-48 0-16,-26 0 15,-49 0-15,0 0 16,-1 0 31,-24-25-47,0 0 15,-24-24-15,24-1 16,-25 25 0,25-24-1,-25 49-15,0-25 16,0 0-16,-24-25 15,-1 1 1,1-1-16,24 50 16,0-49-16,0 49 15,25-25 1,-25 25-16,1 0 16,-26 0 46,25 0-46,-24 0-1,-1 0-15,0 0 16,-24 0-16,24 0 16,1 0-16,-26 0 15,50 0 1,1 0-16,-1 0 15,0 0 1,-25-25 47,26 25-48,-1-25-15</inkml:trace>
  <inkml:trace contextRef="#ctx0" brushRef="#br0" timeOffset="205096.45">16570 5531 0,'0'25'78,"0"25"-62,0 24-16,0-24 15,0-1-15,0-24 16,24 75 0,-24-76-16,0 26 15,25 0 1,-25-26 0,25-24 46,0 0-62,74 25 16,0-25-16,0 0 15,75 0-15,-25 0 16,-50 0-16,25 0 16,-49-25-16,49 25 15,-25 0-15,-25 0 16,25 0-16,-74 0 15,0 0-15,0 0 16,0-24 62,-1-1-62,-24 0-16,0-25 31,0 26-31,25-1 16,-25-25-1,0 0-15,0 26 16,0-1-16,-49-50 16,-1 1-16,25 74 15,25-50-15,-49 26 16,49-1-1,-25-25-15,0 25 32,0 1 46,-49 24-63,49 0 1,-49 0-16,-1 0 16,1 0-1,-26 0 1,51 24-16,24-24 16,-74 0-1,-25 25-15,49-25 16,26 0-16,-26 0 15,51 25-15,-1-25 235</inkml:trace>
  <inkml:trace contextRef="#ctx0" brushRef="#br0" timeOffset="209704.19">2952 6672 0,'0'0'0,"-25"25"16,25 0-1,0 49-15,0 26 16,0-26-16,0 25 16,0-49-16,0 0 15,25 49-15,0-74 16,24 24-16,-24-24 15,0 0-15,0-25 16,24 49-16,50 1 16,1 49-16,24 0 15,0-49-15,25 0 16,-50-26-16,99 1 16,-24 50-1,74-1-15,25 1 0,0-26 16,24 50-1,-24 1-15,-50-51 16,100 26-16,-75-51 16,25 26-16,24 24 15,-24-49-15,149 0 16,-125-25-16,1 0 16,49 0-16,-173 0 15,173 0 1,1 0-1,-26 0-15,-148 0 16,24 0-16,-49 0 16,25-25-16,-1 0 15,50-74-15,-74 25 16,-99-1-16,-1 51 16,1-26-16,25 0 15,-75 26-15,49-26 16,-24 25-16,-25 0 15,74-74-15,-49 74 16,50-74 0,-75 74-1,24 0-15,26-24 16,-25-1-16,0 25 31,-25 1 172,0-1-203,-25-25 16,-99 1-16,-25 49 16,-74-75-16,24 26 15,-24 24-15,25 0 16,49 25-16,0 0 15,25 0-15,49 0 16,-49 0 0,25 0-16,25 0 15,-1 0-15,51 0 16,-26 0-16,-24 0 16,24 0-16,25 0 15,0 0-15,1 0 16,-1-50 124,-50 26-140,-49 24 16,-49-25-16,49 25 16,0 0-16,0-50 15,74 50-15,25 0 16,50 0 125,49 0-126,-24 0-15,24 0 16,1 0-16,-26 0 15,26 0-15,-26 0 16,1 0-16,-25 0 16,25 0-16,-50-25 15,49 25 32,26 0-47,-1 0 16,0 0-16,-24 0 15,24 0-15,-24 0 16,0 0-16,-1 0 16,-24 0-1,25 0-15,24 0 16,-24 0-16,24 0 16,-49 0-16,74 0 15,-49 0-15,24 0 16,25 0-16,75 0 15,74 0-15,50 0 16,74 0-16,-50 0 16,75 0-16,74 0 15,-49 0-15,0 0 16,-100 0-16,-24 0 16,-1 0-16,-73 0 15,-1 0-15,-74 0 16,-50 0-16,0 0 15,-24-24-15,-26 24 16,-24 0 78,0 0-79,24-25 1,26 25 0,-50-50-16,0 50 15,24-49-15,-24 49 16,0-25-16,0 0 16,-25 0-16,0 0 15,0-24-15,0 24 16,0-25-16,0 25 15,0 1-15,0-1 16,0-25-16,0 1 16,0 24-16,0 0 15,0 0 1,0 0 0,0 1 15,0-1 31,0 0-62,-75 0 16,1 25 0,-1-25-16,1 1 15,-1-1 1,1 25-16,-25-75 15,24 75-15,-49 0 16,25 0-16,-50-24 16,25 24-16,-49-25 15,24-25-15,0 25 16,25-24-16,-50 49 16,26-50-16,48 25 15,26 25-15,24 0 16,-24 0-16,-1 0 15,26 0-15,-26 0 16,-24 0-16,0 0 16,0 0-16,0 0 15,24 0-15,-24 0 16,0 0-16,0-24 16,24-1-16,1 25 15,-1-25-15,-24 25 16,25-25-16,-26 25 15,1-25-15,25 25 16,-25-24-16,49 24 16,-24 0-1,-26 0-15,26 0 16,-1 0-16,1 0 16,0 0-16,-1 0 15,-24 0-15,0 0 16,-50 0-16,50 0 15,-50 0-15,25 0 16,25 0-16,-25 0 16,-25 0-16,-25 0 15,-24 0-15,-75 0 16,74 0-16,-24 0 16,0 0-16,-25 0 15,0 0-15,0 0 16,25 0-16,49 0 15,-49 0-15,99 0 16,-50 0-16,0 0 16,100 0-16,24 0 15,-24 0-15,0 0 16,-1 0-16,26 0 16,-51 0-16,-73 0 15,49 0-15,-25 0 16,25 0-16,-75 0 15,100 0-15,0 0 16,-25 0 0,25-25-1,99 0-15,-75 25 16,1 0-16,-25 0 16,24-25-16,-24 25 15,49 0-15,-98 0 16,24 0-16,0 0 15,0 0-15,-25 0 16,74-50-16,26 50 16,-1 0-16,0 0 156,1 0-156,-1 0 16,25 0-1,1 0 1,-1 0-16,0 0 15,0 0 1,0 0 15,1 0-31,-1 0 32,0 0-32,0 0 109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1/03/2021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1/03/2021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0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1.xml"/><Relationship Id="rId3" Type="http://schemas.openxmlformats.org/officeDocument/2006/relationships/image" Target="../media/image10.png"/><Relationship Id="rId7" Type="http://schemas.openxmlformats.org/officeDocument/2006/relationships/image" Target="../media/image2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emf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emf"/><Relationship Id="rId5" Type="http://schemas.openxmlformats.org/officeDocument/2006/relationships/customXml" Target="../ink/ink1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2.xml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3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20.png"/><Relationship Id="rId7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3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4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5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8.xml"/><Relationship Id="rId5" Type="http://schemas.openxmlformats.org/officeDocument/2006/relationships/image" Target="../media/image14.emf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9.xml"/><Relationship Id="rId5" Type="http://schemas.openxmlformats.org/officeDocument/2006/relationships/image" Target="../media/image17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24132" y="-1391164"/>
            <a:ext cx="9982200" cy="2599714"/>
          </a:xfrm>
        </p:spPr>
        <p:txBody>
          <a:bodyPr/>
          <a:lstStyle/>
          <a:p>
            <a:r>
              <a:rPr lang="vi-VN" sz="3600" dirty="0">
                <a:solidFill>
                  <a:schemeClr val="tx1"/>
                </a:solidFill>
              </a:rPr>
              <a:t>Mid-term report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92263" y="1387798"/>
            <a:ext cx="9435613" cy="16557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/>
              <a:t>Experiments of the deep learning methods for the classification problem</a:t>
            </a:r>
            <a:endParaRPr lang="en-AU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5430129" y="3118774"/>
            <a:ext cx="6105379" cy="210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1800" b="1" dirty="0"/>
              <a:t>Presenter:</a:t>
            </a:r>
          </a:p>
          <a:p>
            <a:pPr marL="0" indent="0">
              <a:buNone/>
            </a:pPr>
            <a:r>
              <a:rPr lang="en-US" sz="1800" dirty="0"/>
              <a:t>Hoàng Cao Huyền</a:t>
            </a:r>
            <a:r>
              <a:rPr lang="vi-VN" sz="1800" dirty="0"/>
              <a:t> –</a:t>
            </a:r>
            <a:r>
              <a:rPr lang="en-US" sz="1800" dirty="0"/>
              <a:t> </a:t>
            </a:r>
            <a:r>
              <a:rPr lang="en-US" sz="1800" dirty="0" err="1"/>
              <a:t>v.</a:t>
            </a:r>
            <a:r>
              <a:rPr lang="en-US" sz="1800" err="1"/>
              <a:t>huyenhoang</a:t>
            </a:r>
            <a:r>
              <a:rPr lang="en-US" sz="1800"/>
              <a:t>@vinbrain.net</a:t>
            </a:r>
            <a:endParaRPr lang="vi-VN" sz="1800" dirty="0"/>
          </a:p>
          <a:p>
            <a:pPr marL="0" indent="0">
              <a:buNone/>
            </a:pPr>
            <a:r>
              <a:rPr lang="vi-VN" sz="1800" b="1" dirty="0"/>
              <a:t>Mentors: </a:t>
            </a:r>
          </a:p>
          <a:p>
            <a:pPr marL="0" indent="0">
              <a:buNone/>
            </a:pPr>
            <a:r>
              <a:rPr lang="vi-VN" sz="1800" dirty="0"/>
              <a:t>Dương Thị Minh Soan –</a:t>
            </a:r>
            <a:r>
              <a:rPr lang="en-US" sz="1800" dirty="0"/>
              <a:t> v.soanduong@vinbrain.net</a:t>
            </a:r>
          </a:p>
          <a:p>
            <a:pPr marL="0" indent="0">
              <a:buNone/>
            </a:pPr>
            <a:r>
              <a:rPr lang="vi-VN" sz="1800" dirty="0"/>
              <a:t>Tạ Đức Huy – v.huyta@vinbrain.net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24446"/>
              </p:ext>
            </p:extLst>
          </p:nvPr>
        </p:nvGraphicFramePr>
        <p:xfrm>
          <a:off x="7177657" y="2883557"/>
          <a:ext cx="3951291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torch.optim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import SGD</a:t>
                      </a:r>
                      <a:endParaRPr lang="vi-VN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09709" r="-303" b="-4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96364" r="-30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36232" r="-303" b="-13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53552" r="-303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Optimizer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47B499-C151-4644-8C68-11349DC7B14C}"/>
                  </a:ext>
                </a:extLst>
              </p14:cNvPr>
              <p14:cNvContentPartPr/>
              <p14:nvPr/>
            </p14:nvContentPartPr>
            <p14:xfrm>
              <a:off x="482040" y="223200"/>
              <a:ext cx="5608440" cy="406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47B499-C151-4644-8C68-11349DC7B1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680" y="213840"/>
                <a:ext cx="5627160" cy="40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5029201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Learning rate scheduler</a:t>
            </a:r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Update learning rate in training process to improve result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9" y="93766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62" y="370069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2BD2DC-6D5B-4FBF-800E-54BBBF5C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C7A382-0CCD-412B-B7E8-EAD32E08814F}"/>
                  </a:ext>
                </a:extLst>
              </p14:cNvPr>
              <p14:cNvContentPartPr/>
              <p14:nvPr/>
            </p14:nvContentPartPr>
            <p14:xfrm>
              <a:off x="0" y="633960"/>
              <a:ext cx="12189240" cy="589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C7A382-0CCD-412B-B7E8-EAD32E0881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624600"/>
                <a:ext cx="12207960" cy="59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A97A4D-2D12-4106-B3E6-D9B4AC08E71C}"/>
                  </a:ext>
                </a:extLst>
              </p14:cNvPr>
              <p14:cNvContentPartPr/>
              <p14:nvPr/>
            </p14:nvContentPartPr>
            <p14:xfrm>
              <a:off x="464400" y="562680"/>
              <a:ext cx="11546280" cy="5527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A97A4D-2D12-4106-B3E6-D9B4AC08E7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040" y="553320"/>
                <a:ext cx="11565000" cy="55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MenWomen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59587"/>
              </p:ext>
            </p:extLst>
          </p:nvPr>
        </p:nvGraphicFramePr>
        <p:xfrm>
          <a:off x="635330" y="2101342"/>
          <a:ext cx="5318335" cy="33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8784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349699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468619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2397</a:t>
                      </a:r>
                      <a:r>
                        <a:rPr lang="en-US" dirty="0"/>
                        <a:t>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1017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5096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1380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569626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600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53364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vi-VN" dirty="0"/>
                    </a:p>
                    <a:p>
                      <a:r>
                        <a:rPr lang="vi-VN" dirty="0"/>
                        <a:t>333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D10441-3902-4FCE-91DC-DE62597C5433}"/>
                  </a:ext>
                </a:extLst>
              </p14:cNvPr>
              <p14:cNvContentPartPr/>
              <p14:nvPr/>
            </p14:nvContentPartPr>
            <p14:xfrm>
              <a:off x="5572080" y="2759400"/>
              <a:ext cx="1509480" cy="262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D10441-3902-4FCE-91DC-DE62597C54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2720" y="2750040"/>
                <a:ext cx="1528200" cy="26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66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4485881"/>
            <a:ext cx="10515600" cy="171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Comments: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11410"/>
              </p:ext>
            </p:extLst>
          </p:nvPr>
        </p:nvGraphicFramePr>
        <p:xfrm>
          <a:off x="1125836" y="1439968"/>
          <a:ext cx="7934578" cy="304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690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380461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80829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396136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39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r>
                        <a:rPr lang="vi-VN" sz="2000" b="0" dirty="0"/>
                        <a:t> (1e-3)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11,181,642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134,301,514 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25,567,042 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6,964,106 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9FA2BC-F207-412F-9F44-F433E1B67C15}"/>
                  </a:ext>
                </a:extLst>
              </p14:cNvPr>
              <p14:cNvContentPartPr/>
              <p14:nvPr/>
            </p14:nvContentPartPr>
            <p14:xfrm>
              <a:off x="151920" y="1330560"/>
              <a:ext cx="11698200" cy="5090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9FA2BC-F207-412F-9F44-F433E1B67C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560" y="1321200"/>
                <a:ext cx="1171692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50846"/>
              </p:ext>
            </p:extLst>
          </p:nvPr>
        </p:nvGraphicFramePr>
        <p:xfrm>
          <a:off x="299803" y="1704274"/>
          <a:ext cx="5796197" cy="37334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7803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202165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61438">
                <a:tc rowSpan="5">
                  <a:txBody>
                    <a:bodyPr/>
                    <a:lstStyle/>
                    <a:p>
                      <a:r>
                        <a:rPr lang="en-US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MenWoman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Densenet121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Lr: 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StepLR</a:t>
                      </a:r>
                      <a:r>
                        <a:rPr lang="en-US" dirty="0"/>
                        <a:t> Scheduler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Epochs: 20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54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913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741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84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417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6E30AC-4EE1-44E8-ACCB-1A58555E39DA}"/>
                  </a:ext>
                </a:extLst>
              </p14:cNvPr>
              <p14:cNvContentPartPr/>
              <p14:nvPr/>
            </p14:nvContentPartPr>
            <p14:xfrm>
              <a:off x="169560" y="1518120"/>
              <a:ext cx="12019680" cy="452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6E30AC-4EE1-44E8-ACCB-1A58555E39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0" y="1508760"/>
                <a:ext cx="12038400" cy="45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/>
        </p:nvGraphicFramePr>
        <p:xfrm>
          <a:off x="477130" y="1055077"/>
          <a:ext cx="5570805" cy="29682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1561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774507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984737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41414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   LR: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387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75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449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63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72D68-0380-4DA8-8261-DC08812CAF84}"/>
              </a:ext>
            </a:extLst>
          </p:cNvPr>
          <p:cNvSpPr txBox="1"/>
          <p:nvPr/>
        </p:nvSpPr>
        <p:spPr>
          <a:xfrm>
            <a:off x="838200" y="6447024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ReduceLROnPlateau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7F25D-09F8-4595-B293-CCABAE870060}"/>
              </a:ext>
            </a:extLst>
          </p:cNvPr>
          <p:cNvSpPr/>
          <p:nvPr/>
        </p:nvSpPr>
        <p:spPr>
          <a:xfrm>
            <a:off x="5635450" y="6435355"/>
            <a:ext cx="8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StepLR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FAC82-F23F-4214-BEA4-B2A360B8C8A0}"/>
              </a:ext>
            </a:extLst>
          </p:cNvPr>
          <p:cNvSpPr/>
          <p:nvPr/>
        </p:nvSpPr>
        <p:spPr>
          <a:xfrm>
            <a:off x="8846893" y="3352425"/>
            <a:ext cx="106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OneCycle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8FAF1-DDB8-4D1E-99C5-F228505A8576}"/>
              </a:ext>
            </a:extLst>
          </p:cNvPr>
          <p:cNvSpPr/>
          <p:nvPr/>
        </p:nvSpPr>
        <p:spPr>
          <a:xfrm>
            <a:off x="8804519" y="6288808"/>
            <a:ext cx="276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CosineAnnealingWarmStart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3D57C1-5936-4A53-BB63-0414250A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19" y="1196148"/>
            <a:ext cx="2786541" cy="18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0FF17-2548-4F10-B1AC-DF44A889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84" y="407315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5ADA7E6-B90E-421B-8B79-0B11C3F0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" y="404199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F8C5D42-EBED-433A-8A69-5F67D83FE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2235" b="-2235"/>
          <a:stretch/>
        </p:blipFill>
        <p:spPr bwMode="auto">
          <a:xfrm>
            <a:off x="8328959" y="4020340"/>
            <a:ext cx="3622524" cy="241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A80740-F3AB-4EF3-BEB4-B0E4D9F2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370" y="1354225"/>
            <a:ext cx="2549426" cy="169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88C5AB-BAEF-408A-8009-E18223DC23ED}"/>
                  </a:ext>
                </a:extLst>
              </p14:cNvPr>
              <p14:cNvContentPartPr/>
              <p14:nvPr/>
            </p14:nvContentPartPr>
            <p14:xfrm>
              <a:off x="1250280" y="357120"/>
              <a:ext cx="9689040" cy="4402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88C5AB-BAEF-408A-8009-E18223DC23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0920" y="347760"/>
                <a:ext cx="9707760" cy="44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10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Extend to Segmentation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Augmentation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Attention </a:t>
            </a:r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CC7911-7C6D-4366-9E4E-8B025C2E7DD3}"/>
                  </a:ext>
                </a:extLst>
              </p14:cNvPr>
              <p14:cNvContentPartPr/>
              <p14:nvPr/>
            </p14:nvContentPartPr>
            <p14:xfrm>
              <a:off x="687600" y="0"/>
              <a:ext cx="11046240" cy="684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CC7911-7C6D-4366-9E4E-8B025C2E7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-9360"/>
                <a:ext cx="11064960" cy="68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6C1E3-9AD4-4D98-A4E1-F216655F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877F48-BB0A-4549-B532-E3D98C72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Thanks for watching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1EC685-01C0-4D06-9164-1488E3D73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dirty="0">
                <a:solidFill>
                  <a:schemeClr val="tx1"/>
                </a:solidFill>
              </a:rPr>
              <a:t>Training Pipeline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  <a:r>
              <a:rPr lang="vi-VN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2C1775-9794-469A-808E-79E43C45AEEF}"/>
                  </a:ext>
                </a:extLst>
              </p14:cNvPr>
              <p14:cNvContentPartPr/>
              <p14:nvPr/>
            </p14:nvContentPartPr>
            <p14:xfrm>
              <a:off x="375120" y="1455480"/>
              <a:ext cx="5206320" cy="537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2C1775-9794-469A-808E-79E43C45AE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446120"/>
                <a:ext cx="5225040" cy="53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vi-VN" dirty="0"/>
              <a:t>d</a:t>
            </a:r>
            <a:r>
              <a:rPr lang="en-US" dirty="0" err="1"/>
              <a:t>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n</a:t>
            </a:r>
            <a:r>
              <a:rPr lang="en-US" dirty="0"/>
              <a:t>et</a:t>
            </a:r>
          </a:p>
          <a:p>
            <a:pPr marL="285750" indent="-285750">
              <a:buFontTx/>
              <a:buChar char="-"/>
            </a:pPr>
            <a:r>
              <a:rPr lang="vi-VN" dirty="0"/>
              <a:t>o</a:t>
            </a:r>
            <a:r>
              <a:rPr lang="en-US" dirty="0" err="1"/>
              <a:t>ptimizer</a:t>
            </a:r>
            <a:r>
              <a:rPr lang="en-US" dirty="0"/>
              <a:t>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  <a:endParaRPr lang="vi-VN" dirty="0"/>
          </a:p>
          <a:p>
            <a:pPr marL="285750" indent="-285750">
              <a:buFontTx/>
              <a:buChar char="-"/>
            </a:pPr>
            <a:r>
              <a:rPr lang="vi-VN" sz="1600" dirty="0"/>
              <a:t>lr, batchsize, num_epoch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518185" y="4895547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8854485" y="4344627"/>
            <a:ext cx="663700" cy="79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  <a:r>
              <a:rPr lang="en-US" dirty="0"/>
              <a:t>, </a:t>
            </a:r>
            <a:r>
              <a:rPr lang="en-US" dirty="0" err="1"/>
              <a:t>argume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vi-VN" sz="1600" dirty="0"/>
              <a:t>Lr, </a:t>
            </a:r>
            <a:r>
              <a:rPr lang="en-US" sz="1600" dirty="0"/>
              <a:t>Batch </a:t>
            </a:r>
            <a:r>
              <a:rPr lang="vi-VN" sz="1600" dirty="0"/>
              <a:t>size</a:t>
            </a:r>
            <a:r>
              <a:rPr lang="en-US" sz="1600" dirty="0"/>
              <a:t>, </a:t>
            </a:r>
            <a:r>
              <a:rPr lang="en-US" sz="1600" dirty="0" err="1"/>
              <a:t>num_epoch</a:t>
            </a:r>
            <a:r>
              <a:rPr lang="en-US" sz="1600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886706-46DE-4A2B-9226-11719B92880A}"/>
                  </a:ext>
                </a:extLst>
              </p14:cNvPr>
              <p14:cNvContentPartPr/>
              <p14:nvPr/>
            </p14:nvContentPartPr>
            <p14:xfrm>
              <a:off x="892800" y="1607400"/>
              <a:ext cx="8894520" cy="4447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886706-46DE-4A2B-9226-11719B9288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440" y="1598040"/>
                <a:ext cx="8913240" cy="44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02737"/>
              </p:ext>
            </p:extLst>
          </p:nvPr>
        </p:nvGraphicFramePr>
        <p:xfrm>
          <a:off x="6540083" y="2042160"/>
          <a:ext cx="5651917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1917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Dataset – </a:t>
            </a:r>
            <a:r>
              <a:rPr lang="en-US" sz="3600" dirty="0" err="1"/>
              <a:t>MenWoman</a:t>
            </a:r>
            <a:r>
              <a:rPr lang="en-US" sz="3600" dirty="0"/>
              <a:t> example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9970"/>
              </p:ext>
            </p:extLst>
          </p:nvPr>
        </p:nvGraphicFramePr>
        <p:xfrm>
          <a:off x="806657" y="5078259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4325"/>
              </p:ext>
            </p:extLst>
          </p:nvPr>
        </p:nvGraphicFramePr>
        <p:xfrm>
          <a:off x="6540083" y="5078259"/>
          <a:ext cx="539708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AECE58-4CB1-44CD-A49D-82C88EBBEB3D}"/>
                  </a:ext>
                </a:extLst>
              </p14:cNvPr>
              <p14:cNvContentPartPr/>
              <p14:nvPr/>
            </p14:nvContentPartPr>
            <p14:xfrm>
              <a:off x="660960" y="71280"/>
              <a:ext cx="10233720" cy="556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AECE58-4CB1-44CD-A49D-82C88EBBEB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600" y="61920"/>
                <a:ext cx="10252440" cy="55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7232"/>
              </p:ext>
            </p:extLst>
          </p:nvPr>
        </p:nvGraphicFramePr>
        <p:xfrm>
          <a:off x="806658" y="2030652"/>
          <a:ext cx="5397085" cy="178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8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show batch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9825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caculate_num_per_labels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(self, mode)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</a:t>
            </a: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071"/>
              </p:ext>
            </p:extLst>
          </p:nvPr>
        </p:nvGraphicFramePr>
        <p:xfrm>
          <a:off x="804001" y="4485034"/>
          <a:ext cx="526045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Batch_size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= 16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6911"/>
              </p:ext>
            </p:extLst>
          </p:nvPr>
        </p:nvGraphicFramePr>
        <p:xfrm>
          <a:off x="6540084" y="5210049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AE50A9-BBA5-435C-9FDA-4193F37FDC23}"/>
                  </a:ext>
                </a:extLst>
              </p14:cNvPr>
              <p14:cNvContentPartPr/>
              <p14:nvPr/>
            </p14:nvContentPartPr>
            <p14:xfrm>
              <a:off x="678600" y="437400"/>
              <a:ext cx="11082240" cy="604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AE50A9-BBA5-435C-9FDA-4193F37FD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240" y="428040"/>
                <a:ext cx="11100960" cy="60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class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85"/>
              </p:ext>
            </p:extLst>
          </p:nvPr>
        </p:nvGraphicFramePr>
        <p:xfrm>
          <a:off x="7213458" y="2060420"/>
          <a:ext cx="4827142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714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CNN(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super(CNN, self).__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self.conv1 = nn.Conv2d(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nn.MaxPool2d(2, 2)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self.conv2 = nn.Conv2d(6, 16,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self.fc1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 120)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self.fc2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(120, 84)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self.fc3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forward(self, x):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b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 16*5*5)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self.fc3(x)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838200" y="1626611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Usage</a:t>
            </a:r>
          </a:p>
          <a:p>
            <a:endParaRPr lang="en-US" sz="24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44240"/>
              </p:ext>
            </p:extLst>
          </p:nvPr>
        </p:nvGraphicFramePr>
        <p:xfrm>
          <a:off x="1191673" y="3073349"/>
          <a:ext cx="541438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        "input_channel":3, 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output_channel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": 5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New model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2564"/>
              </p:ext>
            </p:extLst>
          </p:nvPr>
        </p:nvGraphicFramePr>
        <p:xfrm>
          <a:off x="1273457" y="2060420"/>
          <a:ext cx="5332605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Parameters define models as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959535" y="167925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987"/>
              </p:ext>
            </p:extLst>
          </p:nvPr>
        </p:nvGraphicFramePr>
        <p:xfrm>
          <a:off x="1191673" y="5370283"/>
          <a:ext cx="5414389" cy="122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configs.net["class"]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"]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self.net =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0DD8C2-1E70-4099-AD72-3B930E4F455A}"/>
                  </a:ext>
                </a:extLst>
              </p14:cNvPr>
              <p14:cNvContentPartPr/>
              <p14:nvPr/>
            </p14:nvContentPartPr>
            <p14:xfrm>
              <a:off x="919800" y="866160"/>
              <a:ext cx="9876600" cy="300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0DD8C2-1E70-4099-AD72-3B930E4F4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856800"/>
                <a:ext cx="9895320" cy="30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Transfer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Definition of the model class in </a:t>
            </a:r>
            <a:r>
              <a:rPr lang="en-US" dirty="0" err="1">
                <a:latin typeface="Arial"/>
                <a:cs typeface="Arial"/>
              </a:rPr>
              <a:t>Pytorch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6757601" y="146776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</a:t>
            </a:r>
          </a:p>
        </p:txBody>
      </p:sp>
      <p:sp>
        <p:nvSpPr>
          <p:cNvPr id="13" name="Content Placeholder 23">
            <a:extLst>
              <a:ext uri="{FF2B5EF4-FFF2-40B4-BE49-F238E27FC236}">
                <a16:creationId xmlns:a16="http://schemas.microsoft.com/office/drawing/2014/main" id="{EBB5E2AE-3F5D-4C38-8891-7FE209C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Configs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BB8C76F3-2CC9-4BE5-8824-166404D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9599"/>
              </p:ext>
            </p:extLst>
          </p:nvPr>
        </p:nvGraphicFramePr>
        <p:xfrm>
          <a:off x="983766" y="1874520"/>
          <a:ext cx="4848403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403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3039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E2E64-4815-4646-A5F9-D94D0670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3406"/>
              </p:ext>
            </p:extLst>
          </p:nvPr>
        </p:nvGraphicFramePr>
        <p:xfrm>
          <a:off x="838200" y="3814137"/>
          <a:ext cx="494249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356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3FF44F-A9D5-4124-B967-038753E8498C}"/>
              </a:ext>
            </a:extLst>
          </p:cNvPr>
          <p:cNvSpPr/>
          <p:nvPr/>
        </p:nvSpPr>
        <p:spPr>
          <a:xfrm>
            <a:off x="7381748" y="2931382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Model feature extractor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3118F-0B65-41CE-91E7-1DB95A9B7F3F}"/>
              </a:ext>
            </a:extLst>
          </p:cNvPr>
          <p:cNvSpPr/>
          <p:nvPr/>
        </p:nvSpPr>
        <p:spPr>
          <a:xfrm>
            <a:off x="7300864" y="4253901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Created fully connected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D4356-D8FD-43FA-90E8-F3F10C858941}"/>
              </a:ext>
            </a:extLst>
          </p:cNvPr>
          <p:cNvSpPr/>
          <p:nvPr/>
        </p:nvSpPr>
        <p:spPr>
          <a:xfrm>
            <a:off x="7300864" y="1986134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CB056-6B6B-46FE-8D52-4C7D8440B480}"/>
              </a:ext>
            </a:extLst>
          </p:cNvPr>
          <p:cNvSpPr/>
          <p:nvPr/>
        </p:nvSpPr>
        <p:spPr>
          <a:xfrm>
            <a:off x="7300863" y="5576420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A2EFA-267C-4A34-8A49-0208B7C20BB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552541" y="260409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A4460-1862-4FD3-914D-4ED700F906D8}"/>
              </a:ext>
            </a:extLst>
          </p:cNvPr>
          <p:cNvCxnSpPr>
            <a:cxnSpLocks/>
          </p:cNvCxnSpPr>
          <p:nvPr/>
        </p:nvCxnSpPr>
        <p:spPr>
          <a:xfrm flipH="1">
            <a:off x="8560673" y="3932393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DF754B-0F7D-49E9-A4BC-92A1E21998E7}"/>
              </a:ext>
            </a:extLst>
          </p:cNvPr>
          <p:cNvCxnSpPr>
            <a:cxnSpLocks/>
          </p:cNvCxnSpPr>
          <p:nvPr/>
        </p:nvCxnSpPr>
        <p:spPr>
          <a:xfrm flipH="1">
            <a:off x="8573815" y="527430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173718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173718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1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20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119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217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217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950F25-943D-4A57-BCEC-09A7E7515AA1}"/>
                  </a:ext>
                </a:extLst>
              </p14:cNvPr>
              <p14:cNvContentPartPr/>
              <p14:nvPr/>
            </p14:nvContentPartPr>
            <p14:xfrm>
              <a:off x="1321560" y="1321560"/>
              <a:ext cx="6233400" cy="525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950F25-943D-4A57-BCEC-09A7E7515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2200" y="1312200"/>
                <a:ext cx="6252120" cy="52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0555" y="1070658"/>
              <a:ext cx="591544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86812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4732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13763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𝑊𝐵𝐶𝐸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0555" y="1070658"/>
              <a:ext cx="591544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86812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4732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75980" r="-452" b="-15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175122" r="-452" b="-5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486207" r="-452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/>
        </p:nvGraphicFramePr>
        <p:xfrm>
          <a:off x="7019011" y="5327873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16847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1550CC-133C-4D9E-BA52-D8EF98A3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47" y="1530127"/>
            <a:ext cx="5311245" cy="3186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4D38B8-381E-4AFC-B1B2-4A824F810452}"/>
                  </a:ext>
                </a:extLst>
              </p14:cNvPr>
              <p14:cNvContentPartPr/>
              <p14:nvPr/>
            </p14:nvContentPartPr>
            <p14:xfrm>
              <a:off x="0" y="384120"/>
              <a:ext cx="12189240" cy="646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4D38B8-381E-4AFC-B1B2-4A824F8104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74760"/>
                <a:ext cx="12207960" cy="64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58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1772</Words>
  <Application>Microsoft Office PowerPoint</Application>
  <PresentationFormat>Widescreen</PresentationFormat>
  <Paragraphs>438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Classification problem</vt:lpstr>
      <vt:lpstr>Metrics for the classification problem</vt:lpstr>
      <vt:lpstr>Loss function for the classification problem</vt:lpstr>
      <vt:lpstr>Optimizer for the classification problem</vt:lpstr>
      <vt:lpstr>Optimizer for the classification problem</vt:lpstr>
      <vt:lpstr>Experiments</vt:lpstr>
      <vt:lpstr>Experiments</vt:lpstr>
      <vt:lpstr>Experiments with different models</vt:lpstr>
      <vt:lpstr>Experiments with different optimizers</vt:lpstr>
      <vt:lpstr>Experiments with different lr-scheduler</vt:lpstr>
      <vt:lpstr>Future plan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213</cp:revision>
  <dcterms:created xsi:type="dcterms:W3CDTF">2020-12-22T07:41:12Z</dcterms:created>
  <dcterms:modified xsi:type="dcterms:W3CDTF">2021-03-01T00:28:44Z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