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361"/>
              </p:ext>
            </p:extLst>
          </p:nvPr>
        </p:nvGraphicFramePr>
        <p:xfrm>
          <a:off x="489246" y="1998755"/>
          <a:ext cx="5365492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8911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6296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023672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76746"/>
              </p:ext>
            </p:extLst>
          </p:nvPr>
        </p:nvGraphicFramePr>
        <p:xfrm>
          <a:off x="1849229" y="1745089"/>
          <a:ext cx="7316221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516234"/>
                  </p:ext>
                </p:extLst>
              </p:nvPr>
            </p:nvGraphicFramePr>
            <p:xfrm>
              <a:off x="1516986" y="1032843"/>
              <a:ext cx="8623975" cy="356748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7516234"/>
                  </p:ext>
                </p:extLst>
              </p:nvPr>
            </p:nvGraphicFramePr>
            <p:xfrm>
              <a:off x="1516986" y="1032843"/>
              <a:ext cx="8623975" cy="356748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75369" r="-222" b="-115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304274" r="-222" b="-100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407759" r="-22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5381"/>
              </p:ext>
            </p:extLst>
          </p:nvPr>
        </p:nvGraphicFramePr>
        <p:xfrm>
          <a:off x="3781384" y="4798561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1729</Words>
  <Application>Microsoft Office PowerPoint</Application>
  <PresentationFormat>Widescreen</PresentationFormat>
  <Paragraphs>454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154</cp:revision>
  <dcterms:created xsi:type="dcterms:W3CDTF">2020-12-22T07:41:12Z</dcterms:created>
  <dcterms:modified xsi:type="dcterms:W3CDTF">2021-02-25T10:13:04Z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