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3" r:id="rId8"/>
    <p:sldId id="266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dirty="0"/>
              <a:t>Classification problem</a:t>
            </a:r>
          </a:p>
          <a:p>
            <a:pPr marL="0" indent="0">
              <a:buNone/>
            </a:pPr>
            <a:r>
              <a:rPr lang="vi-VN" dirty="0"/>
              <a:t>Segmentation problems</a:t>
            </a:r>
          </a:p>
          <a:p>
            <a:pPr marL="0" indent="0">
              <a:buNone/>
            </a:pPr>
            <a:r>
              <a:rPr lang="vi-VN" dirty="0"/>
              <a:t>Architecture</a:t>
            </a:r>
          </a:p>
          <a:p>
            <a:pPr marL="0" indent="0">
              <a:buNone/>
            </a:pPr>
            <a:r>
              <a:rPr lang="vi-VN" dirty="0"/>
              <a:t>Loss function</a:t>
            </a:r>
          </a:p>
          <a:p>
            <a:pPr marL="0" indent="0">
              <a:buNone/>
            </a:pPr>
            <a:r>
              <a:rPr lang="vi-VN" dirty="0"/>
              <a:t>Optimizer</a:t>
            </a:r>
          </a:p>
          <a:p>
            <a:pPr marL="0" indent="0">
              <a:buNone/>
            </a:pPr>
            <a:r>
              <a:rPr lang="vi-VN" dirty="0"/>
              <a:t>Result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4820486" y="4050251"/>
            <a:ext cx="3339546" cy="188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r>
              <a:rPr lang="vi-VN" dirty="0"/>
              <a:t>lr_scheduler</a:t>
            </a:r>
          </a:p>
          <a:p>
            <a:pPr marL="285750" indent="-285750">
              <a:buFontTx/>
              <a:buChar char="-"/>
            </a:pPr>
            <a:r>
              <a:rPr lang="vi-VN" dirty="0"/>
              <a:t>optimizer, metric, loss</a:t>
            </a:r>
          </a:p>
          <a:p>
            <a:pPr marL="285750" indent="-285750">
              <a:buFontTx/>
              <a:buChar char="-"/>
            </a:pPr>
            <a:r>
              <a:rPr lang="vi-VN" dirty="0"/>
              <a:t>visualize 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….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2DB9E-5EEE-4056-B64A-499C09C3D47A}"/>
              </a:ext>
            </a:extLst>
          </p:cNvPr>
          <p:cNvSpPr/>
          <p:nvPr/>
        </p:nvSpPr>
        <p:spPr>
          <a:xfrm>
            <a:off x="1023724" y="4256860"/>
            <a:ext cx="2564295" cy="167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Config file(config.py)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Dataset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Loss function</a:t>
            </a:r>
          </a:p>
          <a:p>
            <a:pPr marL="285750" indent="-285750">
              <a:buFontTx/>
              <a:buChar char="-"/>
            </a:pPr>
            <a:r>
              <a:rPr lang="vi-VN" dirty="0"/>
              <a:t>Lr, epochs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1128256" y="2080592"/>
            <a:ext cx="2669284" cy="1127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Train_loader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Val_loader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1803112" y="1454822"/>
            <a:ext cx="1058526" cy="42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4219562" y="2300557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6437244" y="2322621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8970921" y="2284986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076093" y="4013402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076093" y="4692124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076093" y="5370846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28421-DC59-4AD2-B5BE-CBA86E3BCBF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ADFE0-A135-46BD-BA79-3DDEF0285E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588019" y="4990958"/>
            <a:ext cx="1232467" cy="1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443943-0011-42F4-89D1-C43F441DC1A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153837" y="3173554"/>
            <a:ext cx="1336422" cy="8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19D172-562B-420D-A754-EE8B359BE74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6490259" y="3195618"/>
            <a:ext cx="881260" cy="85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296DF0-9A42-47DC-A6AA-C34C4809573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90259" y="3157983"/>
            <a:ext cx="3414937" cy="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160032" y="4256860"/>
            <a:ext cx="916061" cy="73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160032" y="4935582"/>
            <a:ext cx="916061" cy="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160032" y="4990958"/>
            <a:ext cx="916061" cy="6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C56C92-CB76-4A06-8E47-D0232995A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462898" y="3208278"/>
            <a:ext cx="4027361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Model experiments</a:t>
            </a:r>
          </a:p>
          <a:p>
            <a:pPr>
              <a:buFontTx/>
              <a:buChar char="-"/>
            </a:pPr>
            <a:r>
              <a:rPr lang="vi-VN" dirty="0"/>
              <a:t>Configs:</a:t>
            </a:r>
          </a:p>
          <a:p>
            <a:pPr lvl="1">
              <a:buFontTx/>
              <a:buChar char="-"/>
            </a:pPr>
            <a:r>
              <a:rPr lang="vi-VN" dirty="0"/>
              <a:t>Dataset: Cifar 10 </a:t>
            </a:r>
          </a:p>
          <a:p>
            <a:pPr lvl="1">
              <a:buFontTx/>
              <a:buChar char="-"/>
            </a:pPr>
            <a:r>
              <a:rPr lang="en-US" dirty="0"/>
              <a:t>Loss function: </a:t>
            </a:r>
            <a:r>
              <a:rPr lang="en-US" dirty="0" err="1"/>
              <a:t>CrossEntropy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Lr: 1e-2</a:t>
            </a:r>
          </a:p>
          <a:p>
            <a:pPr lvl="1">
              <a:buFontTx/>
              <a:buChar char="-"/>
            </a:pPr>
            <a:r>
              <a:rPr lang="en-US" dirty="0"/>
              <a:t>Lr-scheduler: </a:t>
            </a:r>
            <a:r>
              <a:rPr lang="en-US" dirty="0" err="1"/>
              <a:t>LRStep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Results:</a:t>
            </a:r>
          </a:p>
          <a:p>
            <a:pPr>
              <a:buFontTx/>
              <a:buChar char="-"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56043"/>
              </p:ext>
            </p:extLst>
          </p:nvPr>
        </p:nvGraphicFramePr>
        <p:xfrm>
          <a:off x="1369392" y="42232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Optimizer</a:t>
            </a:r>
          </a:p>
          <a:p>
            <a:pPr marL="0" indent="0">
              <a:buNone/>
            </a:pPr>
            <a:r>
              <a:rPr lang="vi-VN" dirty="0"/>
              <a:t>- Rada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A2D-DFD5-4476-BBE5-CB99D79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F928-CA14-455E-9607-9C877E15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Dataset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EAFD-3BB9-43A0-996A-3791366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9BF-FED4-4DEC-B318-9D244E6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A1A-BAEE-4F9F-8398-73997E52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Loss 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C34DB-DE1A-4582-B96E-1BC98DBD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76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Augmentation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4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386F-A4C2-41A9-A87C-DEB7CB7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FB57-75DB-4910-99AA-ACEBCD28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Experiments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1B27-0EF3-4D9D-AF72-0D72771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6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194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Muli</vt:lpstr>
      <vt:lpstr>Arial</vt:lpstr>
      <vt:lpstr>Calibri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Segmentation problem</vt:lpstr>
      <vt:lpstr>Segmentation problem</vt:lpstr>
      <vt:lpstr>Segmentation problem</vt:lpstr>
      <vt:lpstr>Segmentation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28</cp:revision>
  <dcterms:created xsi:type="dcterms:W3CDTF">2020-12-22T07:41:12Z</dcterms:created>
  <dcterms:modified xsi:type="dcterms:W3CDTF">2021-02-22T18:18:30Z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