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91" r:id="rId8"/>
    <p:sldId id="278" r:id="rId9"/>
    <p:sldId id="290" r:id="rId10"/>
    <p:sldId id="284" r:id="rId11"/>
    <p:sldId id="285" r:id="rId12"/>
    <p:sldId id="283" r:id="rId13"/>
    <p:sldId id="287" r:id="rId14"/>
    <p:sldId id="263" r:id="rId15"/>
    <p:sldId id="282" r:id="rId16"/>
    <p:sldId id="266" r:id="rId17"/>
    <p:sldId id="289" r:id="rId18"/>
    <p:sldId id="26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C3222-C2BE-4315-A932-13334A7C7EF3}" v="4" dt="2021-02-25T02:21:1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5982" y="314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2856" y="2502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4566" y="960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1:19.860" idx="13">
    <p:pos x="2256" y="1026"/>
    <p:text>Phần này chưa rõ ràng: 
Ý "Transfer model" của em ở đây là sử dụng pretrained weights cho  1 Network hay như nào nhỉ?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3804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1338" y="600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Experiments of the deep learning methods for the classification problem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7391400" y="3968593"/>
            <a:ext cx="4781863" cy="112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Hoàng Cao Huyền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v.huyenhoang@vinbrain.net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53913"/>
              </p:ext>
            </p:extLst>
          </p:nvPr>
        </p:nvGraphicFramePr>
        <p:xfrm>
          <a:off x="1562100" y="2533972"/>
          <a:ext cx="8696374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74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 </a:t>
                      </a:r>
                      <a:r>
                        <a:rPr lang="vi-V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Cifar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 </a:t>
                      </a:r>
                      <a:r>
                        <a:rPr lang="en-US" sz="2000" dirty="0" err="1"/>
                        <a:t>CrossEntropy</a:t>
                      </a:r>
                      <a:r>
                        <a:rPr lang="en-US" sz="200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 </a:t>
                      </a:r>
                      <a:r>
                        <a:rPr lang="en-US" sz="2000" dirty="0" err="1"/>
                        <a:t>LRStep</a:t>
                      </a:r>
                      <a:endParaRPr lang="en-US" sz="2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4"/>
            <a:ext cx="10515600" cy="476481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5872" r="-41956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188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421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658397" y="409914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658397" y="477274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854485" y="434259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854485" y="434462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3A4AB9-D859-48DF-828D-06351B58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8C8B7A-BFC9-4998-8684-0B577805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- </a:t>
            </a:r>
            <a:r>
              <a:rPr lang="en-US" dirty="0" err="1"/>
              <a:t>MenWoman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C4AB3-D0E4-49B7-A4ED-208830BF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1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116" y="150263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Configs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51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1330"/>
              </p:ext>
            </p:extLst>
          </p:nvPr>
        </p:nvGraphicFramePr>
        <p:xfrm>
          <a:off x="806658" y="2030651"/>
          <a:ext cx="5397085" cy="2454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lvl="1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lvl="1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|--test.txt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transformer apply for each images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 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/>
              <a:t>Training pipleline</a:t>
            </a:r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47193"/>
              </p:ext>
            </p:extLst>
          </p:nvPr>
        </p:nvGraphicFramePr>
        <p:xfrm>
          <a:off x="6540083" y="2042160"/>
          <a:ext cx="5029201" cy="2442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path, transform, mode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images, labels from data folder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__length()__: return length of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(index)__: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Dataset – </a:t>
            </a:r>
            <a:r>
              <a:rPr lang="en-US" dirty="0" err="1"/>
              <a:t>MenWoman</a:t>
            </a:r>
            <a:r>
              <a:rPr lang="en-US"/>
              <a:t> example</a:t>
            </a:r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87818"/>
              </p:ext>
            </p:extLst>
          </p:nvPr>
        </p:nvGraphicFramePr>
        <p:xfrm>
          <a:off x="806658" y="5169312"/>
          <a:ext cx="539708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7881"/>
              </p:ext>
            </p:extLst>
          </p:nvPr>
        </p:nvGraphicFramePr>
        <p:xfrm>
          <a:off x="6540084" y="5210049"/>
          <a:ext cx="5524246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246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/>
        </p:nvGraphicFramePr>
        <p:xfrm>
          <a:off x="7014587" y="2066852"/>
          <a:ext cx="435089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089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/>
        </p:nvGraphicFramePr>
        <p:xfrm>
          <a:off x="2362552" y="4317617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1805609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10641767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Dataset</a:t>
            </a:r>
          </a:p>
          <a:p>
            <a:r>
              <a:rPr lang="en-US" dirty="0" err="1"/>
              <a:t>MenWoman</a:t>
            </a:r>
            <a:r>
              <a:rPr lang="en-US" dirty="0"/>
              <a:t> dataset example:</a:t>
            </a:r>
          </a:p>
          <a:p>
            <a:pPr lvl="1"/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8467E3C8-A4F7-43D1-974A-EE800CE41FE7}"/>
              </a:ext>
            </a:extLst>
          </p:cNvPr>
          <p:cNvGraphicFramePr>
            <a:graphicFrameLocks noGrp="1"/>
          </p:cNvGraphicFramePr>
          <p:nvPr/>
        </p:nvGraphicFramePr>
        <p:xfrm>
          <a:off x="1856282" y="2540383"/>
          <a:ext cx="4350895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089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Path: path to folder data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7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1673</Words>
  <Application>Microsoft Office PowerPoint</Application>
  <PresentationFormat>Widescreen</PresentationFormat>
  <Paragraphs>356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Data</vt:lpstr>
      <vt:lpstr>PowerPoint Presentation</vt:lpstr>
      <vt:lpstr>Data</vt:lpstr>
      <vt:lpstr>Classification problem</vt:lpstr>
      <vt:lpstr>Classification problem</vt:lpstr>
      <vt:lpstr>Classification problem</vt:lpstr>
      <vt:lpstr>Classification problem</vt:lpstr>
      <vt:lpstr>Classification problem</vt:lpstr>
      <vt:lpstr>Experiments with different models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117</cp:revision>
  <dcterms:created xsi:type="dcterms:W3CDTF">2020-12-22T07:41:12Z</dcterms:created>
  <dcterms:modified xsi:type="dcterms:W3CDTF">2021-02-25T06:07:03Z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