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7260" y="39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47255"/>
              </p:ext>
            </p:extLst>
          </p:nvPr>
        </p:nvGraphicFramePr>
        <p:xfrm>
          <a:off x="489246" y="1998755"/>
          <a:ext cx="5318334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493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2397</a:t>
                      </a:r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600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40"/>
              </p:ext>
            </p:extLst>
          </p:nvPr>
        </p:nvGraphicFramePr>
        <p:xfrm>
          <a:off x="299803" y="1704275"/>
          <a:ext cx="5796197" cy="34163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788284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Kfold</a:t>
                      </a:r>
                      <a:r>
                        <a:rPr lang="en-US" dirty="0"/>
                        <a:t>: 5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069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41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6787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013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3222"/>
              </p:ext>
            </p:extLst>
          </p:nvPr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8C5D42-EBED-433A-8A69-5F67D83F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51" y="395301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A80740-F3AB-4EF3-BEB4-B0E4D9F2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70" y="1354225"/>
            <a:ext cx="2549426" cy="1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Training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Optimizer, 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  <a:r>
              <a:rPr lang="en-US" dirty="0"/>
              <a:t> , argument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/>
              <a:t>Lr scheduler , argument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911073"/>
                  </p:ext>
                </p:extLst>
              </p:nvPr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911073"/>
                  </p:ext>
                </p:extLst>
              </p:nvPr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75980" r="-452" b="-1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175122" r="-452" b="-5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486207" r="-45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26945"/>
              </p:ext>
            </p:extLst>
          </p:nvPr>
        </p:nvGraphicFramePr>
        <p:xfrm>
          <a:off x="7019011" y="5327873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47" y="1530127"/>
            <a:ext cx="5311245" cy="31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1745</Words>
  <Application>Microsoft Office PowerPoint</Application>
  <PresentationFormat>Widescreen</PresentationFormat>
  <Paragraphs>463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173</cp:revision>
  <dcterms:created xsi:type="dcterms:W3CDTF">2020-12-22T07:41:12Z</dcterms:created>
  <dcterms:modified xsi:type="dcterms:W3CDTF">2021-02-26T17:20:02Z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