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4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SOAP/XML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Ngoc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Phân biệt &quot;thank&quot; và &quot;thanks&quot; | Học Tiếng Anh cùng Callum Nguyễ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8096250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06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Object Access Protocol</a:t>
            </a:r>
          </a:p>
          <a:p>
            <a:r>
              <a:rPr lang="en-US" dirty="0" smtClean="0"/>
              <a:t>SOAP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open-standard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XML</a:t>
            </a:r>
          </a:p>
          <a:p>
            <a:r>
              <a:rPr lang="en-US" dirty="0" smtClean="0"/>
              <a:t>XML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phụ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7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XML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Thường</a:t>
            </a:r>
            <a:r>
              <a:rPr lang="en-US" dirty="0" smtClean="0"/>
              <a:t> file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xsd</a:t>
            </a:r>
            <a:r>
              <a:rPr lang="en-US" dirty="0" smtClean="0"/>
              <a:t>, </a:t>
            </a:r>
            <a:r>
              <a:rPr lang="en-US" dirty="0" err="1" smtClean="0"/>
              <a:t>wsdl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2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SOAP/XML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SOAP XML</a:t>
            </a:r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SOAP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AutoShape 2" descr="Chạy bộ với những mục tiêu nh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Chạy bộ với những mục tiêu nh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5200"/>
            <a:ext cx="30480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8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Envelope: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message 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Header: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option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 smtClean="0"/>
          </a:p>
          <a:p>
            <a:r>
              <a:rPr lang="en-US" dirty="0" smtClean="0"/>
              <a:t>Body: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Fault: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3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" y="1295400"/>
            <a:ext cx="905879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88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Test: Postman – SOAP UI</a:t>
            </a:r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/>
              <a:t>: </a:t>
            </a:r>
            <a:r>
              <a:rPr lang="en-US" dirty="0" smtClean="0"/>
              <a:t>Axis2 </a:t>
            </a:r>
            <a:r>
              <a:rPr lang="en-US" dirty="0"/>
              <a:t>– </a:t>
            </a:r>
            <a:r>
              <a:rPr lang="en-US" dirty="0" err="1" smtClean="0"/>
              <a:t>Appache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r>
              <a:rPr lang="en-US" dirty="0" err="1" smtClean="0"/>
              <a:t>Nội</a:t>
            </a:r>
            <a:r>
              <a:rPr lang="en-US" dirty="0" smtClean="0"/>
              <a:t> dung: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API SOAP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2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3 Steps to a Winning Technical Demo - Think Listen Lear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3 Steps to a Winning Technical Demo - Think Listen 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70580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57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be Creative in QA - TestLodg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74" y="1219200"/>
            <a:ext cx="7391400" cy="38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158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SOAP/XML</vt:lpstr>
      <vt:lpstr>Soap là gì</vt:lpstr>
      <vt:lpstr>What is SOAP</vt:lpstr>
      <vt:lpstr>Mục Tiêu</vt:lpstr>
      <vt:lpstr>Các thành phần</vt:lpstr>
      <vt:lpstr>Cấu trúc cơ bản</vt:lpstr>
      <vt:lpstr>Chuẩn bị Demo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SOAP/XML</dc:title>
  <dc:creator>Huy</dc:creator>
  <cp:lastModifiedBy>Huy</cp:lastModifiedBy>
  <cp:revision>31</cp:revision>
  <dcterms:created xsi:type="dcterms:W3CDTF">2006-08-16T00:00:00Z</dcterms:created>
  <dcterms:modified xsi:type="dcterms:W3CDTF">2020-11-03T13:05:52Z</dcterms:modified>
</cp:coreProperties>
</file>