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dẫn</a:t>
            </a:r>
            <a:r>
              <a:rPr lang="en-US" dirty="0" smtClean="0"/>
              <a:t>: </a:t>
            </a:r>
            <a:r>
              <a:rPr lang="en-US" dirty="0" err="1" smtClean="0"/>
              <a:t>Phạm</a:t>
            </a:r>
            <a:r>
              <a:rPr lang="en-US" dirty="0" smtClean="0"/>
              <a:t> </a:t>
            </a:r>
            <a:r>
              <a:rPr lang="en-US" dirty="0" err="1" smtClean="0"/>
              <a:t>Ngọc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Image result for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Demo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229600" cy="29234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536" y="4800600"/>
            <a:ext cx="3886200" cy="1762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Down Arrow 3"/>
          <p:cNvSpPr/>
          <p:nvPr/>
        </p:nvSpPr>
        <p:spPr>
          <a:xfrm>
            <a:off x="4121727" y="4052455"/>
            <a:ext cx="990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Nhận</a:t>
            </a:r>
            <a:r>
              <a:rPr lang="en-US" dirty="0" smtClean="0"/>
              <a:t> </a:t>
            </a:r>
            <a:r>
              <a:rPr lang="en-US" dirty="0" err="1" smtClean="0"/>
              <a:t>xét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Nếu</a:t>
            </a:r>
            <a:r>
              <a:rPr lang="en-US" dirty="0" smtClean="0"/>
              <a:t> có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b="1" dirty="0" err="1" smtClean="0"/>
              <a:t>makeSound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code sẽ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endParaRPr lang="en-US" dirty="0" smtClean="0"/>
          </a:p>
          <a:p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giư</a:t>
            </a:r>
            <a:r>
              <a:rPr lang="en-US" dirty="0" smtClean="0"/>
              <a:t>̃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638800"/>
            <a:ext cx="6986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Tại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chúng</a:t>
            </a:r>
            <a:r>
              <a:rPr lang="en-US" sz="2200" dirty="0" smtClean="0"/>
              <a:t> ta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khởi</a:t>
            </a:r>
            <a:r>
              <a:rPr lang="en-US" sz="2200" dirty="0" smtClean="0"/>
              <a:t> </a:t>
            </a:r>
            <a:r>
              <a:rPr lang="en-US" sz="2200" dirty="0" err="1" smtClean="0"/>
              <a:t>tạo</a:t>
            </a:r>
            <a:r>
              <a:rPr lang="en-US" sz="2200" dirty="0" smtClean="0"/>
              <a:t> </a:t>
            </a:r>
            <a:r>
              <a:rPr lang="en-US" sz="2200" dirty="0" err="1" smtClean="0"/>
              <a:t>sẵn</a:t>
            </a:r>
            <a:r>
              <a:rPr lang="en-US" sz="2200" dirty="0" smtClean="0"/>
              <a:t> </a:t>
            </a:r>
            <a:r>
              <a:rPr lang="en-US" sz="2200" dirty="0" err="1" smtClean="0"/>
              <a:t>va</a:t>
            </a:r>
            <a:r>
              <a:rPr lang="en-US" sz="2200" dirty="0" smtClean="0"/>
              <a:t>̀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sư</a:t>
            </a:r>
            <a:r>
              <a:rPr lang="en-US" sz="2200" dirty="0" smtClean="0"/>
              <a:t>̣ </a:t>
            </a:r>
            <a:r>
              <a:rPr lang="en-US" sz="2200" dirty="0" err="1" smtClean="0"/>
              <a:t>móc</a:t>
            </a:r>
            <a:r>
              <a:rPr lang="en-US" sz="2200" dirty="0" smtClean="0"/>
              <a:t> </a:t>
            </a:r>
            <a:r>
              <a:rPr lang="en-US" sz="2200" dirty="0" err="1" smtClean="0"/>
              <a:t>nối</a:t>
            </a:r>
            <a:r>
              <a:rPr lang="en-US" sz="2200" dirty="0" smtClean="0"/>
              <a:t> ???? </a:t>
            </a:r>
            <a:endParaRPr lang="en-US" sz="2200" dirty="0"/>
          </a:p>
        </p:txBody>
      </p:sp>
      <p:sp>
        <p:nvSpPr>
          <p:cNvPr id="6" name="Right Arrow 5"/>
          <p:cNvSpPr/>
          <p:nvPr/>
        </p:nvSpPr>
        <p:spPr>
          <a:xfrm>
            <a:off x="1371600" y="3962400"/>
            <a:ext cx="609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343400"/>
            <a:ext cx="31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Khó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bảo</a:t>
            </a:r>
            <a:r>
              <a:rPr lang="en-US" dirty="0" smtClean="0"/>
              <a:t> trì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thống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Spring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605337" cy="42391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895600" y="6324600"/>
            <a:ext cx="32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trước</a:t>
            </a:r>
            <a:r>
              <a:rPr lang="en-US" dirty="0" smtClean="0"/>
              <a:t> Bean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43894"/>
            <a:ext cx="7639050" cy="38385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3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9980" cy="3810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15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75333" cy="304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444836"/>
            <a:ext cx="6001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vậy</a:t>
            </a:r>
            <a:r>
              <a:rPr lang="en-US" sz="2200" dirty="0" smtClean="0"/>
              <a:t> bean </a:t>
            </a:r>
            <a:r>
              <a:rPr lang="en-US" sz="2200" dirty="0" err="1" smtClean="0"/>
              <a:t>được</a:t>
            </a:r>
            <a:r>
              <a:rPr lang="en-US" sz="2200" dirty="0" smtClean="0"/>
              <a:t> </a:t>
            </a:r>
            <a:r>
              <a:rPr lang="en-US" sz="2200" dirty="0" err="1" smtClean="0"/>
              <a:t>tạo</a:t>
            </a:r>
            <a:r>
              <a:rPr lang="en-US" sz="2200" dirty="0" smtClean="0"/>
              <a:t> </a:t>
            </a:r>
            <a:r>
              <a:rPr lang="en-US" sz="2200" dirty="0" err="1" smtClean="0"/>
              <a:t>trước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mà code </a:t>
            </a:r>
            <a:r>
              <a:rPr lang="en-US" sz="2200" dirty="0" err="1" smtClean="0"/>
              <a:t>thực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6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trong</a:t>
            </a:r>
            <a:r>
              <a:rPr lang="en-US" dirty="0" smtClean="0"/>
              <a:t> Spring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567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7669" y="3048000"/>
            <a:ext cx="82296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10 =&gt; </a:t>
            </a:r>
            <a:r>
              <a:rPr lang="en-US" dirty="0" err="1"/>
              <a:t>K</a:t>
            </a:r>
            <a:r>
              <a:rPr lang="en-US" dirty="0" err="1" smtClean="0"/>
              <a:t>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Context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trư</a:t>
            </a:r>
            <a:r>
              <a:rPr lang="en-US" dirty="0" smtClean="0"/>
              <a:t>̃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endParaRPr lang="en-US" dirty="0" smtClean="0"/>
          </a:p>
          <a:p>
            <a:pPr lvl="1"/>
            <a:r>
              <a:rPr lang="en-US" b="1" dirty="0" err="1" smtClean="0"/>
              <a:t>ClassPathXmlApplicationContext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file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endParaRPr lang="en-US" b="1" dirty="0" smtClean="0"/>
          </a:p>
          <a:p>
            <a:pPr lvl="1"/>
            <a:r>
              <a:rPr lang="en-US" b="1" dirty="0" err="1" smtClean="0"/>
              <a:t>FileSystemXmlApplicationContext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máy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 smtClean="0"/>
          </a:p>
          <a:p>
            <a:pPr lvl="1"/>
            <a:r>
              <a:rPr lang="en-US" b="1" dirty="0" err="1" smtClean="0"/>
              <a:t>XmlWebApplicationContext</a:t>
            </a:r>
            <a:r>
              <a:rPr lang="en-US" b="1" dirty="0" smtClean="0"/>
              <a:t> =&gt;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i="1" dirty="0" smtClean="0"/>
              <a:t>/WEB-INF/applicationContext.xml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ứng</a:t>
            </a:r>
            <a:r>
              <a:rPr lang="en-US" i="1" dirty="0" smtClean="0"/>
              <a:t> </a:t>
            </a:r>
            <a:r>
              <a:rPr lang="en-US" i="1" dirty="0" err="1" smtClean="0"/>
              <a:t>dụng</a:t>
            </a:r>
            <a:r>
              <a:rPr lang="en-US" i="1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1772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Wiring – Bean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Spring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Spring Container</a:t>
            </a:r>
            <a:endParaRPr lang="en-US" dirty="0"/>
          </a:p>
        </p:txBody>
      </p:sp>
      <p:pic>
        <p:nvPicPr>
          <p:cNvPr id="13314" name="Picture 2" descr="Image result for spring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599"/>
            <a:ext cx="4438650" cy="3730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236502" y="413795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Spring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chích</a:t>
            </a:r>
            <a:r>
              <a:rPr lang="en-US" dirty="0" smtClean="0"/>
              <a:t>”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qua </a:t>
            </a:r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14338" name="Picture 2" descr="Image result for 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4171950" cy="31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 (IoC)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vì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</a:t>
            </a:r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Spring Container sẽ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qua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endParaRPr lang="en-US" dirty="0"/>
          </a:p>
        </p:txBody>
      </p:sp>
      <p:pic>
        <p:nvPicPr>
          <p:cNvPr id="15362" name="Picture 2" descr="Image result for Inversion of ControlÂ (Io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5" y="28956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6229989"/>
            <a:ext cx="360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Đảo</a:t>
            </a:r>
            <a:r>
              <a:rPr lang="en-US" dirty="0" smtClean="0"/>
              <a:t> </a:t>
            </a:r>
            <a:r>
              <a:rPr lang="en-US" dirty="0" err="1" smtClean="0"/>
              <a:t>ngược</a:t>
            </a:r>
            <a:r>
              <a:rPr lang="en-US" dirty="0" smtClean="0"/>
              <a:t> </a:t>
            </a:r>
            <a:r>
              <a:rPr lang="en-US" dirty="0" err="1" smtClean="0"/>
              <a:t>tầng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</a:t>
            </a:r>
            <a:r>
              <a:rPr lang="en-US" dirty="0" err="1" smtClean="0"/>
              <a:t>khiển</a:t>
            </a:r>
            <a:r>
              <a:rPr lang="en-US" dirty="0" smtClean="0"/>
              <a:t> là </a:t>
            </a:r>
            <a:r>
              <a:rPr lang="en-US" dirty="0" err="1" smtClean="0"/>
              <a:t>đây</a:t>
            </a:r>
            <a:r>
              <a:rPr lang="en-US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thiệu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Spring Framework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của</a:t>
            </a:r>
            <a:r>
              <a:rPr lang="en-US" dirty="0" smtClean="0"/>
              <a:t> Spring Core - </a:t>
            </a:r>
            <a:r>
              <a:rPr lang="en-US" b="1" dirty="0"/>
              <a:t>Bean </a:t>
            </a:r>
            <a:r>
              <a:rPr lang="en-US" b="1" dirty="0" smtClean="0"/>
              <a:t>Wiring</a:t>
            </a:r>
          </a:p>
          <a:p>
            <a:pPr lvl="1"/>
            <a:r>
              <a:rPr lang="en-US" b="1" dirty="0" smtClean="0"/>
              <a:t>Dependency Injection</a:t>
            </a:r>
          </a:p>
          <a:p>
            <a:pPr lvl="1"/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Tóm</a:t>
            </a:r>
            <a:r>
              <a:rPr lang="en-US" dirty="0" smtClean="0"/>
              <a:t> </a:t>
            </a:r>
            <a:r>
              <a:rPr lang="en-US" dirty="0" err="1" smtClean="0"/>
              <a:t>tắt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Hiểu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/>
              <a:t> </a:t>
            </a:r>
            <a:r>
              <a:rPr lang="en-US" dirty="0" smtClean="0"/>
              <a:t>Modules Spring</a:t>
            </a:r>
          </a:p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trọng</a:t>
            </a:r>
            <a:r>
              <a:rPr lang="en-US" dirty="0" smtClean="0"/>
              <a:t> Spring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chích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̣ </a:t>
            </a:r>
            <a:r>
              <a:rPr lang="en-US" dirty="0" err="1" smtClean="0"/>
              <a:t>thuộc</a:t>
            </a:r>
            <a:r>
              <a:rPr lang="en-US" dirty="0" smtClean="0"/>
              <a:t>” dependency</a:t>
            </a:r>
          </a:p>
          <a:p>
            <a:pPr lvl="1"/>
            <a:r>
              <a:rPr lang="en-US" dirty="0" err="1" smtClean="0"/>
              <a:t>Đảo</a:t>
            </a:r>
            <a:r>
              <a:rPr lang="en-US" dirty="0" smtClean="0"/>
              <a:t> </a:t>
            </a:r>
            <a:r>
              <a:rPr lang="en-US" dirty="0" err="1" smtClean="0"/>
              <a:t>ngược</a:t>
            </a:r>
            <a:r>
              <a:rPr lang="en-US" dirty="0" smtClean="0"/>
              <a:t> </a:t>
            </a:r>
            <a:r>
              <a:rPr lang="en-US" dirty="0" err="1" smtClean="0"/>
              <a:t>tấng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</a:t>
            </a:r>
            <a:r>
              <a:rPr lang="en-US" dirty="0" err="1" smtClean="0"/>
              <a:t>khiển</a:t>
            </a:r>
            <a:r>
              <a:rPr lang="en-US" dirty="0" smtClean="0"/>
              <a:t>: </a:t>
            </a:r>
            <a:r>
              <a:rPr lang="en-U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6386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3419475" cy="19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Java framework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phô</a:t>
            </a:r>
            <a:r>
              <a:rPr lang="en-US" dirty="0" smtClean="0"/>
              <a:t>̉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nhất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nay</a:t>
            </a:r>
          </a:p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bởi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Spring 5 là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2052" name="Picture 4" descr="Image result for Spring framework mod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629275" cy="44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</a:t>
            </a:r>
            <a:r>
              <a:rPr lang="en-US" dirty="0" err="1" smtClean="0"/>
              <a:t>một</a:t>
            </a:r>
            <a:r>
              <a:rPr lang="en-US" dirty="0" smtClean="0"/>
              <a:t> modules </a:t>
            </a:r>
            <a:r>
              <a:rPr lang="en-US" dirty="0" err="1" smtClean="0"/>
              <a:t>cốt</a:t>
            </a:r>
            <a:r>
              <a:rPr lang="en-US" dirty="0" smtClean="0"/>
              <a:t> </a:t>
            </a:r>
            <a:r>
              <a:rPr lang="en-US" dirty="0" err="1" smtClean="0"/>
              <a:t>lõi</a:t>
            </a:r>
            <a:r>
              <a:rPr lang="en-US" dirty="0" smtClean="0"/>
              <a:t> Spring</a:t>
            </a:r>
          </a:p>
          <a:p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modules: Spring Bean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Bean Writing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́ </a:t>
            </a:r>
            <a:r>
              <a:rPr lang="en-US" dirty="0" err="1" smtClean="0"/>
              <a:t>cơ</a:t>
            </a:r>
            <a:r>
              <a:rPr lang="en-US" dirty="0" smtClean="0"/>
              <a:t> new </a:t>
            </a:r>
            <a:r>
              <a:rPr lang="en-US" dirty="0" err="1" smtClean="0"/>
              <a:t>của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Bean Wiring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66470" cy="20659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19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(1)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021771" cy="31633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124200" y="5721927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Class Dog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thừa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Animal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332430" cy="33107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46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Demo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1563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313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Mục tiêu</vt:lpstr>
      <vt:lpstr>Khái niệm</vt:lpstr>
      <vt:lpstr>Modules</vt:lpstr>
      <vt:lpstr>Spring Core</vt:lpstr>
      <vt:lpstr>Demo Bean Wiring</vt:lpstr>
      <vt:lpstr>Implementation (1)</vt:lpstr>
      <vt:lpstr>Implementation (2)</vt:lpstr>
      <vt:lpstr>House Demo</vt:lpstr>
      <vt:lpstr>Main Demo</vt:lpstr>
      <vt:lpstr>Nhận xét</vt:lpstr>
      <vt:lpstr>Demo Spring</vt:lpstr>
      <vt:lpstr>Khai báo trước Bean</vt:lpstr>
      <vt:lpstr>Test Bean</vt:lpstr>
      <vt:lpstr>Kết quả </vt:lpstr>
      <vt:lpstr>Context trong Spring</vt:lpstr>
      <vt:lpstr>Bean Wiring – Bean Injection</vt:lpstr>
      <vt:lpstr>Dependency Injection</vt:lpstr>
      <vt:lpstr>Inversion of Control (IoC)</vt:lpstr>
      <vt:lpstr>Tóm tắt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Huy Pham Ngoc</dc:creator>
  <cp:lastModifiedBy>Huy Pham Ngoc</cp:lastModifiedBy>
  <cp:revision>54</cp:revision>
  <dcterms:created xsi:type="dcterms:W3CDTF">2006-08-16T00:00:00Z</dcterms:created>
  <dcterms:modified xsi:type="dcterms:W3CDTF">2018-08-14T14:09:04Z</dcterms:modified>
</cp:coreProperties>
</file>