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6" r:id="rId6"/>
    <p:sldId id="261" r:id="rId7"/>
    <p:sldId id="271" r:id="rId8"/>
    <p:sldId id="272" r:id="rId9"/>
    <p:sldId id="273" r:id="rId10"/>
    <p:sldId id="263" r:id="rId11"/>
    <p:sldId id="270" r:id="rId12"/>
    <p:sldId id="269" r:id="rId13"/>
    <p:sldId id="264" r:id="rId14"/>
    <p:sldId id="265" r:id="rId15"/>
    <p:sldId id="262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60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5/04/07/java8-concurrency-tutorial-thread-executor-exampl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876800"/>
            <a:ext cx="6400800" cy="9144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1026" name="Picture 2" descr="java thread, multithreading in java, threads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261937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2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Class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600446"/>
              </p:ext>
            </p:extLst>
          </p:nvPr>
        </p:nvGraphicFramePr>
        <p:xfrm>
          <a:off x="457200" y="1600200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tả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Sleep(Time…)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Đưa</a:t>
                      </a:r>
                      <a:r>
                        <a:rPr lang="en-US" baseline="0" dirty="0" smtClean="0"/>
                        <a:t> thread </a:t>
                      </a:r>
                      <a:r>
                        <a:rPr lang="en-US" baseline="0" dirty="0" err="1" smtClean="0"/>
                        <a:t>ngủ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trở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Run()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Khởi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chạy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thread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Start()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Đợi</a:t>
                      </a:r>
                      <a:r>
                        <a:rPr lang="en-GB" baseline="0" dirty="0" smtClean="0"/>
                        <a:t> thread </a:t>
                      </a:r>
                      <a:r>
                        <a:rPr lang="en-GB" baseline="0" dirty="0" err="1" smtClean="0"/>
                        <a:t>đang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chạy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setPriority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 </a:t>
                      </a:r>
                      <a:r>
                        <a:rPr lang="en-GB" dirty="0" err="1" smtClean="0"/>
                        <a:t>các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mức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độ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ưu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tiên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–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Đặt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tên</a:t>
                      </a:r>
                      <a:r>
                        <a:rPr lang="en-GB" baseline="0" dirty="0" smtClean="0"/>
                        <a:t> – </a:t>
                      </a:r>
                      <a:r>
                        <a:rPr lang="en-GB" baseline="0" dirty="0" err="1" smtClean="0"/>
                        <a:t>lấy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tên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của</a:t>
                      </a:r>
                      <a:r>
                        <a:rPr lang="en-GB" baseline="0" dirty="0" smtClean="0"/>
                        <a:t> thread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currentThread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Lấy</a:t>
                      </a:r>
                      <a:r>
                        <a:rPr lang="en-GB" baseline="0" dirty="0" smtClean="0"/>
                        <a:t> thread </a:t>
                      </a:r>
                      <a:r>
                        <a:rPr lang="en-GB" baseline="0" dirty="0" err="1" smtClean="0"/>
                        <a:t>đang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chạy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Trả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về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trạng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thái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chạy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5486400"/>
            <a:ext cx="387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Thread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04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Thread</a:t>
            </a:r>
            <a:endParaRPr lang="en-US" dirty="0"/>
          </a:p>
        </p:txBody>
      </p:sp>
      <p:pic>
        <p:nvPicPr>
          <p:cNvPr id="1026" name="Picture 2" descr="Java Thre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119872" cy="387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7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Vòng</a:t>
            </a:r>
            <a:r>
              <a:rPr lang="en-GB" dirty="0" smtClean="0"/>
              <a:t> </a:t>
            </a:r>
            <a:r>
              <a:rPr lang="en-GB" dirty="0" err="1" smtClean="0"/>
              <a:t>đời</a:t>
            </a:r>
            <a:r>
              <a:rPr lang="en-GB" dirty="0" smtClean="0"/>
              <a:t> Thread (2)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691306"/>
              </p:ext>
            </p:extLst>
          </p:nvPr>
        </p:nvGraphicFramePr>
        <p:xfrm>
          <a:off x="457200" y="1295400"/>
          <a:ext cx="82296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36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tả</a:t>
                      </a:r>
                      <a:endParaRPr lang="en-US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New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lớp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Thread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chạy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start()</a:t>
                      </a:r>
                      <a:endParaRPr lang="en-US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Runnable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new sang.</a:t>
                      </a:r>
                    </a:p>
                    <a:p>
                      <a:r>
                        <a:rPr lang="en-US" dirty="0" smtClean="0"/>
                        <a:t>Sau </a:t>
                      </a:r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start().</a:t>
                      </a:r>
                    </a:p>
                    <a:p>
                      <a:r>
                        <a:rPr lang="en-US" baseline="0" dirty="0" err="1" smtClean="0"/>
                        <a:t>Chưa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chạy</a:t>
                      </a:r>
                      <a:endParaRPr lang="en-US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hành</a:t>
                      </a:r>
                      <a:endParaRPr lang="en-US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Waiting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Bị</a:t>
                      </a:r>
                      <a:r>
                        <a:rPr lang="en-US" baseline="0" dirty="0" smtClean="0"/>
                        <a:t> sleep </a:t>
                      </a:r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chờ</a:t>
                      </a:r>
                      <a:endParaRPr lang="en-US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Terminated (Dead)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chạy</a:t>
                      </a:r>
                      <a:r>
                        <a:rPr lang="en-US" baseline="0" dirty="0" smtClean="0"/>
                        <a:t> run() </a:t>
                      </a:r>
                      <a:r>
                        <a:rPr lang="en-US" baseline="0" dirty="0" err="1" smtClean="0"/>
                        <a:t>xong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dừng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bởi</a:t>
                      </a:r>
                      <a:r>
                        <a:rPr lang="en-US" baseline="0" dirty="0" smtClean="0"/>
                        <a:t> Exception..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10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Thread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Exception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=&gt;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27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–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uồng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18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StringBuilder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smtClean="0"/>
              <a:t>Thread Safe: </a:t>
            </a:r>
            <a:r>
              <a:rPr lang="en-US" dirty="0" err="1" smtClean="0"/>
              <a:t>Không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endParaRPr lang="en-US" dirty="0" smtClean="0"/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thread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85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1460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Main-Thread(1)</a:t>
            </a:r>
            <a:endParaRPr lang="en-US" dirty="0"/>
          </a:p>
        </p:txBody>
      </p:sp>
      <p:pic>
        <p:nvPicPr>
          <p:cNvPr id="5122" name="Picture 2" descr="main threa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54727"/>
            <a:ext cx="4814385" cy="49358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8252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Main-Thread(2)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43075"/>
            <a:ext cx="7437383" cy="17621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78" y="4191000"/>
            <a:ext cx="4086225" cy="17145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Down Arrow 4"/>
          <p:cNvSpPr/>
          <p:nvPr/>
        </p:nvSpPr>
        <p:spPr>
          <a:xfrm>
            <a:off x="4267200" y="3546764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1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Multil</a:t>
            </a:r>
            <a:r>
              <a:rPr lang="en-US" dirty="0" smtClean="0"/>
              <a:t>-Thread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chờ</a:t>
            </a:r>
            <a:r>
              <a:rPr lang="en-US" dirty="0" smtClean="0"/>
              <a:t> B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 </a:t>
            </a:r>
            <a:r>
              <a:rPr lang="en-US" dirty="0" err="1" smtClean="0"/>
              <a:t>chờ</a:t>
            </a:r>
            <a:r>
              <a:rPr lang="en-US" dirty="0" smtClean="0"/>
              <a:t> B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5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Thread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smtClean="0"/>
              <a:t>Thread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thread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ulti-Thread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07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/>
              <a:t>Priority</a:t>
            </a:r>
            <a:endParaRPr lang="en-US" dirty="0" smtClean="0"/>
          </a:p>
          <a:p>
            <a:r>
              <a:rPr lang="en-US" dirty="0" err="1" smtClean="0"/>
              <a:t>Dựa</a:t>
            </a:r>
            <a:r>
              <a:rPr lang="en-US" dirty="0" smtClean="0"/>
              <a:t> join()</a:t>
            </a:r>
          </a:p>
          <a:p>
            <a:r>
              <a:rPr lang="en-US" dirty="0" smtClean="0"/>
              <a:t>Sleep()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7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process </a:t>
            </a:r>
            <a:r>
              <a:rPr lang="en-US" dirty="0" err="1" smtClean="0"/>
              <a:t>và</a:t>
            </a:r>
            <a:r>
              <a:rPr lang="en-US" dirty="0" smtClean="0"/>
              <a:t> thread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thread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hay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smtClean="0"/>
              <a:t>Sleep</a:t>
            </a:r>
          </a:p>
          <a:p>
            <a:pPr lvl="1"/>
            <a:r>
              <a:rPr lang="en-US" dirty="0" smtClean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59490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Java 8 Concurrency Tutorial: Threads and Executors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1"/>
            <a:r>
              <a:rPr lang="en-US" dirty="0" err="1" smtClean="0"/>
              <a:t>Luồng</a:t>
            </a:r>
            <a:r>
              <a:rPr lang="en-US" dirty="0" smtClean="0"/>
              <a:t> 1: </a:t>
            </a:r>
            <a:r>
              <a:rPr lang="en-US" dirty="0" err="1" smtClean="0"/>
              <a:t>Cứ</a:t>
            </a:r>
            <a:r>
              <a:rPr lang="en-US" dirty="0" smtClean="0"/>
              <a:t> 2s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 </a:t>
            </a:r>
            <a:r>
              <a:rPr lang="en-US" dirty="0" err="1" smtClean="0"/>
              <a:t>nhét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A’</a:t>
            </a:r>
          </a:p>
          <a:p>
            <a:pPr lvl="1"/>
            <a:r>
              <a:rPr lang="en-US" dirty="0" err="1" smtClean="0"/>
              <a:t>Luồng</a:t>
            </a:r>
            <a:r>
              <a:rPr lang="en-US" dirty="0" smtClean="0"/>
              <a:t> 2: </a:t>
            </a:r>
            <a:r>
              <a:rPr lang="en-US" dirty="0" err="1" smtClean="0"/>
              <a:t>Cứ</a:t>
            </a:r>
            <a:r>
              <a:rPr lang="en-US" dirty="0" smtClean="0"/>
              <a:t> 1s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A’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6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19852"/>
            <a:ext cx="6705248" cy="37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7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Mutil</a:t>
            </a:r>
            <a:r>
              <a:rPr lang="en-US" dirty="0" smtClean="0"/>
              <a:t> Tasking - Window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007288"/>
            <a:ext cx="7513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lúc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Window </a:t>
            </a:r>
            <a:endParaRPr lang="en-GB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84" y="1447800"/>
            <a:ext cx="5193913" cy="4343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918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err="1" smtClean="0"/>
              <a:t>và</a:t>
            </a:r>
            <a:r>
              <a:rPr lang="en-US" dirty="0" smtClean="0"/>
              <a:t> Thread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process </a:t>
            </a:r>
            <a:r>
              <a:rPr lang="en-US" dirty="0" err="1" smtClean="0"/>
              <a:t>trong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process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Thread</a:t>
            </a:r>
          </a:p>
          <a:p>
            <a:r>
              <a:rPr lang="en-US" dirty="0" smtClean="0"/>
              <a:t>Thread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process </a:t>
            </a:r>
            <a:r>
              <a:rPr lang="en-US" dirty="0" err="1" smtClean="0"/>
              <a:t>nhẹ</a:t>
            </a:r>
            <a:endParaRPr lang="en-US" dirty="0" smtClean="0"/>
          </a:p>
          <a:p>
            <a:pPr lvl="1"/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và Thread (2)</a:t>
            </a:r>
            <a:endParaRPr lang="en-GB" dirty="0"/>
          </a:p>
        </p:txBody>
      </p:sp>
      <p:sp>
        <p:nvSpPr>
          <p:cNvPr id="4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8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0" descr="Related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8" name="Picture 14" descr="Image result for Process thre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287515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Image result for Process thre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8" y="2057400"/>
            <a:ext cx="287515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76400" y="5684293"/>
            <a:ext cx="5380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Mỗi</a:t>
            </a:r>
            <a:r>
              <a:rPr lang="en-US" sz="2400" dirty="0" smtClean="0"/>
              <a:t> Process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Thread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6650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236229"/>
              </p:ext>
            </p:extLst>
          </p:nvPr>
        </p:nvGraphicFramePr>
        <p:xfrm>
          <a:off x="457200" y="1600201"/>
          <a:ext cx="8229600" cy="464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3726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Tiêu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chí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Thread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Process</a:t>
                      </a:r>
                      <a:endParaRPr lang="en-GB" sz="2000" dirty="0"/>
                    </a:p>
                  </a:txBody>
                  <a:tcPr/>
                </a:tc>
              </a:tr>
              <a:tr h="43726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nguyên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Tốn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ít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nguyên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hơn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Tốn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nguyên</a:t>
                      </a:r>
                      <a:endParaRPr lang="en-GB" sz="2000" dirty="0"/>
                    </a:p>
                  </a:txBody>
                  <a:tcPr/>
                </a:tc>
              </a:tr>
              <a:tr h="75473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Chứa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đựng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chứa</a:t>
                      </a:r>
                      <a:r>
                        <a:rPr lang="en-US" sz="2000" baseline="0" dirty="0" smtClean="0"/>
                        <a:t> process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Chứa</a:t>
                      </a:r>
                      <a:r>
                        <a:rPr lang="en-US" sz="2000" baseline="0" dirty="0" smtClean="0"/>
                        <a:t> thread, 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thể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chứa</a:t>
                      </a:r>
                      <a:r>
                        <a:rPr lang="en-US" sz="2000" baseline="0" dirty="0" smtClean="0"/>
                        <a:t> process con</a:t>
                      </a:r>
                      <a:endParaRPr lang="en-GB" sz="2000" dirty="0"/>
                    </a:p>
                  </a:txBody>
                  <a:tcPr/>
                </a:tc>
              </a:tr>
              <a:tr h="75473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Chạy</a:t>
                      </a:r>
                      <a:r>
                        <a:rPr lang="en-US" sz="2000" dirty="0" smtClean="0"/>
                        <a:t> 2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hoặc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đồng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OK – </a:t>
                      </a:r>
                      <a:r>
                        <a:rPr lang="en-US" sz="2000" dirty="0" smtClean="0"/>
                        <a:t>Multi-Thread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OK – </a:t>
                      </a:r>
                      <a:r>
                        <a:rPr lang="en-US" sz="2000" dirty="0" smtClean="0"/>
                        <a:t>Multi </a:t>
                      </a:r>
                      <a:r>
                        <a:rPr lang="en-US" sz="2000" dirty="0" smtClean="0"/>
                        <a:t>Process</a:t>
                      </a:r>
                    </a:p>
                    <a:p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Đa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nhiệm</a:t>
                      </a:r>
                      <a:r>
                        <a:rPr lang="en-US" sz="2000" dirty="0" smtClean="0"/>
                        <a:t>)</a:t>
                      </a:r>
                      <a:endParaRPr lang="en-GB" sz="2000" dirty="0"/>
                    </a:p>
                  </a:txBody>
                  <a:tcPr/>
                </a:tc>
              </a:tr>
              <a:tr h="75473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Sử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dụng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vùng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nhớ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Chia </a:t>
                      </a:r>
                      <a:r>
                        <a:rPr lang="en-US" sz="2000" dirty="0" err="1" smtClean="0"/>
                        <a:t>sẻ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vùng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nhớ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chung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Sử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dụng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riêng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với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ứng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dụng</a:t>
                      </a:r>
                      <a:endParaRPr lang="en-GB" sz="2000" dirty="0"/>
                    </a:p>
                  </a:txBody>
                  <a:tcPr/>
                </a:tc>
              </a:tr>
              <a:tr h="75473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Khả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tiếp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Các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luồng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trực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với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nhau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Thông</a:t>
                      </a:r>
                      <a:r>
                        <a:rPr lang="en-US" sz="2000" baseline="0" dirty="0" smtClean="0"/>
                        <a:t> qua </a:t>
                      </a:r>
                      <a:r>
                        <a:rPr lang="en-US" sz="2000" baseline="0" dirty="0" err="1" smtClean="0"/>
                        <a:t>trung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API</a:t>
                      </a:r>
                      <a:endParaRPr lang="en-GB" sz="2000" dirty="0"/>
                    </a:p>
                  </a:txBody>
                  <a:tcPr/>
                </a:tc>
              </a:tr>
              <a:tr h="75473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Sự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tồn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Tồn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tồn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72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32556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extends 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mplement </a:t>
            </a:r>
            <a:r>
              <a:rPr lang="en-US" dirty="0" err="1" smtClean="0"/>
              <a:t>Runable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Image result for Create thread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17072"/>
            <a:ext cx="5029200" cy="339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1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Thread Class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400199" cy="301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5562600"/>
            <a:ext cx="2928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Tạo</a:t>
            </a:r>
            <a:r>
              <a:rPr lang="en-US" sz="2400" dirty="0" smtClean="0"/>
              <a:t> thread </a:t>
            </a:r>
            <a:r>
              <a:rPr lang="en-US" sz="2400" dirty="0" err="1" smtClean="0"/>
              <a:t>từ</a:t>
            </a:r>
            <a:r>
              <a:rPr lang="en-US" sz="2400" dirty="0" smtClean="0"/>
              <a:t> Extends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86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Runable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42837" cy="25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352320"/>
            <a:ext cx="722287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Ngoài</a:t>
            </a:r>
            <a:r>
              <a:rPr lang="en-US" sz="2400" dirty="0" smtClean="0"/>
              <a:t> Implement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Interface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60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625</Words>
  <Application>Microsoft Office PowerPoint</Application>
  <PresentationFormat>On-screen Show (4:3)</PresentationFormat>
  <Paragraphs>128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Mục tiêu</vt:lpstr>
      <vt:lpstr>Mutil Tasking - Window</vt:lpstr>
      <vt:lpstr>Process và Thread (1)</vt:lpstr>
      <vt:lpstr>Process và Thread (2)</vt:lpstr>
      <vt:lpstr>So sánh đặc điểm</vt:lpstr>
      <vt:lpstr>Tạo Thread</vt:lpstr>
      <vt:lpstr>Ví dụ Thread Class</vt:lpstr>
      <vt:lpstr>Ví dụ Runable</vt:lpstr>
      <vt:lpstr>Thread Class</vt:lpstr>
      <vt:lpstr>Vòng đời Thread</vt:lpstr>
      <vt:lpstr>Vòng đời Thread (2)</vt:lpstr>
      <vt:lpstr>Ưu điểm đa luồng Thread</vt:lpstr>
      <vt:lpstr>Nhược điểm – Phát sinh</vt:lpstr>
      <vt:lpstr>Ví dụ: StringBuilder</vt:lpstr>
      <vt:lpstr>PowerPoint Presentation</vt:lpstr>
      <vt:lpstr>Main-Thread(1)</vt:lpstr>
      <vt:lpstr>Main-Thread(2)</vt:lpstr>
      <vt:lpstr>Quản lý Multil-Thread</vt:lpstr>
      <vt:lpstr>Quản lý nhiều Thread</vt:lpstr>
      <vt:lpstr>Tóm tắt</vt:lpstr>
      <vt:lpstr>Tài liệu</vt:lpstr>
      <vt:lpstr>Bài tập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and Exception</dc:title>
  <dc:creator>Huy Pham Ngoc</dc:creator>
  <cp:lastModifiedBy>Huy Pham Ngoc</cp:lastModifiedBy>
  <cp:revision>101</cp:revision>
  <dcterms:created xsi:type="dcterms:W3CDTF">2006-08-16T00:00:00Z</dcterms:created>
  <dcterms:modified xsi:type="dcterms:W3CDTF">2018-07-19T10:58:32Z</dcterms:modified>
</cp:coreProperties>
</file>