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Front-End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smtClean="0"/>
              <a:t>Huy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9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Cấu trúc Front-End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Front-End</dc:title>
  <dc:creator>Huy Pham Ngoc</dc:creator>
  <cp:lastModifiedBy>Huy Pham Ngoc</cp:lastModifiedBy>
  <cp:revision>1</cp:revision>
  <dcterms:created xsi:type="dcterms:W3CDTF">2006-08-16T00:00:00Z</dcterms:created>
  <dcterms:modified xsi:type="dcterms:W3CDTF">2018-05-04T04:34:30Z</dcterms:modified>
</cp:coreProperties>
</file>