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01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6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Cập nhật trang </a:t>
            </a:r>
            <a:r>
              <a:rPr lang="vi-VN" dirty="0" smtClean="0"/>
              <a:t>web</a:t>
            </a:r>
            <a:endParaRPr lang="vi-VN" dirty="0"/>
          </a:p>
          <a:p>
            <a:pPr lvl="1"/>
            <a:r>
              <a:rPr lang="vi-VN" dirty="0"/>
              <a:t>Yêu cầu dữ liệu từ máy </a:t>
            </a:r>
            <a:r>
              <a:rPr lang="vi-VN" dirty="0" smtClean="0"/>
              <a:t>chủ</a:t>
            </a:r>
            <a:endParaRPr lang="en-US" dirty="0" smtClean="0"/>
          </a:p>
          <a:p>
            <a:pPr lvl="1"/>
            <a:r>
              <a:rPr lang="vi-VN" dirty="0" smtClean="0"/>
              <a:t>Nhận </a:t>
            </a:r>
            <a:r>
              <a:rPr lang="vi-VN" dirty="0"/>
              <a:t>dữ liệu từ máy chủ </a:t>
            </a:r>
            <a:endParaRPr lang="en-US" dirty="0" smtClean="0"/>
          </a:p>
          <a:p>
            <a:pPr lvl="1"/>
            <a:r>
              <a:rPr lang="vi-VN" dirty="0" smtClean="0"/>
              <a:t>Gửi </a:t>
            </a:r>
            <a:r>
              <a:rPr lang="vi-VN" dirty="0"/>
              <a:t>dữ liệu đến máy </a:t>
            </a:r>
            <a:r>
              <a:rPr lang="vi-VN" dirty="0" smtClean="0"/>
              <a:t>chủ</a:t>
            </a:r>
            <a:endParaRPr lang="en-GB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7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AJAX</vt:lpstr>
      <vt:lpstr>Ajax</vt:lpstr>
      <vt:lpstr>Mục đích Ajax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Huy Pham Ngoc</dc:creator>
  <cp:lastModifiedBy>Huy Pham Ngoc</cp:lastModifiedBy>
  <cp:revision>4</cp:revision>
  <dcterms:created xsi:type="dcterms:W3CDTF">2006-08-16T00:00:00Z</dcterms:created>
  <dcterms:modified xsi:type="dcterms:W3CDTF">2018-05-11T04:47:49Z</dcterms:modified>
</cp:coreProperties>
</file>