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0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endParaRPr lang="en-US" dirty="0" smtClean="0"/>
          </a:p>
          <a:p>
            <a:r>
              <a:rPr lang="en-US" dirty="0" smtClean="0"/>
              <a:t>Ajax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smtClean="0"/>
              <a:t>Ajax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Ajax</a:t>
            </a:r>
            <a:endParaRPr lang="en-GB" dirty="0" smtClean="0"/>
          </a:p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JSON, XML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590800"/>
            <a:ext cx="53340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dirty="0" err="1" smtClean="0"/>
              <a:t>Bạn</a:t>
            </a:r>
            <a:r>
              <a:rPr lang="en-US" sz="4200" dirty="0" smtClean="0"/>
              <a:t> </a:t>
            </a:r>
            <a:r>
              <a:rPr lang="en-US" sz="4200" dirty="0" err="1" smtClean="0"/>
              <a:t>biết</a:t>
            </a:r>
            <a:r>
              <a:rPr lang="en-US" sz="4200" dirty="0" smtClean="0"/>
              <a:t> </a:t>
            </a:r>
            <a:r>
              <a:rPr lang="en-US" sz="4200" dirty="0" err="1" smtClean="0"/>
              <a:t>gì</a:t>
            </a:r>
            <a:r>
              <a:rPr lang="en-US" sz="4200" dirty="0" smtClean="0"/>
              <a:t> </a:t>
            </a:r>
            <a:r>
              <a:rPr lang="en-US" sz="4200" dirty="0" err="1" smtClean="0"/>
              <a:t>về</a:t>
            </a:r>
            <a:r>
              <a:rPr lang="en-US" sz="4200" dirty="0" smtClean="0"/>
              <a:t> Ajax?</a:t>
            </a:r>
          </a:p>
          <a:p>
            <a:pPr marL="0" indent="0">
              <a:buNone/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713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r>
              <a:rPr lang="en-GB" dirty="0"/>
              <a:t>Asynchronous JavaScript and </a:t>
            </a:r>
            <a:r>
              <a:rPr lang="en-GB" dirty="0" smtClean="0"/>
              <a:t>XML</a:t>
            </a:r>
          </a:p>
          <a:p>
            <a:pPr lvl="1"/>
            <a:r>
              <a:rPr lang="en-GB" dirty="0" smtClean="0"/>
              <a:t>JavaScript</a:t>
            </a:r>
          </a:p>
          <a:p>
            <a:pPr lvl="1"/>
            <a:r>
              <a:rPr lang="en-GB" dirty="0" smtClean="0"/>
              <a:t>XML</a:t>
            </a:r>
          </a:p>
          <a:p>
            <a:pPr lvl="1"/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/>
              <a:t>đồng</a:t>
            </a:r>
            <a:r>
              <a:rPr lang="en-GB" dirty="0"/>
              <a:t> </a:t>
            </a:r>
            <a:r>
              <a:rPr lang="en-GB" dirty="0" err="1" smtClean="0"/>
              <a:t>bộ</a:t>
            </a:r>
            <a:endParaRPr lang="en-GB" dirty="0"/>
          </a:p>
          <a:p>
            <a:pPr marL="514350" indent="-457200"/>
            <a:r>
              <a:rPr lang="en-GB" dirty="0" err="1" smtClean="0"/>
              <a:t>XMLHttpRequest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766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HTML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26" name="Picture 2" descr="Encyclopedia Ban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70" y="4030217"/>
            <a:ext cx="3940947" cy="22700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630664" y="6300295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XML </a:t>
            </a:r>
            <a:r>
              <a:rPr lang="en-US" sz="2000" dirty="0" err="1" smtClean="0"/>
              <a:t>và</a:t>
            </a:r>
            <a:r>
              <a:rPr lang="en-US" sz="2000" dirty="0" smtClean="0"/>
              <a:t> HTML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554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 HTTP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468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Ajax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vi-VN" dirty="0"/>
              <a:t>Cập nhật trang </a:t>
            </a:r>
            <a:r>
              <a:rPr lang="vi-VN" dirty="0" smtClean="0"/>
              <a:t>web</a:t>
            </a:r>
            <a:endParaRPr lang="vi-VN" dirty="0"/>
          </a:p>
          <a:p>
            <a:pPr lvl="1"/>
            <a:r>
              <a:rPr lang="vi-VN" dirty="0"/>
              <a:t>Yêu cầu dữ liệu từ máy </a:t>
            </a:r>
            <a:r>
              <a:rPr lang="vi-VN" dirty="0" smtClean="0"/>
              <a:t>chủ</a:t>
            </a:r>
            <a:endParaRPr lang="en-US" dirty="0" smtClean="0"/>
          </a:p>
          <a:p>
            <a:pPr lvl="1"/>
            <a:r>
              <a:rPr lang="vi-VN" dirty="0" smtClean="0"/>
              <a:t>Nhận </a:t>
            </a:r>
            <a:r>
              <a:rPr lang="vi-VN" dirty="0"/>
              <a:t>dữ liệu từ máy chủ </a:t>
            </a:r>
            <a:endParaRPr lang="en-US" dirty="0" smtClean="0"/>
          </a:p>
          <a:p>
            <a:pPr lvl="1"/>
            <a:r>
              <a:rPr lang="vi-VN" dirty="0" smtClean="0"/>
              <a:t>Gửi </a:t>
            </a:r>
            <a:r>
              <a:rPr lang="vi-VN" dirty="0"/>
              <a:t>dữ liệu đến máy </a:t>
            </a:r>
            <a:r>
              <a:rPr lang="vi-VN" dirty="0" smtClean="0"/>
              <a:t>chủ</a:t>
            </a:r>
            <a:endParaRPr lang="en-GB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</p:txBody>
      </p:sp>
      <p:sp>
        <p:nvSpPr>
          <p:cNvPr id="4" name="AutoShape 2" descr="data:image/png;base64,iVBORw0KGgoAAAANSUhEUgAAAaAAAAB5CAMAAABIrgU4AAABnlBMVEX///+amppoaGgAAADGxsaenp7AwMD39/dra2vm5uYoKCgfHx+Xl5eOjo7Dw8OioqJDQ0NKSkrLy8szM//s7Ow/Pz+vr680NDRfX18eHv8SEv9YWFigoJwmJv8BAf8sLP9/f38pKWk6Ov9paf9AQP9jY/+4uLhGRv9PT/9VVf9+fv9bW/9wcP93d/+EhP/V1dWLi/+Skv+Zmf9dXf96enGgoP91dXWmpv+srP/c3NyGhoaxsf+6uv8bGxvDw/8PDw/Jyf9VGBgAAKxmYGaaAABtbc04OGsSEqloaNleXlQ+PkuCgnc0NNQ2NlgnJ3RFRdtYWNIpKdJMTNAcCQlpgmmIYWGBa2txfXEyAABmAACLAABeDQ1qWmpaa2uDu4MZ+Rl5wnmWjZZW3lb7FBTZV1diiGIMDNUAAIEeHqcfH9wPD3W4yK6l/wDBy3grK2EhIUk/P6EmJqEyMqFFRaFRUaGxi4bmi0S3pISLhGsAAFqesZ481Dw8LDx1daFcXKFnZ6GVt5VVVWycnNCLi9hNTXCOjsvTumj/igD/WQD/sgDwpX2xAAARa0lEQVR4nO2dibvrRmHFRxpJI8mSpVG0veglmWxKQhYlIZnEIo5pAnkNFLoCLQ1bKTQtpXtKC20pIS30v+4s2nyfN0m2r+3r873vebmybOvnOXNm0QiAq25PyHE3Sb/tz3fXhYgWbNA0ue0PeMeF6Cy01iq04ui2P+HdVkg28bFmun4FdJtCpNjIx3OugG5Tm/2N81GugG5RW/3NUS4JEFp6IHRbH2U3bfc35aIAmUbnQZokie2TYveXh7O9f6LN2sHfLgkQojDvPIxwnudxBq2dd5Dl27fZpxDztw0S/nZBgAo/WQZk8v+thcf+Z19XPBeGCIUA8QfC/drn2S3K4qM6IvKpW66XJ8vP5QBynXAFoJADciGEvL9EgTAhPvBsdp+wP8fsecLup+zWAxjC7JiE4kx31kuPKj4XA4jBWAaUFUGg+TAE+mIGrLkHPDgDBcQNoBxOAYpK4GJ2tObWsS0uptp0vQJ86YB8aE8gpDNmJS4KEZmAjLCnsxZQqrLnPYiUhcGd7+iATM1YL+3iAUXs8AfMuUBoQyEQ8T/rrcVF8vkQZQzk9DYATXWcrRDO7gQgXgcZMGaAYvlMxm/dFpDvNhsbKrO7WwBE9BXuZkzT/IIB1Y1TGRJMVgeZKrvjUkB4v32CQTxhWyWUsWKbxilyeIBgxSuLe7/l1Bn+cQUgT8vjmzK0iwXEjzCthk8SVT6nAgtSj0CNJTrVS1lImEF+a7K/ZZ7LXhNA16MLC6R27yIUQ3f7RuteKwAFGS1JVyV2LhUQKnm3QV4NQOqyPExJCCyXiB4FVNJc9VmTiRCjiPlIJrvDng/YYWHtWYu4fWN2TPFgQjUgF6tcpmnymzQr3eBCAe0kDmh/ih1kD3W5ClBK/VSI00nTLCJ3G1C2168buyBMyoGvrUrQz3/x3VhRvNjNMidOMb7jJUjba1RjgEAYDSNUA8qnhlZohpbBhWlQzC1OvcOA9isOCCB7UD3UAqoUx1PNyKdXQHuUAMQyOxnyWgmIWdqSnPQKaH+SgESPXv/XynaQTm50Y5P8CmhvqgABNOnvchUgbTrVlhVcAe1NNaAhLlfH7Ko7jkdsocQ7G0CFcuLS06bg9He5JiTwUmPksefF/G5QusW5AMJYNK5PWGk75aF3lqtLkFqVIFPeIaWzH0Cevk9NV72FHwz7aLcjFJFe29eAkihJIt/Hvu9H7G7m7gdQ7m+ckd9TeGV/yXkBAsjv5XJNHfQfSSvbVvcEyHd1ZXzBqT6Ds1j9HucFiLlcH0IVoPe//4ufNyMN2J7Q/QAysK44tNYbA0Vd+RHU1R2O5waon8vVIeH+f7dDQURVXboPQChzWYT5z0q/lPovrn+R+memf+D6J6F/lPpY6EGt9/793372r598ojt+uPJdzg4Qn/+w87YVoFIVQw1S7MduqvkeAE15AfrVF7/47rvvvPPOF77w9ttvvfXmm6+//vprr7366iuvvPK5l19++aWXnn762Wc//+KLL7zw/PPPPffMM0899dQjjzzxxGOP3bt371Guxx9/8n//7ze//eEnawrQOQLCu5tc3VCVZ28VXZmjASW8AH26A5/PCz4VoEcaQILQ4++98TMByF4zTnZ2gJBPd9+4DgmZGA3KIrsaF0q88YDyTFfcXzE+4wB9RVHu32ek152EeW6AUK+hoRqQiXk3gklLqorOBFMZD8hnBUj9dCyg994QKc6Zr32b8wKEfNJn8xqQH/HOntLLdcqnXCWZPhqQ0dRAQwHVBUhEOGXd+5wXIBT18DfQ6eoR+U0vievFHoSTTJmNBCQi3IefjgF0r1OA1kQ4ILp6Tl2drp6+Q98VIFrNR1BFtxbv7InHAqoj3EhAH9zf1AbimmknroC0naX9/K0BpNUBbtZqrMXJCPeu0HBA731VFCB9cuJnwW1UO9zQsyMOtO2gZk5P3QFrjCxBsYhwHI3UQEBVDbQ2wp2FmgG7Xp081WurOsjLl0XH1kE8wqX/w7g0GgKoroEmvb/YKake8u7tb2BpVs/SaQ2lPg5Qzmugz95eVn9AF1GA9jFpRA7Ydeq1kYBkhPv1WzfVM2Zvj3BnITntKhkz7apb/Qj53ihAog302Zsr1KsEfW1rhDsLcUCD/A3cOLtBVj/S5IpRgGxeA/369dXaGdCDS4hwQAAa5m+gARTzuXBc/HgIFTM6HJCIcJ+9tla7AbqQGohPngfD/A20dRC5MbqcedYIQL7DDuuXX92gXQBVbaAzj3BMMcFk8GtvTv2V0soxgESE++CVLdoKqC5A3tAvdyqK4cBTG8BhAMkI97uf26rNgB5cRoRjMkafAhlkjrcsdQQgEeE+eHkXbQD0WB3h1nZj3wlVIcFrMgLLB4JQMBzQnEe4P3hpR60DVEU45dwj3EhVgKYyXYsZ2nKRUmswIBHhPnh6Z60GdDk10DgtD3k3Uv14KCAUsQj34R8920crAFURzrUP+e3PQGu7egbXQXwmgvP1F3vqIUBf0a8FiGttZ+lQQDLC/f4LvbUM6OOLiXAj1Qw3LC9jkVMvHAbI4AXoyecHqQPoa1UButsRDrRD3jeX6/GnA0vQgke433tuoGpAH19KJ8JoNUPenTHvajHMQYBEhHvymeGSgPxrhKu0ambpTFIaAkhGuD98aowYoAd1hLvbbSCuyuIaOrOmCA2qg3iEu/83j4zVNcI14oDKTG3nzjcni1B/ACDMI9xfPzFSVYRT7nyEA3LFxYfXIqtWJOsNSLaBHhupJsKd+zjQPiSWxFy9YOmAJTEhj3A/vjdSD64RrpUoQZ4Y7u60U2tCPQGJCPf1R8fqGuE64nWQR0vX8WJOSPQn5LGnOy7xpj0BoYht9+GPx/Kpe+GSa4QDsgQ1jmYYXiwIsVrJ83rXQbwAOX/1+Eg9WkW4AWuDXqKWAE31uIgri9O03hbHIxz9+ydH6u++eo1wHQmLI6WrcIubelogLc4bYHE8win6/dG6toG64iWI25lMCQwSLzjDLG7u7HFZkUNFOKRNtU7dFsrRld2vfXJ0CYvTtKYS6sS4njE7h1Elv9vrmm7TUh9tvYvIPkwNFGIbT7LWPAOYsDeb2Kd7kp60OFdaXEdyhmkfQGF9YoSBs3YKcWYWm67+GRR61C6FZELPqHdymK9LbVaIOpOgAsgv1xRm8DBvtwcJi9O5xwki8U9zUQc5JTGdvjG7llq2s4PKbTPCDLMzlwgeOhg4/GRE2q65HEBxdmIOxSfJ+M9i5mKXUWNxCeuhfKxb/LGRUvY8ilNzykwSeRk5xrW4li0u/+nf/qTxuF4lCLXXhEJp4jdKCFpz6ahK8bzdGMOi3cvhvvOENHclIJSyGs+DrjcpgZXQnF8pIJlkOfYR28KMcTIDOMF6Ci1GN9ahBxDGcbk4gjMKi2PtVF1aXP6T1uP6AIrtTsWzfJ7Eqgt3dOuo7ramrJHSDI5YTH+bCOzWQSmlKVwUwOJmZy0KbcF+GsoMRBlvecfyajU4BcIFoQL4hQW0GIjJLMoRLs/MASkq5Tm7qYP6WhyKbezo3h4kApznqHY2eLL5VlHYcaYAUre0+QU2cugpigON0IYly3ko4TGf0hnka9TFEGQMGGA/GwpxznagYl3RycEteR/XD0Ixxi7LxTTyR4qZCHsjR01wah4MEE66V3wUFldAhzMglFJSgNCJYBKAhMdIkhZQA6KOqgEBI5ssXGBitjk5XDFvJAAtdZQ25Wg3QKz0uOyXbyb+uGUjzSxJGWc9s7GKVXUgoK3VNs6WfvSyDnIYhUAEOSO0WFCwUiLPFzHdcMLXoHcnDSB+iUFWoFRe6tCBsmZXwuJS9lvYZnEr7Vaam+6YCR6HR8VJxlzSTW2cYgiHAjK3VQomLIoimAHLk5yqFJctUGjTEOlwFkANhdgFvh2gnP3VtWcoWHgNIOgi5EEwhTkKfTzkQ/bTSouT3dndrh6drmo4erW54ZtnUPaULD1OyjjjOZwPLUHlxN8c/qxoMl8sYFqDAcVc3BZQBzM7wZOY7wRHGAE/8fGE1UNIZU1b1lZIU7bdwgHTJMIJK1WezXLdEXK2tLibhB7qLHXNh6vD2M72Ym4Cj6crmc12lAo87GYAIIoLvCWdNxG+/jrVrbggVyFTsxXw5k7koiCsHrdXVOV3gkK8SRgc5ZLEqyzOEF1xStsXxyrum3yYuWXC3Or1ywYLJynbETc3DisVeJJkwIRFVQVbAe2s3mvqHEq7WJzuqje/tzA39hdzwpcLXqWo1eoNatXm1rpkkugD4ivJ0D4BZSdyZnkzJ2GDxbn0xvHyJpkrB2301R3YrPy1PWxkWye3NLdKaQK9IUeZ8gp7f4BORqIvjvcjdCclLFkc87elbx0Kc1M2yk3//Etc3/72n/0pdjdu2phbhScaNpVHFR/yMgF1u3qk4o7F6a659KU9H7tb8Ciu/ce/UwmXGzeWyW2kuQHpb+BSAXXnJHQ8Ts7qWfY35Nmp420dl3u4+2bNds5y6YFDLzRPqwbJJQKiwcZreS/nAwrtLVV+P82XzG1Q3cOl1oX8AgEZkG64WAJJlv0t3e+FRsykjm5pYnuDOx4rfwMXCQgxF3PWSSnT5aOWtmnr/fflzQ4cCFUp/2eSGm+9dmAFKE0WI6aImFlzdwbt01UysGGbrB+rweaNH2Tqm/Sb36CmatIf/QlVVfqtH31re5kiRKXEJNR0q21NVjhpA2iMuYGOv3Gh0xVIBg7vbdzpDaU+df7yhwpJyf3v/cUPTPMH3//ed8vtTmaq8gLHtH6mU4JGmRvo+tupKzrC+Cu3uO98Rxzijz4SDvfRLh63llySJfNx89/UbPs2J6KjAJqMHZRbEoajzA3c8LcT1zEAWRunUA3QuCFjdD7+BnoCspyyPP/J6fnpTmdboR6AUAqFzn36M6LqbX+EHuoBiEASIqRFcK/XfL8FoazflSpuVbsDQjAVtwXcy5i6ludy/FgMQR5nnLFRmh717cZod0AhrH53jhhXLoiviqJU5CHJ4ljuJ+ZPGTQyxcyVOJiJia8PCSkTbpY+R2RAg+17be61DjEExlzuXHJCjxLkQ6c94cKFPk0hZj9+1/YhTLHNo1XBIRL2p0wccRglC7hqklEKo7woXMgnYUhA5rq3XY9ulM7G5Xr0JBTsN6+6mrgfwFTM9CIcFbZmyBMTXvj/MSwRv8fiHoTEKlb8VMtqckcBIyQAbRA8kBup3b64+eRkZfcw/9DD3JgcdsjNhWiLpJAD4gc45AcSTdh/ibwqGbYRgPOVe0ewnudEo0ICmomyWTjUEPudWcggDp8mM2P4DzJTtuNyhX+snrUh6vetwpza3I6gTZhKn8/Rg+LgZpOQlQgPhIt5Kf8UAl5AVqhdb5i/PQdkCSOjEC7gpOC0ccZ/CjH7cTMdaHGxxuWKI8wkPKKsDM6AbBFBXsNUgKYsfVOIGKBF9ScGaPWMQLJkak1IKDkJK2KvC+fQRCCYi1MDDhe4ape7kPEgs57fH7Ny0jlsFSDkp6FNwVIgWwuoOxO9BmRNxD4LVj+F84l8x/BgIUF85MrlLgRQzhMBV8mObyqPcZk2gNjTuSgZtlwRmbAy0AuQBgk/izFmDhouErnHwwKqXe5CAKGEZTIgUhs/qrzDUYOTFpAF52KtXQ/ynpRY1FSrAblNb1GIuoAqYVQBIgcHBMxLmhdn+dUB5EAU1sxMYBK2gEA1MxqVbBMb8hUl4Op1WWZNqyde5B1AsTjvESFwPEDC5S4FEEAaUVNaVfAzaqpiUHPqVjG4aO5Q1RRToZw1Xd/2oqrObFg0gIIq27nBMqAD98pk5uUA2psCfnonMziTM6kBISyqphI6RyxBTDS7AnpI+oK1dLIJD9NtzC7YYzdjVRB7KGozASiB/mHHNxBNroAe0oyw1lImO1v9gpUebm8Wa6lO+Gg2SkUl5fEDN8vgoZdQTK+r0J64iu2bXHXVVVddddVVV905/T8Ups9VQ441m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52738"/>
            <a:ext cx="39624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119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AJAX</vt:lpstr>
      <vt:lpstr>Mục tiêu</vt:lpstr>
      <vt:lpstr>PowerPoint Presentation</vt:lpstr>
      <vt:lpstr>AJAX là gì?</vt:lpstr>
      <vt:lpstr>XML</vt:lpstr>
      <vt:lpstr>XML HTTP</vt:lpstr>
      <vt:lpstr>Mục đích Ajax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Huy Pham Ngoc</dc:creator>
  <cp:lastModifiedBy>Huy Pham Ngoc</cp:lastModifiedBy>
  <cp:revision>14</cp:revision>
  <dcterms:created xsi:type="dcterms:W3CDTF">2006-08-16T00:00:00Z</dcterms:created>
  <dcterms:modified xsi:type="dcterms:W3CDTF">2018-05-16T11:15:15Z</dcterms:modified>
</cp:coreProperties>
</file>