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presProps.xml" ContentType="application/vnd.openxmlformats-officedocument.presentationml.presProps+xml"/>
  <Override PartName="/ppt/slides/slide1.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D107FAD5-1D2D-48FD-9085-12293D3B390D}"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3"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4"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AB053DC2-37A5-4610-87EE-3ECC00679388}"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9"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9E957932-90A8-4CF6-A9D2-F95F2B3C17B5}"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1"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2"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3"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4"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5"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6"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F270C55F-9DC3-4EED-994C-733A4DB15E83}"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DD9D0383-98F4-4BDE-AE99-9BD4EBFC95C4}"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9"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6B16D55C-DA36-4D86-9997-1D8371A618FE}"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1"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DBBC5796-8652-4E2D-8767-457F079446DE}"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3"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64"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E7848DE5-47B9-4A80-BB01-4BC744E76DD3}"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3FDCE7BE-F776-4BD4-826A-20D72FF9542C}"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6"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EFB16943-C5AC-4C0F-B071-25D9052C4A6D}"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8"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9"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70"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008B6C0C-9A21-4383-88E4-27F04CCF0A26}"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448E59BC-B9BA-4BCE-8E44-0322D70F301E}"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2"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73"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4"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C2F7E366-5AE6-46E9-BCD8-262D2A2E3876}"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7"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8"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3896D211-492C-4D83-9C66-DEA2705FE71D}"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0"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1"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A5561C0C-7C95-4FC4-B70E-34A88E296043}"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5"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6"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FCF07C43-B0CD-45F6-99B1-CF1EF6899CDE}" type="slidenum">
              <a:t>&lt;#&gt;</a:t>
            </a:fld>
          </a:p>
        </p:txBody>
      </p:sp>
      <p:sp>
        <p:nvSpPr>
          <p:cNvPr id="9" name="PlaceHolder 8"/>
          <p:cNvSpPr>
            <a:spLocks noGrp="1"/>
          </p:cNvSpPr>
          <p:nvPr>
            <p:ph type="dt" idx="6"/>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8"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9"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0"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1"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2"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3"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FA464BB5-9FC8-46AC-8EB4-61FF189460B0}" type="slidenum">
              <a:t>&lt;#&gt;</a:t>
            </a:fld>
          </a:p>
        </p:txBody>
      </p:sp>
      <p:sp>
        <p:nvSpPr>
          <p:cNvPr id="11" name="PlaceHolder 10"/>
          <p:cNvSpPr>
            <a:spLocks noGrp="1"/>
          </p:cNvSpPr>
          <p:nvPr>
            <p:ph type="dt" idx="6"/>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30E264EE-C804-4E87-9A2F-AF15275D44C2}"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7"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58ECA4FA-6B01-48A4-8872-AB1B74A1B696}"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1EADD9EF-DBD2-423D-92E9-9F5B51E6D4BD}"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558A6DEB-3B33-40A2-8BB5-9668361E76AF}"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2"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23"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50453CD3-22E5-4491-811E-989039D5F11B}"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26"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7"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C3F98C62-3F1E-4797-94D0-76699BD05041}"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9"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1"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5C43D194-C4DF-42B1-A977-7D7CC5B24E7C}"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36720" y="0"/>
            <a:ext cx="3275640" cy="3238920"/>
          </a:xfrm>
          <a:custGeom>
            <a:avLst/>
            <a:gdLst/>
            <a:ahLst/>
            <a:rect l="l" t="t" r="r" b="b"/>
            <a:pathLst>
              <a:path w="9102" h="9000">
                <a:moveTo>
                  <a:pt x="0" y="0"/>
                </a:moveTo>
                <a:lnTo>
                  <a:pt x="9102" y="0"/>
                </a:lnTo>
                <a:lnTo>
                  <a:pt x="6102" y="9000"/>
                </a:lnTo>
                <a:lnTo>
                  <a:pt x="102" y="4500"/>
                </a:lnTo>
                <a:lnTo>
                  <a:pt x="0" y="0"/>
                </a:lnTo>
                <a:close/>
              </a:path>
            </a:pathLst>
          </a:custGeom>
          <a:solidFill>
            <a:srgbClr val="f10d0c"/>
          </a:solidFill>
          <a:ln w="0">
            <a:noFill/>
          </a:ln>
        </p:spPr>
        <p:style>
          <a:lnRef idx="0"/>
          <a:fillRef idx="0"/>
          <a:effectRef idx="0"/>
          <a:fontRef idx="minor"/>
        </p:style>
      </p:sp>
      <p:sp>
        <p:nvSpPr>
          <p:cNvPr id="1" name=""/>
          <p:cNvSpPr/>
          <p:nvPr/>
        </p:nvSpPr>
        <p:spPr>
          <a:xfrm>
            <a:off x="3240000" y="0"/>
            <a:ext cx="5398920" cy="1078920"/>
          </a:xfrm>
          <a:custGeom>
            <a:avLst/>
            <a:gdLst/>
            <a:ahLst/>
            <a:rect l="l" t="t" r="r" b="b"/>
            <a:pathLst>
              <a:path w="15000" h="3000">
                <a:moveTo>
                  <a:pt x="1000" y="0"/>
                </a:moveTo>
                <a:lnTo>
                  <a:pt x="0" y="3000"/>
                </a:lnTo>
                <a:lnTo>
                  <a:pt x="15000" y="0"/>
                </a:lnTo>
                <a:lnTo>
                  <a:pt x="1000" y="0"/>
                </a:lnTo>
                <a:close/>
              </a:path>
            </a:pathLst>
          </a:custGeom>
          <a:solidFill>
            <a:srgbClr val="ea7500"/>
          </a:solidFill>
          <a:ln w="0">
            <a:noFill/>
          </a:ln>
        </p:spPr>
        <p:style>
          <a:lnRef idx="0"/>
          <a:fillRef idx="0"/>
          <a:effectRef idx="0"/>
          <a:fontRef idx="minor"/>
        </p:style>
      </p:sp>
      <p:sp>
        <p:nvSpPr>
          <p:cNvPr id="2" name=""/>
          <p:cNvSpPr/>
          <p:nvPr/>
        </p:nvSpPr>
        <p:spPr>
          <a:xfrm>
            <a:off x="6120000" y="0"/>
            <a:ext cx="3958920" cy="3778920"/>
          </a:xfrm>
          <a:custGeom>
            <a:avLst/>
            <a:gdLst/>
            <a:ahLst/>
            <a:rect l="l" t="t" r="r" b="b"/>
            <a:pathLst>
              <a:path w="11000" h="10500">
                <a:moveTo>
                  <a:pt x="11000" y="0"/>
                </a:moveTo>
                <a:lnTo>
                  <a:pt x="0" y="2500"/>
                </a:lnTo>
                <a:lnTo>
                  <a:pt x="11000" y="10500"/>
                </a:lnTo>
                <a:lnTo>
                  <a:pt x="11000" y="0"/>
                </a:lnTo>
                <a:close/>
              </a:path>
            </a:pathLst>
          </a:custGeom>
          <a:solidFill>
            <a:srgbClr val="e8a202"/>
          </a:solidFill>
          <a:ln w="0">
            <a:noFill/>
          </a:ln>
        </p:spPr>
        <p:style>
          <a:lnRef idx="0"/>
          <a:fillRef idx="0"/>
          <a:effectRef idx="0"/>
          <a:fontRef idx="minor"/>
        </p:style>
      </p:sp>
      <p:sp>
        <p:nvSpPr>
          <p:cNvPr id="3" name=""/>
          <p:cNvSpPr/>
          <p:nvPr/>
        </p:nvSpPr>
        <p:spPr>
          <a:xfrm>
            <a:off x="6840000" y="2520000"/>
            <a:ext cx="3238920" cy="3148920"/>
          </a:xfrm>
          <a:custGeom>
            <a:avLst/>
            <a:gdLst/>
            <a:ahLst/>
            <a:rect l="l" t="t" r="r" b="b"/>
            <a:pathLst>
              <a:path w="9000" h="8750">
                <a:moveTo>
                  <a:pt x="9000" y="4500"/>
                </a:moveTo>
                <a:lnTo>
                  <a:pt x="3000" y="0"/>
                </a:lnTo>
                <a:lnTo>
                  <a:pt x="0" y="8750"/>
                </a:lnTo>
                <a:lnTo>
                  <a:pt x="9000" y="8750"/>
                </a:lnTo>
                <a:lnTo>
                  <a:pt x="9000" y="4500"/>
                </a:lnTo>
                <a:close/>
              </a:path>
            </a:pathLst>
          </a:custGeom>
          <a:solidFill>
            <a:srgbClr val="168253"/>
          </a:solidFill>
          <a:ln w="0">
            <a:noFill/>
          </a:ln>
        </p:spPr>
        <p:style>
          <a:lnRef idx="0"/>
          <a:fillRef idx="0"/>
          <a:effectRef idx="0"/>
          <a:fontRef idx="minor"/>
        </p:style>
      </p:sp>
      <p:sp>
        <p:nvSpPr>
          <p:cNvPr id="4" name=""/>
          <p:cNvSpPr/>
          <p:nvPr/>
        </p:nvSpPr>
        <p:spPr>
          <a:xfrm>
            <a:off x="1800000" y="4500000"/>
            <a:ext cx="5038920" cy="1168920"/>
          </a:xfrm>
          <a:custGeom>
            <a:avLst/>
            <a:gdLst/>
            <a:ahLst/>
            <a:rect l="l" t="t" r="r" b="b"/>
            <a:pathLst>
              <a:path w="14000" h="3250">
                <a:moveTo>
                  <a:pt x="0" y="3250"/>
                </a:moveTo>
                <a:lnTo>
                  <a:pt x="13000" y="3250"/>
                </a:lnTo>
                <a:lnTo>
                  <a:pt x="14000" y="0"/>
                </a:lnTo>
                <a:lnTo>
                  <a:pt x="0" y="3250"/>
                </a:lnTo>
                <a:close/>
              </a:path>
            </a:pathLst>
          </a:custGeom>
          <a:solidFill>
            <a:srgbClr val="3465a4"/>
          </a:solidFill>
          <a:ln w="0">
            <a:noFill/>
          </a:ln>
        </p:spPr>
        <p:style>
          <a:lnRef idx="0"/>
          <a:fillRef idx="0"/>
          <a:effectRef idx="0"/>
          <a:fontRef idx="minor"/>
        </p:style>
      </p:sp>
      <p:sp>
        <p:nvSpPr>
          <p:cNvPr id="5" name=""/>
          <p:cNvSpPr/>
          <p:nvPr/>
        </p:nvSpPr>
        <p:spPr>
          <a:xfrm>
            <a:off x="-36720" y="2160000"/>
            <a:ext cx="3995640" cy="3537720"/>
          </a:xfrm>
          <a:custGeom>
            <a:avLst/>
            <a:gdLst/>
            <a:ahLst/>
            <a:rect l="l" t="t" r="r" b="b"/>
            <a:pathLst>
              <a:path w="11102" h="9830">
                <a:moveTo>
                  <a:pt x="0" y="9830"/>
                </a:moveTo>
                <a:lnTo>
                  <a:pt x="1602" y="9830"/>
                </a:lnTo>
                <a:lnTo>
                  <a:pt x="11102" y="7500"/>
                </a:lnTo>
                <a:lnTo>
                  <a:pt x="102" y="0"/>
                </a:lnTo>
                <a:lnTo>
                  <a:pt x="0" y="9830"/>
                </a:lnTo>
                <a:close/>
              </a:path>
            </a:pathLst>
          </a:custGeom>
          <a:solidFill>
            <a:srgbClr val="780373"/>
          </a:solidFill>
          <a:ln w="0">
            <a:noFill/>
          </a:ln>
        </p:spPr>
        <p:style>
          <a:lnRef idx="0"/>
          <a:fillRef idx="0"/>
          <a:effectRef idx="0"/>
          <a:fontRef idx="minor"/>
        </p:style>
      </p:sp>
      <p:sp>
        <p:nvSpPr>
          <p:cNvPr id="6" name="PlaceHolder 1"/>
          <p:cNvSpPr>
            <a:spLocks noGrp="1"/>
          </p:cNvSpPr>
          <p:nvPr>
            <p:ph type="ftr" idx="1"/>
          </p:nvPr>
        </p:nvSpPr>
        <p:spPr>
          <a:xfrm>
            <a:off x="3420000" y="5220000"/>
            <a:ext cx="3238920" cy="358920"/>
          </a:xfrm>
          <a:prstGeom prst="rect">
            <a:avLst/>
          </a:prstGeom>
          <a:noFill/>
          <a:ln w="0">
            <a:noFill/>
          </a:ln>
        </p:spPr>
        <p:txBody>
          <a:bodyPr lIns="0" rIns="0" tIns="0" bIns="0" anchor="t">
            <a:noAutofit/>
          </a:bodyPr>
          <a:lstStyle>
            <a:lvl1pPr algn="ctr">
              <a:lnSpc>
                <a:spcPct val="100000"/>
              </a:lnSpc>
              <a:buNone/>
              <a:defRPr b="0" lang="en-US" sz="1400" spc="-1" strike="noStrike">
                <a:solidFill>
                  <a:srgbClr val="dddddd"/>
                </a:solidFill>
                <a:latin typeface="DejaVu Sans"/>
              </a:defRPr>
            </a:lvl1pPr>
          </a:lstStyle>
          <a:p>
            <a:pPr algn="ctr">
              <a:lnSpc>
                <a:spcPct val="100000"/>
              </a:lnSpc>
              <a:buNone/>
            </a:pPr>
            <a:r>
              <a:rPr b="0" lang="en-US" sz="1400" spc="-1" strike="noStrike">
                <a:solidFill>
                  <a:srgbClr val="dddddd"/>
                </a:solidFill>
                <a:latin typeface="DejaVu Sans"/>
              </a:rPr>
              <a:t>&lt;footer&gt;</a:t>
            </a:r>
            <a:endParaRPr b="0" lang="en-US" sz="1400" spc="-1" strike="noStrike">
              <a:latin typeface="Times New Roman"/>
            </a:endParaRPr>
          </a:p>
        </p:txBody>
      </p:sp>
      <p:sp>
        <p:nvSpPr>
          <p:cNvPr id="7" name="PlaceHolder 2"/>
          <p:cNvSpPr>
            <a:spLocks noGrp="1"/>
          </p:cNvSpPr>
          <p:nvPr>
            <p:ph type="sldNum" idx="2"/>
          </p:nvPr>
        </p:nvSpPr>
        <p:spPr>
          <a:xfrm>
            <a:off x="7380000" y="5220000"/>
            <a:ext cx="2338920" cy="358920"/>
          </a:xfrm>
          <a:prstGeom prst="rect">
            <a:avLst/>
          </a:prstGeom>
          <a:noFill/>
          <a:ln w="0">
            <a:noFill/>
          </a:ln>
        </p:spPr>
        <p:txBody>
          <a:bodyPr lIns="0" rIns="0" tIns="0" bIns="0" anchor="t">
            <a:noAutofit/>
          </a:bodyPr>
          <a:lstStyle>
            <a:lvl1pPr algn="r">
              <a:lnSpc>
                <a:spcPct val="100000"/>
              </a:lnSpc>
              <a:buNone/>
              <a:defRPr b="0" lang="en-US" sz="1400" spc="-1" strike="noStrike">
                <a:solidFill>
                  <a:srgbClr val="dddddd"/>
                </a:solidFill>
                <a:latin typeface="DejaVu Sans"/>
              </a:defRPr>
            </a:lvl1pPr>
          </a:lstStyle>
          <a:p>
            <a:pPr algn="r">
              <a:lnSpc>
                <a:spcPct val="100000"/>
              </a:lnSpc>
              <a:buNone/>
            </a:pPr>
            <a:fld id="{14CD78FE-F026-4159-A857-10E9412A4A36}" type="slidenum">
              <a:rPr b="0" lang="en-US" sz="1400" spc="-1" strike="noStrike">
                <a:solidFill>
                  <a:srgbClr val="dddddd"/>
                </a:solidFill>
                <a:latin typeface="DejaVu Sans"/>
              </a:rPr>
              <a:t>&lt;number&gt;</a:t>
            </a:fld>
            <a:endParaRPr b="0" lang="en-US" sz="1400" spc="-1" strike="noStrike">
              <a:latin typeface="Times New Roman"/>
            </a:endParaRPr>
          </a:p>
        </p:txBody>
      </p:sp>
      <p:sp>
        <p:nvSpPr>
          <p:cNvPr id="8" name="PlaceHolder 3"/>
          <p:cNvSpPr>
            <a:spLocks noGrp="1"/>
          </p:cNvSpPr>
          <p:nvPr>
            <p:ph type="dt" idx="3"/>
          </p:nvPr>
        </p:nvSpPr>
        <p:spPr>
          <a:xfrm>
            <a:off x="360000" y="5220000"/>
            <a:ext cx="2338920" cy="358920"/>
          </a:xfrm>
          <a:prstGeom prst="rect">
            <a:avLst/>
          </a:prstGeom>
          <a:noFill/>
          <a:ln w="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9"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10"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a:t>
            </a:r>
            <a:r>
              <a:rPr b="0" lang="en-US" sz="3200" spc="-1" strike="noStrike">
                <a:latin typeface="Arial"/>
              </a:rPr>
              <a:t>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a:t>
            </a:r>
            <a:r>
              <a:rPr b="0" lang="en-US" sz="2000" spc="-1" strike="noStrike">
                <a:latin typeface="Arial"/>
              </a:rPr>
              <a:t>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a:t>
            </a:r>
            <a:r>
              <a:rPr b="0" lang="en-US" sz="2000" spc="-1" strike="noStrike">
                <a:latin typeface="Arial"/>
              </a:rPr>
              <a:t>Outline </a:t>
            </a:r>
            <a:r>
              <a:rPr b="0" lang="en-US" sz="2000" spc="-1" strike="noStrike">
                <a:latin typeface="Arial"/>
              </a:rPr>
              <a:t>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
          <p:cNvSpPr/>
          <p:nvPr/>
        </p:nvSpPr>
        <p:spPr>
          <a:xfrm>
            <a:off x="0" y="0"/>
            <a:ext cx="1978920" cy="3418920"/>
          </a:xfrm>
          <a:custGeom>
            <a:avLst/>
            <a:gdLst/>
            <a:ahLst/>
            <a:rect l="l" t="t" r="r" b="b"/>
            <a:pathLst>
              <a:path w="5500" h="9500">
                <a:moveTo>
                  <a:pt x="0" y="0"/>
                </a:moveTo>
                <a:lnTo>
                  <a:pt x="0" y="8000"/>
                </a:lnTo>
                <a:lnTo>
                  <a:pt x="2500" y="9500"/>
                </a:lnTo>
                <a:lnTo>
                  <a:pt x="5500" y="0"/>
                </a:lnTo>
                <a:lnTo>
                  <a:pt x="0" y="0"/>
                </a:lnTo>
                <a:close/>
              </a:path>
            </a:pathLst>
          </a:custGeom>
          <a:solidFill>
            <a:srgbClr val="f10d0c"/>
          </a:solidFill>
          <a:ln w="0">
            <a:noFill/>
          </a:ln>
        </p:spPr>
        <p:style>
          <a:lnRef idx="0"/>
          <a:fillRef idx="0"/>
          <a:effectRef idx="0"/>
          <a:fontRef idx="minor"/>
        </p:style>
      </p:sp>
      <p:sp>
        <p:nvSpPr>
          <p:cNvPr id="48" name=""/>
          <p:cNvSpPr/>
          <p:nvPr/>
        </p:nvSpPr>
        <p:spPr>
          <a:xfrm>
            <a:off x="2340000" y="0"/>
            <a:ext cx="1978920" cy="358920"/>
          </a:xfrm>
          <a:custGeom>
            <a:avLst/>
            <a:gdLst/>
            <a:ahLst/>
            <a:rect l="l" t="t" r="r" b="b"/>
            <a:pathLst>
              <a:path w="5500" h="1000">
                <a:moveTo>
                  <a:pt x="500" y="0"/>
                </a:moveTo>
                <a:lnTo>
                  <a:pt x="0" y="1000"/>
                </a:lnTo>
                <a:lnTo>
                  <a:pt x="5500" y="0"/>
                </a:lnTo>
                <a:lnTo>
                  <a:pt x="500" y="0"/>
                </a:lnTo>
                <a:close/>
              </a:path>
            </a:pathLst>
          </a:custGeom>
          <a:solidFill>
            <a:srgbClr val="ea7500"/>
          </a:solidFill>
          <a:ln w="0">
            <a:noFill/>
          </a:ln>
        </p:spPr>
        <p:style>
          <a:lnRef idx="0"/>
          <a:fillRef idx="0"/>
          <a:effectRef idx="0"/>
          <a:fontRef idx="minor"/>
        </p:style>
      </p:sp>
      <p:sp>
        <p:nvSpPr>
          <p:cNvPr id="49" name=""/>
          <p:cNvSpPr/>
          <p:nvPr/>
        </p:nvSpPr>
        <p:spPr>
          <a:xfrm>
            <a:off x="6480000" y="0"/>
            <a:ext cx="3598920" cy="2698920"/>
          </a:xfrm>
          <a:custGeom>
            <a:avLst/>
            <a:gdLst/>
            <a:ahLst/>
            <a:rect l="l" t="t" r="r" b="b"/>
            <a:pathLst>
              <a:path w="10000" h="7500">
                <a:moveTo>
                  <a:pt x="10000" y="0"/>
                </a:moveTo>
                <a:lnTo>
                  <a:pt x="1000" y="0"/>
                </a:lnTo>
                <a:lnTo>
                  <a:pt x="0" y="500"/>
                </a:lnTo>
                <a:lnTo>
                  <a:pt x="10000" y="7500"/>
                </a:lnTo>
                <a:lnTo>
                  <a:pt x="10000" y="0"/>
                </a:lnTo>
                <a:close/>
              </a:path>
            </a:pathLst>
          </a:custGeom>
          <a:solidFill>
            <a:srgbClr val="e8a202"/>
          </a:solidFill>
          <a:ln w="0">
            <a:noFill/>
          </a:ln>
        </p:spPr>
        <p:style>
          <a:lnRef idx="0"/>
          <a:fillRef idx="0"/>
          <a:effectRef idx="0"/>
          <a:fontRef idx="minor"/>
        </p:style>
      </p:sp>
      <p:sp>
        <p:nvSpPr>
          <p:cNvPr id="50" name=""/>
          <p:cNvSpPr/>
          <p:nvPr/>
        </p:nvSpPr>
        <p:spPr>
          <a:xfrm>
            <a:off x="8100000" y="2340000"/>
            <a:ext cx="1978920" cy="3328920"/>
          </a:xfrm>
          <a:custGeom>
            <a:avLst/>
            <a:gdLst/>
            <a:ahLst/>
            <a:rect l="l" t="t" r="r" b="b"/>
            <a:pathLst>
              <a:path w="5500" h="9250">
                <a:moveTo>
                  <a:pt x="5500" y="9250"/>
                </a:moveTo>
                <a:lnTo>
                  <a:pt x="5500" y="2000"/>
                </a:lnTo>
                <a:lnTo>
                  <a:pt x="3000" y="0"/>
                </a:lnTo>
                <a:lnTo>
                  <a:pt x="0" y="9250"/>
                </a:lnTo>
                <a:lnTo>
                  <a:pt x="5500" y="9250"/>
                </a:lnTo>
                <a:close/>
              </a:path>
            </a:pathLst>
          </a:custGeom>
          <a:solidFill>
            <a:srgbClr val="168253"/>
          </a:solidFill>
          <a:ln w="0">
            <a:noFill/>
          </a:ln>
        </p:spPr>
        <p:style>
          <a:lnRef idx="0"/>
          <a:fillRef idx="0"/>
          <a:effectRef idx="0"/>
          <a:fontRef idx="minor"/>
        </p:style>
      </p:sp>
      <p:sp>
        <p:nvSpPr>
          <p:cNvPr id="51" name=""/>
          <p:cNvSpPr/>
          <p:nvPr/>
        </p:nvSpPr>
        <p:spPr>
          <a:xfrm>
            <a:off x="5940000" y="5220000"/>
            <a:ext cx="1798920" cy="448920"/>
          </a:xfrm>
          <a:custGeom>
            <a:avLst/>
            <a:gdLst/>
            <a:ahLst/>
            <a:rect l="l" t="t" r="r" b="b"/>
            <a:pathLst>
              <a:path w="5000" h="1250">
                <a:moveTo>
                  <a:pt x="4500" y="1250"/>
                </a:moveTo>
                <a:lnTo>
                  <a:pt x="5000" y="0"/>
                </a:lnTo>
                <a:lnTo>
                  <a:pt x="0" y="1250"/>
                </a:lnTo>
                <a:lnTo>
                  <a:pt x="4500" y="1250"/>
                </a:lnTo>
                <a:close/>
              </a:path>
            </a:pathLst>
          </a:custGeom>
          <a:solidFill>
            <a:srgbClr val="3465a4"/>
          </a:solidFill>
          <a:ln w="0">
            <a:noFill/>
          </a:ln>
        </p:spPr>
        <p:style>
          <a:lnRef idx="0"/>
          <a:fillRef idx="0"/>
          <a:effectRef idx="0"/>
          <a:fontRef idx="minor"/>
        </p:style>
      </p:sp>
      <p:sp>
        <p:nvSpPr>
          <p:cNvPr id="52" name=""/>
          <p:cNvSpPr/>
          <p:nvPr/>
        </p:nvSpPr>
        <p:spPr>
          <a:xfrm>
            <a:off x="0" y="3240000"/>
            <a:ext cx="3238920" cy="2428920"/>
          </a:xfrm>
          <a:custGeom>
            <a:avLst/>
            <a:gdLst/>
            <a:ahLst/>
            <a:rect l="l" t="t" r="r" b="b"/>
            <a:pathLst>
              <a:path w="9000" h="6750">
                <a:moveTo>
                  <a:pt x="0" y="0"/>
                </a:moveTo>
                <a:lnTo>
                  <a:pt x="0" y="6750"/>
                </a:lnTo>
                <a:lnTo>
                  <a:pt x="9000" y="6750"/>
                </a:lnTo>
                <a:lnTo>
                  <a:pt x="0" y="0"/>
                </a:lnTo>
                <a:close/>
              </a:path>
            </a:pathLst>
          </a:custGeom>
          <a:solidFill>
            <a:srgbClr val="780373"/>
          </a:solidFill>
          <a:ln w="0">
            <a:noFill/>
          </a:ln>
        </p:spPr>
        <p:style>
          <a:lnRef idx="0"/>
          <a:fillRef idx="0"/>
          <a:effectRef idx="0"/>
          <a:fontRef idx="minor"/>
        </p:style>
      </p:sp>
      <p:sp>
        <p:nvSpPr>
          <p:cNvPr id="53" name="PlaceHolder 1"/>
          <p:cNvSpPr>
            <a:spLocks noGrp="1"/>
          </p:cNvSpPr>
          <p:nvPr>
            <p:ph type="ftr" idx="4"/>
          </p:nvPr>
        </p:nvSpPr>
        <p:spPr>
          <a:xfrm>
            <a:off x="3420000" y="5220000"/>
            <a:ext cx="3238920" cy="358920"/>
          </a:xfrm>
          <a:prstGeom prst="rect">
            <a:avLst/>
          </a:prstGeom>
          <a:noFill/>
          <a:ln w="0">
            <a:noFill/>
          </a:ln>
        </p:spPr>
        <p:txBody>
          <a:bodyPr lIns="0" rIns="0" tIns="0" bIns="0" anchor="t">
            <a:noAutofit/>
          </a:bodyPr>
          <a:lstStyle>
            <a:lvl1pPr algn="ctr">
              <a:lnSpc>
                <a:spcPct val="100000"/>
              </a:lnSpc>
              <a:buNone/>
              <a:defRPr b="0" lang="en-US" sz="1400" spc="-1" strike="noStrike">
                <a:solidFill>
                  <a:srgbClr val="808080"/>
                </a:solidFill>
                <a:latin typeface="Arial"/>
              </a:defRPr>
            </a:lvl1pPr>
          </a:lstStyle>
          <a:p>
            <a:pPr algn="ctr">
              <a:lnSpc>
                <a:spcPct val="100000"/>
              </a:lnSpc>
              <a:buNone/>
            </a:pPr>
            <a:r>
              <a:rPr b="0" lang="en-US" sz="1400" spc="-1" strike="noStrike">
                <a:solidFill>
                  <a:srgbClr val="808080"/>
                </a:solidFill>
                <a:latin typeface="Arial"/>
              </a:rPr>
              <a:t>&lt;footer&gt;</a:t>
            </a:r>
            <a:endParaRPr b="0" lang="en-US" sz="1400" spc="-1" strike="noStrike">
              <a:latin typeface="Times New Roman"/>
            </a:endParaRPr>
          </a:p>
        </p:txBody>
      </p:sp>
      <p:sp>
        <p:nvSpPr>
          <p:cNvPr id="54" name="PlaceHolder 2"/>
          <p:cNvSpPr>
            <a:spLocks noGrp="1"/>
          </p:cNvSpPr>
          <p:nvPr>
            <p:ph type="sldNum" idx="5"/>
          </p:nvPr>
        </p:nvSpPr>
        <p:spPr>
          <a:xfrm>
            <a:off x="7380000" y="5220000"/>
            <a:ext cx="2338920" cy="358920"/>
          </a:xfrm>
          <a:prstGeom prst="rect">
            <a:avLst/>
          </a:prstGeom>
          <a:noFill/>
          <a:ln w="0">
            <a:noFill/>
          </a:ln>
        </p:spPr>
        <p:txBody>
          <a:bodyPr lIns="0" rIns="0" tIns="0" bIns="0" anchor="t">
            <a:noAutofit/>
          </a:bodyPr>
          <a:lstStyle>
            <a:lvl1pPr algn="r">
              <a:lnSpc>
                <a:spcPct val="100000"/>
              </a:lnSpc>
              <a:buNone/>
              <a:defRPr b="0" lang="en-US" sz="1400" spc="-1" strike="noStrike">
                <a:solidFill>
                  <a:srgbClr val="dddddd"/>
                </a:solidFill>
                <a:latin typeface="Arial"/>
              </a:defRPr>
            </a:lvl1pPr>
          </a:lstStyle>
          <a:p>
            <a:pPr algn="r">
              <a:lnSpc>
                <a:spcPct val="100000"/>
              </a:lnSpc>
              <a:buNone/>
            </a:pPr>
            <a:fld id="{0EAC37E2-86BF-4005-A2C4-850CF8A690A1}" type="slidenum">
              <a:rPr b="0" lang="en-US" sz="1400" spc="-1" strike="noStrike">
                <a:solidFill>
                  <a:srgbClr val="dddddd"/>
                </a:solidFill>
                <a:latin typeface="Arial"/>
              </a:rPr>
              <a:t>&lt;number&gt;</a:t>
            </a:fld>
            <a:endParaRPr b="0" lang="en-US" sz="1400" spc="-1" strike="noStrike">
              <a:latin typeface="Times New Roman"/>
            </a:endParaRPr>
          </a:p>
        </p:txBody>
      </p:sp>
      <p:sp>
        <p:nvSpPr>
          <p:cNvPr id="55" name="PlaceHolder 3"/>
          <p:cNvSpPr>
            <a:spLocks noGrp="1"/>
          </p:cNvSpPr>
          <p:nvPr>
            <p:ph type="dt" idx="6"/>
          </p:nvPr>
        </p:nvSpPr>
        <p:spPr>
          <a:xfrm>
            <a:off x="360000" y="5220000"/>
            <a:ext cx="2338920" cy="358920"/>
          </a:xfrm>
          <a:prstGeom prst="rect">
            <a:avLst/>
          </a:prstGeom>
          <a:noFill/>
          <a:ln w="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56"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57"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a:t>
            </a:r>
            <a:r>
              <a:rPr b="0" lang="en-US" sz="3200" spc="-1" strike="noStrike">
                <a:latin typeface="Arial"/>
              </a:rPr>
              <a:t>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a:t>
            </a:r>
            <a:r>
              <a:rPr b="0" lang="en-US" sz="2000" spc="-1" strike="noStrike">
                <a:latin typeface="Arial"/>
              </a:rPr>
              <a:t>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a:t>
            </a:r>
            <a:r>
              <a:rPr b="0" lang="en-US" sz="2000" spc="-1" strike="noStrike">
                <a:latin typeface="Arial"/>
              </a:rPr>
              <a:t>Outline </a:t>
            </a:r>
            <a:r>
              <a:rPr b="0" lang="en-US" sz="2000" spc="-1" strike="noStrike">
                <a:latin typeface="Arial"/>
              </a:rPr>
              <a:t>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2766600" y="1080000"/>
            <a:ext cx="4318920" cy="1078920"/>
          </a:xfrm>
          <a:prstGeom prst="rect">
            <a:avLst/>
          </a:prstGeom>
          <a:noFill/>
          <a:ln w="0">
            <a:noFill/>
          </a:ln>
        </p:spPr>
        <p:txBody>
          <a:bodyPr lIns="0" rIns="0" tIns="0" bIns="0" anchor="ctr">
            <a:noAutofit/>
          </a:bodyPr>
          <a:p>
            <a:pPr algn="ctr">
              <a:lnSpc>
                <a:spcPct val="100000"/>
              </a:lnSpc>
              <a:buNone/>
            </a:pPr>
            <a:r>
              <a:rPr b="1" lang="en-US" sz="5400" spc="-1" strike="noStrike">
                <a:solidFill>
                  <a:srgbClr val="333333"/>
                </a:solidFill>
                <a:latin typeface="DejaVu Sans"/>
              </a:rPr>
              <a:t>Thread Exception</a:t>
            </a:r>
            <a:endParaRPr b="0" lang="en-US" sz="5400" spc="-1" strike="noStrike">
              <a:latin typeface="Arial"/>
            </a:endParaRPr>
          </a:p>
        </p:txBody>
      </p:sp>
      <p:sp>
        <p:nvSpPr>
          <p:cNvPr id="95" name="PlaceHolder 2"/>
          <p:cNvSpPr>
            <a:spLocks noGrp="1"/>
          </p:cNvSpPr>
          <p:nvPr>
            <p:ph/>
          </p:nvPr>
        </p:nvSpPr>
        <p:spPr>
          <a:xfrm>
            <a:off x="3200400" y="2514600"/>
            <a:ext cx="4318920" cy="2518920"/>
          </a:xfrm>
          <a:prstGeom prst="rect">
            <a:avLst/>
          </a:prstGeom>
          <a:noFill/>
          <a:ln w="0">
            <a:noFill/>
          </a:ln>
        </p:spPr>
        <p:txBody>
          <a:bodyPr lIns="0" rIns="0" tIns="0" bIns="0" anchor="t">
            <a:normAutofit/>
          </a:bodyPr>
          <a:p>
            <a:pPr marL="432000" indent="-324000">
              <a:lnSpc>
                <a:spcPct val="100000"/>
              </a:lnSpc>
              <a:spcAft>
                <a:spcPts val="1060"/>
              </a:spcAft>
              <a:buClr>
                <a:srgbClr val="666666"/>
              </a:buClr>
              <a:buSzPct val="45000"/>
              <a:buFont typeface="Wingdings" charset="2"/>
              <a:buChar char=""/>
            </a:pPr>
            <a:r>
              <a:rPr b="0" lang="en-US" sz="2000" spc="-1" strike="noStrike">
                <a:solidFill>
                  <a:srgbClr val="666666"/>
                </a:solidFill>
                <a:latin typeface="DejaVu Sans"/>
              </a:rPr>
              <a:t>Thành viên:</a:t>
            </a:r>
            <a:endParaRPr b="0" lang="en-US" sz="2000" spc="-1" strike="noStrike">
              <a:latin typeface="Arial"/>
            </a:endParaRPr>
          </a:p>
          <a:p>
            <a:pPr marL="432000" indent="-324000">
              <a:lnSpc>
                <a:spcPct val="100000"/>
              </a:lnSpc>
              <a:spcAft>
                <a:spcPts val="1060"/>
              </a:spcAft>
              <a:buClr>
                <a:srgbClr val="666666"/>
              </a:buClr>
              <a:buSzPct val="45000"/>
              <a:buFont typeface="Wingdings" charset="2"/>
              <a:buChar char=""/>
            </a:pPr>
            <a:r>
              <a:rPr b="0" lang="en-US" sz="2000" spc="-1" strike="noStrike">
                <a:solidFill>
                  <a:srgbClr val="666666"/>
                </a:solidFill>
                <a:latin typeface="DejaVu Sans"/>
              </a:rPr>
              <a:t>Ngô Minh Tiến</a:t>
            </a:r>
            <a:endParaRPr b="0" lang="en-US" sz="2000" spc="-1" strike="noStrike">
              <a:latin typeface="Arial"/>
            </a:endParaRPr>
          </a:p>
          <a:p>
            <a:pPr marL="432000" indent="-324000">
              <a:lnSpc>
                <a:spcPct val="100000"/>
              </a:lnSpc>
              <a:spcAft>
                <a:spcPts val="1060"/>
              </a:spcAft>
              <a:buClr>
                <a:srgbClr val="666666"/>
              </a:buClr>
              <a:buSzPct val="45000"/>
              <a:buFont typeface="Wingdings" charset="2"/>
              <a:buChar char=""/>
            </a:pPr>
            <a:r>
              <a:rPr b="0" lang="en-US" sz="2000" spc="-1" strike="noStrike">
                <a:solidFill>
                  <a:srgbClr val="666666"/>
                </a:solidFill>
                <a:latin typeface="DejaVu Sans"/>
              </a:rPr>
              <a:t>Lê Văn Cường</a:t>
            </a:r>
            <a:endParaRPr b="0" lang="en-US" sz="2000" spc="-1" strike="noStrike">
              <a:latin typeface="Arial"/>
            </a:endParaRPr>
          </a:p>
          <a:p>
            <a:pPr marL="432000" indent="-324000">
              <a:lnSpc>
                <a:spcPct val="100000"/>
              </a:lnSpc>
              <a:spcAft>
                <a:spcPts val="1060"/>
              </a:spcAft>
              <a:buClr>
                <a:srgbClr val="666666"/>
              </a:buClr>
              <a:buSzPct val="45000"/>
              <a:buFont typeface="Wingdings" charset="2"/>
              <a:buChar char=""/>
            </a:pPr>
            <a:r>
              <a:rPr b="0" lang="en-US" sz="2000" spc="-1" strike="noStrike">
                <a:solidFill>
                  <a:srgbClr val="666666"/>
                </a:solidFill>
                <a:latin typeface="DejaVu Sans"/>
              </a:rPr>
              <a:t>Phạm Trường Hội</a:t>
            </a:r>
            <a:endParaRPr b="0" lang="en-US" sz="2000" spc="-1" strike="noStrike">
              <a:latin typeface="Arial"/>
            </a:endParaRPr>
          </a:p>
          <a:p>
            <a:pPr marL="432000" indent="-324000">
              <a:lnSpc>
                <a:spcPct val="100000"/>
              </a:lnSpc>
              <a:spcAft>
                <a:spcPts val="1060"/>
              </a:spcAft>
              <a:buClr>
                <a:srgbClr val="666666"/>
              </a:buClr>
              <a:buSzPct val="45000"/>
              <a:buFont typeface="Wingdings" charset="2"/>
              <a:buChar char=""/>
            </a:pPr>
            <a:r>
              <a:rPr b="0" lang="en-US" sz="2000" spc="-1" strike="noStrike">
                <a:solidFill>
                  <a:srgbClr val="666666"/>
                </a:solidFill>
                <a:latin typeface="DejaVu Sans"/>
              </a:rPr>
              <a:t>Nguyễn Huy Hải</a:t>
            </a:r>
            <a:endParaRPr b="0" lang="en-US" sz="2000" spc="-1" strike="noStrike">
              <a:latin typeface="Arial"/>
            </a:endParaRPr>
          </a:p>
        </p:txBody>
      </p:sp>
      <p:sp>
        <p:nvSpPr>
          <p:cNvPr id="4" name="PlaceHolder 3"/>
          <p:cNvSpPr>
            <a:spLocks noGrp="1"/>
          </p:cNvSpPr>
          <p:nvPr>
            <p:ph type="sldNum" idx="2"/>
          </p:nvPr>
        </p:nvSpPr>
        <p:spPr/>
        <p:txBody>
          <a:bodyPr/>
          <a:p>
            <a:fld id="{A9A016C4-2BC3-453E-89FF-D34E1D2C9DED}" type="slidenum">
              <a:t>1</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
          <p:cNvSpPr/>
          <p:nvPr/>
        </p:nvSpPr>
        <p:spPr>
          <a:xfrm>
            <a:off x="1600200" y="1143000"/>
            <a:ext cx="6856920" cy="456120"/>
          </a:xfrm>
          <a:prstGeom prst="rect">
            <a:avLst/>
          </a:prstGeom>
          <a:noFill/>
          <a:ln w="18000">
            <a:noFill/>
          </a:ln>
        </p:spPr>
        <p:style>
          <a:lnRef idx="0"/>
          <a:fillRef idx="0"/>
          <a:effectRef idx="0"/>
          <a:fontRef idx="minor"/>
        </p:style>
      </p:sp>
      <p:sp>
        <p:nvSpPr>
          <p:cNvPr id="97" name=""/>
          <p:cNvSpPr/>
          <p:nvPr/>
        </p:nvSpPr>
        <p:spPr>
          <a:xfrm>
            <a:off x="2971800" y="26280"/>
            <a:ext cx="3979080" cy="887760"/>
          </a:xfrm>
          <a:prstGeom prst="rect">
            <a:avLst/>
          </a:prstGeom>
          <a:noFill/>
          <a:ln w="18000">
            <a:noFill/>
          </a:ln>
        </p:spPr>
        <p:style>
          <a:lnRef idx="0"/>
          <a:fillRef idx="0"/>
          <a:effectRef idx="0"/>
          <a:fontRef idx="minor"/>
        </p:style>
        <p:txBody>
          <a:bodyPr lIns="90000" rIns="90000" tIns="45000" bIns="45000" anchor="t">
            <a:noAutofit/>
          </a:bodyPr>
          <a:p>
            <a:pPr algn="ctr">
              <a:lnSpc>
                <a:spcPct val="100000"/>
              </a:lnSpc>
              <a:buNone/>
            </a:pPr>
            <a:r>
              <a:rPr b="1" lang="en-US" sz="2800" spc="-1" strike="noStrike">
                <a:solidFill>
                  <a:srgbClr val="000000"/>
                </a:solidFill>
                <a:latin typeface="DejaVu Sans"/>
                <a:ea typeface="DejaVu Sans"/>
              </a:rPr>
              <a:t>Xử lý ngoại lệ </a:t>
            </a:r>
            <a:endParaRPr b="0" lang="en-US" sz="2800" spc="-1" strike="noStrike">
              <a:latin typeface="Arial"/>
            </a:endParaRPr>
          </a:p>
          <a:p>
            <a:pPr>
              <a:lnSpc>
                <a:spcPct val="100000"/>
              </a:lnSpc>
              <a:buNone/>
            </a:pPr>
            <a:endParaRPr b="0" lang="en-US" sz="2800" spc="-1" strike="noStrike">
              <a:latin typeface="Arial"/>
            </a:endParaRPr>
          </a:p>
          <a:p>
            <a:pPr>
              <a:lnSpc>
                <a:spcPct val="100000"/>
              </a:lnSpc>
              <a:buNone/>
            </a:pPr>
            <a:endParaRPr b="0" lang="en-US" sz="2800" spc="-1" strike="noStrike">
              <a:latin typeface="Arial"/>
            </a:endParaRPr>
          </a:p>
        </p:txBody>
      </p:sp>
      <p:sp>
        <p:nvSpPr>
          <p:cNvPr id="98" name=""/>
          <p:cNvSpPr/>
          <p:nvPr/>
        </p:nvSpPr>
        <p:spPr>
          <a:xfrm>
            <a:off x="1600200" y="845640"/>
            <a:ext cx="7086240" cy="482472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spcBef>
                <a:spcPts val="1191"/>
              </a:spcBef>
              <a:spcAft>
                <a:spcPts val="992"/>
              </a:spcAft>
              <a:buNone/>
            </a:pPr>
            <a:r>
              <a:rPr b="0" lang="en-US" sz="1800" spc="-1" strike="noStrike">
                <a:latin typeface="Arial"/>
              </a:rPr>
              <a:t>Ngoại lệ (Exception) là một sự kiện xảy ra trong quá trình thực thi một chương trình làm gián đoạn luồng lệnh thông thường trong quá trình thực hiện chương trình. Ngoại lệ là các đối tượng biểu thị các lỗi có thể xảy ra trong chương trình Java.</a:t>
            </a:r>
            <a:endParaRPr b="0" lang="en-US" sz="1800" spc="-1" strike="noStrike">
              <a:latin typeface="Arial"/>
            </a:endParaRPr>
          </a:p>
          <a:p>
            <a:pPr algn="just">
              <a:lnSpc>
                <a:spcPct val="100000"/>
              </a:lnSpc>
              <a:spcBef>
                <a:spcPts val="1191"/>
              </a:spcBef>
              <a:spcAft>
                <a:spcPts val="992"/>
              </a:spcAft>
              <a:buNone/>
            </a:pPr>
            <a:r>
              <a:rPr b="0" lang="en-US" sz="1800" spc="-1" strike="noStrike">
                <a:latin typeface="Arial"/>
              </a:rPr>
              <a:t>Cách thức:</a:t>
            </a:r>
            <a:endParaRPr b="0" lang="en-US" sz="1800" spc="-1" strike="noStrike">
              <a:latin typeface="Arial"/>
            </a:endParaRPr>
          </a:p>
          <a:p>
            <a:pPr marL="216000" indent="-216000" algn="just">
              <a:lnSpc>
                <a:spcPct val="100000"/>
              </a:lnSpc>
              <a:spcBef>
                <a:spcPts val="1191"/>
              </a:spcBef>
              <a:spcAft>
                <a:spcPts val="992"/>
              </a:spcAft>
              <a:buClr>
                <a:srgbClr val="000000"/>
              </a:buClr>
              <a:buSzPct val="45000"/>
              <a:buFont typeface="Wingdings" charset="2"/>
              <a:buChar char=""/>
            </a:pPr>
            <a:r>
              <a:rPr b="0" lang="en-US" sz="1800" spc="-1" strike="noStrike">
                <a:latin typeface="Arial"/>
              </a:rPr>
              <a:t>Mỗi Thread có thể ném ra hoặc bắt ngoại lệ độc lập.</a:t>
            </a:r>
            <a:endParaRPr b="0" lang="en-US" sz="1800" spc="-1" strike="noStrike">
              <a:latin typeface="Arial"/>
            </a:endParaRPr>
          </a:p>
          <a:p>
            <a:pPr marL="216000" indent="-216000" algn="just">
              <a:lnSpc>
                <a:spcPct val="100000"/>
              </a:lnSpc>
              <a:spcBef>
                <a:spcPts val="1191"/>
              </a:spcBef>
              <a:spcAft>
                <a:spcPts val="992"/>
              </a:spcAft>
              <a:buClr>
                <a:srgbClr val="000000"/>
              </a:buClr>
              <a:buSzPct val="45000"/>
              <a:buFont typeface="Wingdings" charset="2"/>
              <a:buChar char=""/>
            </a:pPr>
            <a:r>
              <a:rPr b="0" lang="en-US" sz="1800" spc="-1" strike="noStrike">
                <a:latin typeface="Arial"/>
              </a:rPr>
              <a:t>Khi một Thread ném ra ngoại lệ, nó sẽ không ảnh hưởng trực tiếp đến các Thread khác.</a:t>
            </a:r>
            <a:endParaRPr b="0" lang="en-US" sz="1800" spc="-1" strike="noStrike">
              <a:latin typeface="Arial"/>
            </a:endParaRPr>
          </a:p>
          <a:p>
            <a:pPr algn="just">
              <a:lnSpc>
                <a:spcPct val="100000"/>
              </a:lnSpc>
              <a:spcBef>
                <a:spcPts val="1191"/>
              </a:spcBef>
              <a:spcAft>
                <a:spcPts val="992"/>
              </a:spcAft>
              <a:buNone/>
            </a:pPr>
            <a:r>
              <a:rPr b="1" lang="en-US" sz="1800" spc="-1" strike="noStrike">
                <a:solidFill>
                  <a:srgbClr val="ff0000"/>
                </a:solidFill>
                <a:latin typeface="Arial"/>
              </a:rPr>
              <a:t>Ngoại lệ không được bắt trong Thread sẽ khiến Thread đó bị chết (terminated).</a:t>
            </a:r>
            <a:endParaRPr b="0" lang="en-US" sz="1800" spc="-1" strike="noStrike">
              <a:latin typeface="Arial"/>
            </a:endParaRPr>
          </a:p>
          <a:p>
            <a:pPr algn="just">
              <a:lnSpc>
                <a:spcPct val="100000"/>
              </a:lnSpc>
              <a:spcBef>
                <a:spcPts val="1191"/>
              </a:spcBef>
              <a:spcAft>
                <a:spcPts val="992"/>
              </a:spcAft>
              <a:buNone/>
            </a:pPr>
            <a:r>
              <a:rPr b="0" lang="en-US" sz="1800" spc="-1" strike="noStrike">
                <a:latin typeface="Arial"/>
              </a:rPr>
              <a:t> </a:t>
            </a:r>
            <a:endParaRPr b="0" lang="en-US" sz="1800" spc="-1" strike="noStrike">
              <a:latin typeface="Arial"/>
            </a:endParaRPr>
          </a:p>
          <a:p>
            <a:pPr algn="just">
              <a:lnSpc>
                <a:spcPct val="100000"/>
              </a:lnSpc>
              <a:spcBef>
                <a:spcPts val="1191"/>
              </a:spcBef>
              <a:spcAft>
                <a:spcPts val="992"/>
              </a:spcAft>
              <a:buNone/>
            </a:pPr>
            <a:endParaRPr b="0" lang="en-US" sz="1800" spc="-1" strike="noStrike">
              <a:latin typeface="Arial"/>
            </a:endParaRPr>
          </a:p>
        </p:txBody>
      </p:sp>
      <p:sp>
        <p:nvSpPr>
          <p:cNvPr id="2" name="PlaceHolder 1"/>
          <p:cNvSpPr>
            <a:spLocks noGrp="1"/>
          </p:cNvSpPr>
          <p:nvPr>
            <p:ph type="sldNum" idx="5"/>
          </p:nvPr>
        </p:nvSpPr>
        <p:spPr/>
        <p:txBody>
          <a:bodyPr/>
          <a:p>
            <a:fld id="{38E22C4E-7171-401F-8341-B822FAB971AA}" type="slidenum">
              <a:t>2</a:t>
            </a:fld>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
          <p:cNvSpPr/>
          <p:nvPr/>
        </p:nvSpPr>
        <p:spPr>
          <a:xfrm>
            <a:off x="2971800" y="228600"/>
            <a:ext cx="3979080" cy="887760"/>
          </a:xfrm>
          <a:prstGeom prst="rect">
            <a:avLst/>
          </a:prstGeom>
          <a:noFill/>
          <a:ln w="18000">
            <a:noFill/>
          </a:ln>
        </p:spPr>
        <p:style>
          <a:lnRef idx="0"/>
          <a:fillRef idx="0"/>
          <a:effectRef idx="0"/>
          <a:fontRef idx="minor"/>
        </p:style>
        <p:txBody>
          <a:bodyPr lIns="90000" rIns="90000" tIns="45000" bIns="45000" anchor="t">
            <a:noAutofit/>
          </a:bodyPr>
          <a:p>
            <a:pPr algn="ctr">
              <a:lnSpc>
                <a:spcPct val="100000"/>
              </a:lnSpc>
              <a:buNone/>
            </a:pPr>
            <a:r>
              <a:rPr b="1" lang="en-US" sz="2800" spc="-1" strike="noStrike">
                <a:solidFill>
                  <a:srgbClr val="000000"/>
                </a:solidFill>
                <a:latin typeface="DejaVu Sans"/>
                <a:ea typeface="DejaVu Sans"/>
              </a:rPr>
              <a:t>Xử lý ngoại lệ </a:t>
            </a:r>
            <a:endParaRPr b="0" lang="en-US" sz="2800" spc="-1" strike="noStrike">
              <a:latin typeface="Arial"/>
            </a:endParaRPr>
          </a:p>
          <a:p>
            <a:pPr algn="ctr">
              <a:lnSpc>
                <a:spcPct val="100000"/>
              </a:lnSpc>
              <a:buNone/>
            </a:pPr>
            <a:endParaRPr b="0" lang="en-US" sz="2800" spc="-1" strike="noStrike">
              <a:latin typeface="Arial"/>
            </a:endParaRPr>
          </a:p>
          <a:p>
            <a:pPr algn="ctr">
              <a:lnSpc>
                <a:spcPct val="100000"/>
              </a:lnSpc>
              <a:buNone/>
            </a:pPr>
            <a:endParaRPr b="0" lang="en-US" sz="2800" spc="-1" strike="noStrike">
              <a:latin typeface="Arial"/>
            </a:endParaRPr>
          </a:p>
        </p:txBody>
      </p:sp>
      <p:sp>
        <p:nvSpPr>
          <p:cNvPr id="100" name=""/>
          <p:cNvSpPr/>
          <p:nvPr/>
        </p:nvSpPr>
        <p:spPr>
          <a:xfrm>
            <a:off x="2286000" y="1371600"/>
            <a:ext cx="5469120" cy="212904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buNone/>
            </a:pPr>
            <a:r>
              <a:rPr b="0" lang="en-US" sz="1800" spc="-1" strike="noStrike">
                <a:latin typeface="Arial"/>
              </a:rPr>
              <a:t>Ví dụ: Sau khi start một thread, nó không bao giờ có thể được start lại. Nếu bạn làm như vậy, một ngoại lệ IllegalThreadStateException sẽ xảy ra. </a:t>
            </a:r>
            <a:endParaRPr b="0" lang="en-US" sz="1800" spc="-1" strike="noStrike">
              <a:latin typeface="Arial"/>
            </a:endParaRPr>
          </a:p>
          <a:p>
            <a:pPr algn="just">
              <a:lnSpc>
                <a:spcPct val="100000"/>
              </a:lnSpc>
              <a:buNone/>
            </a:pPr>
            <a:endParaRPr b="0" lang="en-US" sz="1800" spc="-1" strike="noStrike">
              <a:latin typeface="Arial"/>
            </a:endParaRPr>
          </a:p>
        </p:txBody>
      </p:sp>
      <p:pic>
        <p:nvPicPr>
          <p:cNvPr id="101" name="" descr=""/>
          <p:cNvPicPr/>
          <p:nvPr/>
        </p:nvPicPr>
        <p:blipFill>
          <a:blip r:embed="rId1"/>
          <a:stretch/>
        </p:blipFill>
        <p:spPr>
          <a:xfrm>
            <a:off x="2431080" y="4114800"/>
            <a:ext cx="5798160" cy="762120"/>
          </a:xfrm>
          <a:prstGeom prst="rect">
            <a:avLst/>
          </a:prstGeom>
          <a:ln w="0">
            <a:noFill/>
          </a:ln>
        </p:spPr>
      </p:pic>
      <p:pic>
        <p:nvPicPr>
          <p:cNvPr id="102" name="" descr=""/>
          <p:cNvPicPr/>
          <p:nvPr/>
        </p:nvPicPr>
        <p:blipFill>
          <a:blip r:embed="rId2"/>
          <a:stretch/>
        </p:blipFill>
        <p:spPr>
          <a:xfrm>
            <a:off x="2403360" y="2586600"/>
            <a:ext cx="3768480" cy="1391040"/>
          </a:xfrm>
          <a:prstGeom prst="rect">
            <a:avLst/>
          </a:prstGeom>
          <a:ln w="0">
            <a:noFill/>
          </a:ln>
        </p:spPr>
      </p:pic>
      <p:sp>
        <p:nvSpPr>
          <p:cNvPr id="2" name="PlaceHolder 1"/>
          <p:cNvSpPr>
            <a:spLocks noGrp="1"/>
          </p:cNvSpPr>
          <p:nvPr>
            <p:ph type="sldNum" idx="5"/>
          </p:nvPr>
        </p:nvSpPr>
        <p:spPr/>
        <p:txBody>
          <a:bodyPr/>
          <a:p>
            <a:fld id="{DB2EBB7C-27D3-4868-97A1-E173D520541E}" type="slidenum">
              <a:t>3</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
          <p:cNvSpPr/>
          <p:nvPr/>
        </p:nvSpPr>
        <p:spPr>
          <a:xfrm>
            <a:off x="1604520" y="950400"/>
            <a:ext cx="7983720" cy="433980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buNone/>
            </a:pPr>
            <a:r>
              <a:rPr b="1" i="1" lang="en-US" sz="1800" spc="-1" strike="noStrike">
                <a:latin typeface="Arial"/>
              </a:rPr>
              <a:t>Ảnh hưởng đến chương trình:</a:t>
            </a:r>
            <a:endParaRPr b="0" lang="en-US" sz="1800" spc="-1" strike="noStrike">
              <a:latin typeface="Arial"/>
            </a:endParaRPr>
          </a:p>
          <a:p>
            <a:pPr algn="just">
              <a:lnSpc>
                <a:spcPct val="100000"/>
              </a:lnSpc>
              <a:buNone/>
            </a:pPr>
            <a:endParaRPr b="0" lang="en-US" sz="2000" spc="-1" strike="noStrike">
              <a:latin typeface="Arial"/>
            </a:endParaRPr>
          </a:p>
          <a:p>
            <a:pPr marL="216000" indent="-216000" algn="just">
              <a:lnSpc>
                <a:spcPct val="100000"/>
              </a:lnSpc>
              <a:buClr>
                <a:srgbClr val="000000"/>
              </a:buClr>
              <a:buSzPct val="45000"/>
              <a:buFont typeface="Wingdings" charset="2"/>
              <a:buChar char=""/>
            </a:pPr>
            <a:r>
              <a:rPr b="1" lang="en-US" sz="1800" spc="-1" strike="noStrike">
                <a:latin typeface="Arial"/>
              </a:rPr>
              <a:t>Xử lý ngoại lệ hiệu quả giúp:</a:t>
            </a:r>
            <a:endParaRPr b="0" lang="en-US" sz="1800" spc="-1" strike="noStrike">
              <a:latin typeface="Arial"/>
            </a:endParaRPr>
          </a:p>
          <a:p>
            <a:pPr algn="just">
              <a:lnSpc>
                <a:spcPct val="100000"/>
              </a:lnSpc>
              <a:buNone/>
            </a:pPr>
            <a:endParaRPr b="0" lang="en-US" sz="2000" spc="-1" strike="noStrike">
              <a:latin typeface="Arial"/>
            </a:endParaRPr>
          </a:p>
          <a:p>
            <a:pPr marL="216000" indent="-216000" algn="just">
              <a:lnSpc>
                <a:spcPct val="100000"/>
              </a:lnSpc>
              <a:buClr>
                <a:srgbClr val="000000"/>
              </a:buClr>
              <a:buSzPct val="45000"/>
              <a:buFont typeface="Wingdings" charset="2"/>
              <a:buChar char=""/>
            </a:pPr>
            <a:r>
              <a:rPr b="0" lang="en-US" sz="1800" spc="-1" strike="noStrike">
                <a:latin typeface="Arial"/>
              </a:rPr>
              <a:t>Ngăn chặn chương trình khỏi sập do lỗi trong Thread.</a:t>
            </a:r>
            <a:endParaRPr b="0" lang="en-US" sz="1800" spc="-1" strike="noStrike">
              <a:latin typeface="Arial"/>
            </a:endParaRPr>
          </a:p>
          <a:p>
            <a:pPr marL="216000" indent="-216000" algn="just">
              <a:lnSpc>
                <a:spcPct val="100000"/>
              </a:lnSpc>
              <a:buClr>
                <a:srgbClr val="000000"/>
              </a:buClr>
              <a:buSzPct val="45000"/>
              <a:buFont typeface="Wingdings" charset="2"/>
              <a:buChar char=""/>
            </a:pPr>
            <a:r>
              <a:rPr b="0" lang="en-US" sz="1800" spc="-1" strike="noStrike">
                <a:latin typeface="Arial"/>
              </a:rPr>
              <a:t>Duy trì tính ổn định của chương trình.</a:t>
            </a:r>
            <a:endParaRPr b="0" lang="en-US" sz="1800" spc="-1" strike="noStrike">
              <a:latin typeface="Arial"/>
            </a:endParaRPr>
          </a:p>
          <a:p>
            <a:pPr marL="216000" indent="-216000" algn="just">
              <a:lnSpc>
                <a:spcPct val="100000"/>
              </a:lnSpc>
              <a:buClr>
                <a:srgbClr val="000000"/>
              </a:buClr>
              <a:buSzPct val="45000"/>
              <a:buFont typeface="Wingdings" charset="2"/>
              <a:buChar char=""/>
            </a:pPr>
            <a:r>
              <a:rPr b="0" lang="en-US" sz="1800" spc="-1" strike="noStrike">
                <a:latin typeface="Arial"/>
              </a:rPr>
              <a:t>Cho phép thực hiện các hành động phục hồi phù hợp khi xảy ra lỗi.</a:t>
            </a:r>
            <a:endParaRPr b="0" lang="en-US" sz="1800" spc="-1" strike="noStrike">
              <a:latin typeface="Arial"/>
            </a:endParaRPr>
          </a:p>
          <a:p>
            <a:pPr algn="just">
              <a:lnSpc>
                <a:spcPct val="100000"/>
              </a:lnSpc>
              <a:buNone/>
            </a:pPr>
            <a:endParaRPr b="0" lang="en-US" sz="2000" spc="-1" strike="noStrike">
              <a:latin typeface="Arial"/>
            </a:endParaRPr>
          </a:p>
          <a:p>
            <a:pPr marL="216000" indent="-216000" algn="just">
              <a:lnSpc>
                <a:spcPct val="100000"/>
              </a:lnSpc>
              <a:buClr>
                <a:srgbClr val="000000"/>
              </a:buClr>
              <a:buSzPct val="45000"/>
              <a:buFont typeface="Wingdings" charset="2"/>
              <a:buChar char=""/>
            </a:pPr>
            <a:r>
              <a:rPr b="1" lang="en-US" sz="1800" spc="-1" strike="noStrike">
                <a:latin typeface="Arial"/>
              </a:rPr>
              <a:t>Xử lý ngoại lệ không tốt có thể dẫn đến:</a:t>
            </a:r>
            <a:endParaRPr b="0" lang="en-US" sz="1800" spc="-1" strike="noStrike">
              <a:latin typeface="Arial"/>
            </a:endParaRPr>
          </a:p>
          <a:p>
            <a:pPr algn="just">
              <a:lnSpc>
                <a:spcPct val="100000"/>
              </a:lnSpc>
              <a:buNone/>
            </a:pPr>
            <a:endParaRPr b="0" lang="en-US" sz="2000" spc="-1" strike="noStrike">
              <a:latin typeface="Arial"/>
            </a:endParaRPr>
          </a:p>
          <a:p>
            <a:pPr marL="216000" indent="-216000" algn="just">
              <a:lnSpc>
                <a:spcPct val="100000"/>
              </a:lnSpc>
              <a:buClr>
                <a:srgbClr val="000000"/>
              </a:buClr>
              <a:buSzPct val="45000"/>
              <a:buFont typeface="Wingdings" charset="2"/>
              <a:buChar char=""/>
            </a:pPr>
            <a:r>
              <a:rPr b="0" lang="en-US" sz="1800" spc="-1" strike="noStrike">
                <a:latin typeface="Arial"/>
              </a:rPr>
              <a:t>Sập chương trình đột ngột.</a:t>
            </a:r>
            <a:endParaRPr b="0" lang="en-US" sz="1800" spc="-1" strike="noStrike">
              <a:latin typeface="Arial"/>
            </a:endParaRPr>
          </a:p>
          <a:p>
            <a:pPr marL="216000" indent="-216000" algn="just">
              <a:lnSpc>
                <a:spcPct val="100000"/>
              </a:lnSpc>
              <a:buClr>
                <a:srgbClr val="000000"/>
              </a:buClr>
              <a:buSzPct val="45000"/>
              <a:buFont typeface="Wingdings" charset="2"/>
              <a:buChar char=""/>
            </a:pPr>
            <a:r>
              <a:rPr b="0" lang="en-US" sz="1800" spc="-1" strike="noStrike">
                <a:latin typeface="Arial"/>
              </a:rPr>
              <a:t>Mất dữ liệu.</a:t>
            </a:r>
            <a:endParaRPr b="0" lang="en-US" sz="1800" spc="-1" strike="noStrike">
              <a:latin typeface="Arial"/>
            </a:endParaRPr>
          </a:p>
          <a:p>
            <a:pPr marL="216000" indent="-216000" algn="just">
              <a:lnSpc>
                <a:spcPct val="100000"/>
              </a:lnSpc>
              <a:buClr>
                <a:srgbClr val="000000"/>
              </a:buClr>
              <a:buSzPct val="45000"/>
              <a:buFont typeface="Wingdings" charset="2"/>
              <a:buChar char=""/>
            </a:pPr>
            <a:r>
              <a:rPr b="0" lang="en-US" sz="1800" spc="-1" strike="noStrike">
                <a:latin typeface="Arial"/>
              </a:rPr>
              <a:t>Khó khăn trong việc gỡ lỗi và xác định nguyên nhân lỗi.</a:t>
            </a:r>
            <a:endParaRPr b="0" lang="en-US" sz="1800" spc="-1" strike="noStrike">
              <a:latin typeface="Arial"/>
            </a:endParaRPr>
          </a:p>
          <a:p>
            <a:pPr algn="just">
              <a:lnSpc>
                <a:spcPct val="100000"/>
              </a:lnSpc>
              <a:buNone/>
            </a:pPr>
            <a:endParaRPr b="0" lang="en-US" sz="2000" spc="-1" strike="noStrike">
              <a:latin typeface="Arial"/>
            </a:endParaRPr>
          </a:p>
        </p:txBody>
      </p:sp>
      <p:sp>
        <p:nvSpPr>
          <p:cNvPr id="104" name=""/>
          <p:cNvSpPr/>
          <p:nvPr/>
        </p:nvSpPr>
        <p:spPr>
          <a:xfrm>
            <a:off x="2971800" y="228600"/>
            <a:ext cx="3979080" cy="887760"/>
          </a:xfrm>
          <a:prstGeom prst="rect">
            <a:avLst/>
          </a:prstGeom>
          <a:noFill/>
          <a:ln w="18000">
            <a:noFill/>
          </a:ln>
        </p:spPr>
        <p:style>
          <a:lnRef idx="0"/>
          <a:fillRef idx="0"/>
          <a:effectRef idx="0"/>
          <a:fontRef idx="minor"/>
        </p:style>
        <p:txBody>
          <a:bodyPr lIns="90000" rIns="90000" tIns="45000" bIns="45000" anchor="t">
            <a:noAutofit/>
          </a:bodyPr>
          <a:p>
            <a:pPr algn="ctr">
              <a:lnSpc>
                <a:spcPct val="100000"/>
              </a:lnSpc>
              <a:buNone/>
            </a:pPr>
            <a:r>
              <a:rPr b="1" lang="en-US" sz="2800" spc="-1" strike="noStrike">
                <a:solidFill>
                  <a:srgbClr val="000000"/>
                </a:solidFill>
                <a:latin typeface="DejaVu Sans"/>
                <a:ea typeface="DejaVu Sans"/>
              </a:rPr>
              <a:t>Xử lý ngoại lệ </a:t>
            </a:r>
            <a:endParaRPr b="0" lang="en-US" sz="2800" spc="-1" strike="noStrike">
              <a:latin typeface="Arial"/>
            </a:endParaRPr>
          </a:p>
          <a:p>
            <a:pPr>
              <a:lnSpc>
                <a:spcPct val="100000"/>
              </a:lnSpc>
              <a:buNone/>
            </a:pPr>
            <a:endParaRPr b="0" lang="en-US" sz="2800" spc="-1" strike="noStrike">
              <a:latin typeface="Arial"/>
            </a:endParaRPr>
          </a:p>
          <a:p>
            <a:pPr>
              <a:lnSpc>
                <a:spcPct val="100000"/>
              </a:lnSpc>
              <a:buNone/>
            </a:pPr>
            <a:endParaRPr b="0" lang="en-US" sz="2800" spc="-1" strike="noStrike">
              <a:latin typeface="Arial"/>
            </a:endParaRPr>
          </a:p>
        </p:txBody>
      </p:sp>
      <p:sp>
        <p:nvSpPr>
          <p:cNvPr id="2" name="PlaceHolder 1"/>
          <p:cNvSpPr>
            <a:spLocks noGrp="1"/>
          </p:cNvSpPr>
          <p:nvPr>
            <p:ph type="sldNum" idx="5"/>
          </p:nvPr>
        </p:nvSpPr>
        <p:spPr/>
        <p:txBody>
          <a:bodyPr/>
          <a:p>
            <a:fld id="{971180D5-BF7E-4434-BF50-210F12EF4A61}" type="slidenum">
              <a:t>4</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
          <p:cNvSpPr/>
          <p:nvPr/>
        </p:nvSpPr>
        <p:spPr>
          <a:xfrm>
            <a:off x="2971800" y="228600"/>
            <a:ext cx="3979080" cy="887760"/>
          </a:xfrm>
          <a:prstGeom prst="rect">
            <a:avLst/>
          </a:prstGeom>
          <a:noFill/>
          <a:ln w="18000">
            <a:noFill/>
          </a:ln>
        </p:spPr>
        <p:style>
          <a:lnRef idx="0"/>
          <a:fillRef idx="0"/>
          <a:effectRef idx="0"/>
          <a:fontRef idx="minor"/>
        </p:style>
        <p:txBody>
          <a:bodyPr lIns="90000" rIns="90000" tIns="45000" bIns="45000" anchor="t">
            <a:noAutofit/>
          </a:bodyPr>
          <a:p>
            <a:pPr algn="ctr">
              <a:lnSpc>
                <a:spcPct val="100000"/>
              </a:lnSpc>
              <a:buNone/>
            </a:pPr>
            <a:r>
              <a:rPr b="1" lang="en-US" sz="2800" spc="-1" strike="noStrike">
                <a:solidFill>
                  <a:srgbClr val="000000"/>
                </a:solidFill>
                <a:latin typeface="DejaVu Sans"/>
                <a:ea typeface="DejaVu Sans"/>
              </a:rPr>
              <a:t>Xử lý ngoại lệ </a:t>
            </a:r>
            <a:endParaRPr b="0" lang="en-US" sz="2800" spc="-1" strike="noStrike">
              <a:latin typeface="Arial"/>
            </a:endParaRPr>
          </a:p>
          <a:p>
            <a:pPr>
              <a:lnSpc>
                <a:spcPct val="100000"/>
              </a:lnSpc>
              <a:buNone/>
            </a:pPr>
            <a:endParaRPr b="0" lang="en-US" sz="2800" spc="-1" strike="noStrike">
              <a:latin typeface="Arial"/>
            </a:endParaRPr>
          </a:p>
          <a:p>
            <a:pPr>
              <a:lnSpc>
                <a:spcPct val="100000"/>
              </a:lnSpc>
              <a:buNone/>
            </a:pPr>
            <a:endParaRPr b="0" lang="en-US" sz="2800" spc="-1" strike="noStrike">
              <a:latin typeface="Arial"/>
            </a:endParaRPr>
          </a:p>
        </p:txBody>
      </p:sp>
      <p:sp>
        <p:nvSpPr>
          <p:cNvPr id="106" name=""/>
          <p:cNvSpPr/>
          <p:nvPr/>
        </p:nvSpPr>
        <p:spPr>
          <a:xfrm>
            <a:off x="1977120" y="685800"/>
            <a:ext cx="7983720" cy="469728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buNone/>
            </a:pPr>
            <a:r>
              <a:rPr b="0" lang="en-US" sz="1800" spc="-1" strike="noStrike">
                <a:latin typeface="Arial"/>
              </a:rPr>
              <a:t>Cách sử dụng:</a:t>
            </a:r>
            <a:endParaRPr b="0" lang="en-US" sz="1800" spc="-1" strike="noStrike">
              <a:latin typeface="Arial"/>
            </a:endParaRPr>
          </a:p>
          <a:p>
            <a:pPr algn="just">
              <a:lnSpc>
                <a:spcPct val="100000"/>
              </a:lnSpc>
              <a:buNone/>
            </a:pPr>
            <a:endParaRPr b="0" lang="en-US" sz="1800" spc="-1" strike="noStrike">
              <a:latin typeface="Arial"/>
            </a:endParaRPr>
          </a:p>
          <a:p>
            <a:pPr algn="just">
              <a:lnSpc>
                <a:spcPct val="100000"/>
              </a:lnSpc>
              <a:buNone/>
            </a:pPr>
            <a:r>
              <a:rPr b="0" lang="en-US" sz="1800" spc="-1" strike="noStrike">
                <a:latin typeface="Arial"/>
              </a:rPr>
              <a:t>1. Xác định mã có thể ném ra ngoại lệ:</a:t>
            </a:r>
            <a:endParaRPr b="0" lang="en-US" sz="1800" spc="-1" strike="noStrike">
              <a:latin typeface="Arial"/>
            </a:endParaRPr>
          </a:p>
          <a:p>
            <a:pPr algn="just">
              <a:lnSpc>
                <a:spcPct val="100000"/>
              </a:lnSpc>
              <a:buNone/>
            </a:pPr>
            <a:endParaRPr b="0" lang="en-US" sz="1800" spc="-1" strike="noStrike">
              <a:latin typeface="Arial"/>
            </a:endParaRPr>
          </a:p>
          <a:p>
            <a:pPr algn="just">
              <a:lnSpc>
                <a:spcPct val="100000"/>
              </a:lnSpc>
              <a:buNone/>
            </a:pPr>
            <a:r>
              <a:rPr b="0" lang="en-US" sz="1800" spc="-1" strike="noStrike">
                <a:latin typeface="Arial"/>
              </a:rPr>
              <a:t>Phân tích luồng code trong Thread và xác định các đoạn mã có khả năng xảy ra lỗi. Ví dụ: chia cho 0, truy cập phần tử mảng không tồn tại, mở tệp không tồn tại, v.v.</a:t>
            </a:r>
            <a:endParaRPr b="0" lang="en-US" sz="1800" spc="-1" strike="noStrike">
              <a:latin typeface="Arial"/>
            </a:endParaRPr>
          </a:p>
          <a:p>
            <a:pPr algn="just">
              <a:lnSpc>
                <a:spcPct val="100000"/>
              </a:lnSpc>
              <a:buNone/>
            </a:pPr>
            <a:endParaRPr b="0" lang="en-US" sz="1800" spc="-1" strike="noStrike">
              <a:latin typeface="Arial"/>
            </a:endParaRPr>
          </a:p>
          <a:p>
            <a:pPr algn="just">
              <a:lnSpc>
                <a:spcPct val="100000"/>
              </a:lnSpc>
              <a:buNone/>
            </a:pPr>
            <a:r>
              <a:rPr b="0" lang="en-US" sz="1800" spc="-1" strike="noStrike">
                <a:latin typeface="Arial"/>
              </a:rPr>
              <a:t>2. Bao bọc mã có thể ném ra ngoại lệ trong khối try:</a:t>
            </a:r>
            <a:endParaRPr b="0" lang="en-US" sz="1800" spc="-1" strike="noStrike">
              <a:latin typeface="Arial"/>
            </a:endParaRPr>
          </a:p>
          <a:p>
            <a:pPr lvl="1" marL="432000" indent="-216000" algn="just">
              <a:lnSpc>
                <a:spcPct val="100000"/>
              </a:lnSpc>
              <a:buClr>
                <a:srgbClr val="000000"/>
              </a:buClr>
              <a:buSzPct val="45000"/>
              <a:buFont typeface="Wingdings" charset="2"/>
              <a:buChar char=""/>
            </a:pPr>
            <a:r>
              <a:rPr b="0" lang="en-US" sz="1800" spc="-1" strike="noStrike">
                <a:latin typeface="Arial"/>
              </a:rPr>
              <a:t>Sử dụng từ khóa try để bắt đầu khối.</a:t>
            </a:r>
            <a:endParaRPr b="0" lang="en-US" sz="1800" spc="-1" strike="noStrike">
              <a:latin typeface="Arial"/>
            </a:endParaRPr>
          </a:p>
          <a:p>
            <a:pPr lvl="1" marL="432000" indent="-216000" algn="just">
              <a:lnSpc>
                <a:spcPct val="100000"/>
              </a:lnSpc>
              <a:buClr>
                <a:srgbClr val="000000"/>
              </a:buClr>
              <a:buSzPct val="45000"/>
              <a:buFont typeface="Wingdings" charset="2"/>
              <a:buChar char=""/>
            </a:pPr>
            <a:r>
              <a:rPr b="0" lang="en-US" sz="1800" spc="-1" strike="noStrike">
                <a:latin typeface="Arial"/>
              </a:rPr>
              <a:t>Đặt mã có thể ném ra ngoại lệ vào trong khối try.</a:t>
            </a:r>
            <a:endParaRPr b="0" lang="en-US" sz="1800" spc="-1" strike="noStrike">
              <a:latin typeface="Arial"/>
            </a:endParaRPr>
          </a:p>
          <a:p>
            <a:pPr algn="just">
              <a:lnSpc>
                <a:spcPct val="100000"/>
              </a:lnSpc>
              <a:buNone/>
            </a:pPr>
            <a:endParaRPr b="0" lang="en-US" sz="1800" spc="-1" strike="noStrike">
              <a:latin typeface="Arial"/>
            </a:endParaRPr>
          </a:p>
          <a:p>
            <a:pPr algn="just">
              <a:lnSpc>
                <a:spcPct val="100000"/>
              </a:lnSpc>
              <a:buNone/>
            </a:pPr>
            <a:r>
              <a:rPr b="0" lang="en-US" sz="1800" spc="-1" strike="noStrike">
                <a:latin typeface="Arial"/>
              </a:rPr>
              <a:t>3. Khai báo khối catch để xử lý ngoại lệ:</a:t>
            </a:r>
            <a:endParaRPr b="0" lang="en-US" sz="1800" spc="-1" strike="noStrike">
              <a:latin typeface="Arial"/>
            </a:endParaRPr>
          </a:p>
          <a:p>
            <a:pPr lvl="1" marL="432000" indent="-216000" algn="just">
              <a:lnSpc>
                <a:spcPct val="100000"/>
              </a:lnSpc>
              <a:buClr>
                <a:srgbClr val="000000"/>
              </a:buClr>
              <a:buSzPct val="45000"/>
              <a:buFont typeface="Wingdings" charset="2"/>
              <a:buChar char=""/>
            </a:pPr>
            <a:r>
              <a:rPr b="0" lang="en-US" sz="1800" spc="-1" strike="noStrike">
                <a:latin typeface="Arial"/>
              </a:rPr>
              <a:t>Sử dụng từ khóa catch sau khối try.</a:t>
            </a:r>
            <a:endParaRPr b="0" lang="en-US" sz="1800" spc="-1" strike="noStrike">
              <a:latin typeface="Arial"/>
            </a:endParaRPr>
          </a:p>
          <a:p>
            <a:pPr lvl="1" marL="432000" indent="-216000" algn="just">
              <a:lnSpc>
                <a:spcPct val="100000"/>
              </a:lnSpc>
              <a:buClr>
                <a:srgbClr val="000000"/>
              </a:buClr>
              <a:buSzPct val="45000"/>
              <a:buFont typeface="Wingdings" charset="2"/>
              <a:buChar char=""/>
            </a:pPr>
            <a:r>
              <a:rPr b="0" lang="en-US" sz="1800" spc="-1" strike="noStrike">
                <a:latin typeface="Arial"/>
              </a:rPr>
              <a:t>Chỉ ra loại ngoại lệ muốn bắt trong ngoặc đơn sau catch.</a:t>
            </a:r>
            <a:endParaRPr b="0" lang="en-US" sz="1800" spc="-1" strike="noStrike">
              <a:latin typeface="Arial"/>
            </a:endParaRPr>
          </a:p>
          <a:p>
            <a:pPr algn="just">
              <a:lnSpc>
                <a:spcPct val="100000"/>
              </a:lnSpc>
              <a:buNone/>
            </a:pPr>
            <a:r>
              <a:rPr b="0" lang="en-US" sz="1800" spc="-1" strike="noStrike">
                <a:latin typeface="Arial"/>
              </a:rPr>
              <a:t>Trong khối catch, viết mã để xử lý ngoại lệ đã bắt được.</a:t>
            </a:r>
            <a:endParaRPr b="0" lang="en-US" sz="1800" spc="-1" strike="noStrike">
              <a:latin typeface="Arial"/>
            </a:endParaRPr>
          </a:p>
          <a:p>
            <a:pPr algn="just">
              <a:lnSpc>
                <a:spcPct val="100000"/>
              </a:lnSpc>
              <a:buNone/>
            </a:pPr>
            <a:endParaRPr b="0" lang="en-US" sz="1800" spc="-1" strike="noStrike">
              <a:latin typeface="Arial"/>
            </a:endParaRPr>
          </a:p>
          <a:p>
            <a:pPr algn="just">
              <a:lnSpc>
                <a:spcPct val="100000"/>
              </a:lnSpc>
              <a:buNone/>
            </a:pPr>
            <a:endParaRPr b="0" lang="en-US" sz="1800" spc="-1" strike="noStrike">
              <a:latin typeface="Arial"/>
            </a:endParaRPr>
          </a:p>
        </p:txBody>
      </p:sp>
      <p:sp>
        <p:nvSpPr>
          <p:cNvPr id="2" name="PlaceHolder 1"/>
          <p:cNvSpPr>
            <a:spLocks noGrp="1"/>
          </p:cNvSpPr>
          <p:nvPr>
            <p:ph type="sldNum" idx="5"/>
          </p:nvPr>
        </p:nvSpPr>
        <p:spPr/>
        <p:txBody>
          <a:bodyPr/>
          <a:p>
            <a:fld id="{2D4959A1-2720-44B1-9419-9B2F9E4683DB}" type="slidenum">
              <a:t>5</a:t>
            </a:fld>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
          <p:cNvSpPr/>
          <p:nvPr/>
        </p:nvSpPr>
        <p:spPr>
          <a:xfrm>
            <a:off x="2971800" y="228600"/>
            <a:ext cx="3979080" cy="887760"/>
          </a:xfrm>
          <a:prstGeom prst="rect">
            <a:avLst/>
          </a:prstGeom>
          <a:noFill/>
          <a:ln w="18000">
            <a:noFill/>
          </a:ln>
        </p:spPr>
        <p:style>
          <a:lnRef idx="0"/>
          <a:fillRef idx="0"/>
          <a:effectRef idx="0"/>
          <a:fontRef idx="minor"/>
        </p:style>
        <p:txBody>
          <a:bodyPr lIns="90000" rIns="90000" tIns="45000" bIns="45000" anchor="t">
            <a:noAutofit/>
          </a:bodyPr>
          <a:p>
            <a:pPr algn="ctr">
              <a:lnSpc>
                <a:spcPct val="100000"/>
              </a:lnSpc>
              <a:buNone/>
            </a:pPr>
            <a:r>
              <a:rPr b="1" lang="en-US" sz="2800" spc="-1" strike="noStrike">
                <a:solidFill>
                  <a:srgbClr val="000000"/>
                </a:solidFill>
                <a:latin typeface="DejaVu Sans"/>
                <a:ea typeface="DejaVu Sans"/>
              </a:rPr>
              <a:t>Xử lý ngoại lệ </a:t>
            </a:r>
            <a:endParaRPr b="0" lang="en-US" sz="2800" spc="-1" strike="noStrike">
              <a:latin typeface="Arial"/>
            </a:endParaRPr>
          </a:p>
          <a:p>
            <a:pPr>
              <a:lnSpc>
                <a:spcPct val="100000"/>
              </a:lnSpc>
              <a:buNone/>
            </a:pPr>
            <a:endParaRPr b="0" lang="en-US" sz="2800" spc="-1" strike="noStrike">
              <a:latin typeface="Arial"/>
            </a:endParaRPr>
          </a:p>
          <a:p>
            <a:pPr>
              <a:lnSpc>
                <a:spcPct val="100000"/>
              </a:lnSpc>
              <a:buNone/>
            </a:pPr>
            <a:endParaRPr b="0" lang="en-US" sz="2800" spc="-1" strike="noStrike">
              <a:latin typeface="Arial"/>
            </a:endParaRPr>
          </a:p>
        </p:txBody>
      </p:sp>
      <p:sp>
        <p:nvSpPr>
          <p:cNvPr id="108" name=""/>
          <p:cNvSpPr/>
          <p:nvPr/>
        </p:nvSpPr>
        <p:spPr>
          <a:xfrm>
            <a:off x="1371600" y="1371600"/>
            <a:ext cx="7086240" cy="433980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buNone/>
            </a:pPr>
            <a:r>
              <a:rPr b="0" lang="en-US" sz="1800" spc="-1" strike="noStrike">
                <a:latin typeface="Arial"/>
              </a:rPr>
              <a:t>Sử dụng Thread.UncaughtExceptionHandler để xử lý ngoại lệ không được bắt trong Thread</a:t>
            </a:r>
            <a:endParaRPr b="0" lang="en-US" sz="1800" spc="-1" strike="noStrike">
              <a:latin typeface="Arial"/>
            </a:endParaRPr>
          </a:p>
          <a:p>
            <a:pPr algn="just">
              <a:lnSpc>
                <a:spcPct val="100000"/>
              </a:lnSpc>
              <a:buNone/>
            </a:pPr>
            <a:endParaRPr b="0" lang="en-US" sz="1800" spc="-1" strike="noStrike">
              <a:latin typeface="Arial"/>
            </a:endParaRPr>
          </a:p>
          <a:p>
            <a:pPr algn="just">
              <a:lnSpc>
                <a:spcPct val="100000"/>
              </a:lnSpc>
              <a:buNone/>
            </a:pPr>
            <a:r>
              <a:rPr b="0" lang="en-US" sz="1800" spc="-1" strike="noStrike">
                <a:latin typeface="Arial"/>
              </a:rPr>
              <a:t>-Thread.UncaughtExceptionHandler là một giao diện trong Java được sử dụng để xử lý các ngoại lệ không được bắt trong Thread. Bằng cách triển khai giao diện này và thiết lập nó cho mỗi luồng, bạn có thể xử lý các ngoại lệ không được bắt trước đó.</a:t>
            </a:r>
            <a:endParaRPr b="0" lang="en-US" sz="1800" spc="-1" strike="noStrike">
              <a:latin typeface="Arial"/>
            </a:endParaRPr>
          </a:p>
          <a:p>
            <a:pPr algn="just">
              <a:lnSpc>
                <a:spcPct val="100000"/>
              </a:lnSpc>
              <a:buNone/>
            </a:pPr>
            <a:endParaRPr b="0" lang="en-US" sz="1800" spc="-1" strike="noStrike">
              <a:latin typeface="Arial"/>
            </a:endParaRPr>
          </a:p>
          <a:p>
            <a:pPr algn="just">
              <a:lnSpc>
                <a:spcPct val="100000"/>
              </a:lnSpc>
              <a:buNone/>
            </a:pPr>
            <a:endParaRPr b="0" lang="en-US" sz="1800" spc="-1" strike="noStrike">
              <a:latin typeface="Arial"/>
            </a:endParaRPr>
          </a:p>
          <a:p>
            <a:pPr algn="just">
              <a:lnSpc>
                <a:spcPct val="100000"/>
              </a:lnSpc>
              <a:buNone/>
            </a:pPr>
            <a:endParaRPr b="0" lang="en-US" sz="1800" spc="-1" strike="noStrike">
              <a:latin typeface="Arial"/>
            </a:endParaRPr>
          </a:p>
        </p:txBody>
      </p:sp>
      <p:sp>
        <p:nvSpPr>
          <p:cNvPr id="2" name="PlaceHolder 1"/>
          <p:cNvSpPr>
            <a:spLocks noGrp="1"/>
          </p:cNvSpPr>
          <p:nvPr>
            <p:ph type="sldNum" idx="5"/>
          </p:nvPr>
        </p:nvSpPr>
        <p:spPr/>
        <p:txBody>
          <a:bodyPr/>
          <a:p>
            <a:fld id="{C5DAB54D-12F5-4F74-BB4F-267D9FAF322C}" type="slidenum">
              <a:t>6</a:t>
            </a:fld>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
          <p:cNvSpPr/>
          <p:nvPr/>
        </p:nvSpPr>
        <p:spPr>
          <a:xfrm>
            <a:off x="2971800" y="228600"/>
            <a:ext cx="3979080" cy="887760"/>
          </a:xfrm>
          <a:prstGeom prst="rect">
            <a:avLst/>
          </a:prstGeom>
          <a:noFill/>
          <a:ln w="18000">
            <a:noFill/>
          </a:ln>
        </p:spPr>
        <p:style>
          <a:lnRef idx="0"/>
          <a:fillRef idx="0"/>
          <a:effectRef idx="0"/>
          <a:fontRef idx="minor"/>
        </p:style>
        <p:txBody>
          <a:bodyPr lIns="90000" rIns="90000" tIns="45000" bIns="45000" anchor="t">
            <a:noAutofit/>
          </a:bodyPr>
          <a:p>
            <a:pPr algn="ctr">
              <a:lnSpc>
                <a:spcPct val="100000"/>
              </a:lnSpc>
              <a:buNone/>
            </a:pPr>
            <a:r>
              <a:rPr b="1" lang="en-US" sz="2800" spc="-1" strike="noStrike">
                <a:solidFill>
                  <a:srgbClr val="000000"/>
                </a:solidFill>
                <a:latin typeface="DejaVu Sans"/>
                <a:ea typeface="DejaVu Sans"/>
              </a:rPr>
              <a:t>Xử lý ngoại lệ </a:t>
            </a:r>
            <a:endParaRPr b="0" lang="en-US" sz="2800" spc="-1" strike="noStrike">
              <a:latin typeface="Arial"/>
            </a:endParaRPr>
          </a:p>
          <a:p>
            <a:pPr>
              <a:lnSpc>
                <a:spcPct val="100000"/>
              </a:lnSpc>
              <a:buNone/>
            </a:pPr>
            <a:endParaRPr b="0" lang="en-US" sz="2800" spc="-1" strike="noStrike">
              <a:latin typeface="Arial"/>
            </a:endParaRPr>
          </a:p>
          <a:p>
            <a:pPr>
              <a:lnSpc>
                <a:spcPct val="100000"/>
              </a:lnSpc>
              <a:buNone/>
            </a:pPr>
            <a:endParaRPr b="0" lang="en-US" sz="2800" spc="-1" strike="noStrike">
              <a:latin typeface="Arial"/>
            </a:endParaRPr>
          </a:p>
        </p:txBody>
      </p:sp>
      <p:sp>
        <p:nvSpPr>
          <p:cNvPr id="110" name=""/>
          <p:cNvSpPr/>
          <p:nvPr/>
        </p:nvSpPr>
        <p:spPr>
          <a:xfrm>
            <a:off x="1371960" y="918000"/>
            <a:ext cx="7086240" cy="433980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buNone/>
            </a:pPr>
            <a:r>
              <a:rPr b="0" lang="en-US" sz="1800" spc="-1" strike="noStrike">
                <a:latin typeface="Arial"/>
              </a:rPr>
              <a:t>Sử dụng Thread.UncaughtExceptionHandler để xử lý ngoại lệ không được bắt trong Thread</a:t>
            </a:r>
            <a:endParaRPr b="0" lang="en-US" sz="1800" spc="-1" strike="noStrike">
              <a:latin typeface="Arial"/>
            </a:endParaRPr>
          </a:p>
          <a:p>
            <a:pPr algn="just">
              <a:lnSpc>
                <a:spcPct val="100000"/>
              </a:lnSpc>
              <a:buNone/>
            </a:pPr>
            <a:endParaRPr b="0" lang="en-US" sz="1800" spc="-1" strike="noStrike">
              <a:latin typeface="Arial"/>
            </a:endParaRPr>
          </a:p>
          <a:p>
            <a:pPr algn="just">
              <a:lnSpc>
                <a:spcPct val="100000"/>
              </a:lnSpc>
              <a:buNone/>
            </a:pPr>
            <a:r>
              <a:rPr b="0" lang="en-US" sz="1800" spc="-1" strike="noStrike">
                <a:latin typeface="Arial"/>
              </a:rPr>
              <a:t>Dưới đây là cách sử dụng “ Thread.UncaughtExceptionHandler “:</a:t>
            </a:r>
            <a:endParaRPr b="0" lang="en-US" sz="1800" spc="-1" strike="noStrike">
              <a:latin typeface="Arial"/>
            </a:endParaRPr>
          </a:p>
          <a:p>
            <a:pPr algn="just">
              <a:lnSpc>
                <a:spcPct val="100000"/>
              </a:lnSpc>
              <a:buNone/>
            </a:pPr>
            <a:endParaRPr b="0" lang="en-US" sz="1800" spc="-1" strike="noStrike">
              <a:latin typeface="Arial"/>
            </a:endParaRPr>
          </a:p>
          <a:p>
            <a:pPr algn="just">
              <a:lnSpc>
                <a:spcPct val="100000"/>
              </a:lnSpc>
              <a:buNone/>
            </a:pPr>
            <a:r>
              <a:rPr b="0" lang="en-US" sz="1800" spc="-1" strike="noStrike">
                <a:latin typeface="Arial"/>
              </a:rPr>
              <a:t>Triển khai giao diện Thread.UncaughtExceptionHandler bằng cách xây dựng một lớp mới và triển khai phương thức “ uncaughtException() “.</a:t>
            </a:r>
            <a:endParaRPr b="0" lang="en-US" sz="1800" spc="-1" strike="noStrike">
              <a:latin typeface="Arial"/>
            </a:endParaRPr>
          </a:p>
          <a:p>
            <a:pPr algn="just">
              <a:lnSpc>
                <a:spcPct val="100000"/>
              </a:lnSpc>
              <a:buNone/>
            </a:pPr>
            <a:r>
              <a:rPr b="0" lang="en-US" sz="1800" spc="-1" strike="noStrike">
                <a:latin typeface="Arial"/>
              </a:rPr>
              <a:t>Sử dụng phương thức “ setUncaughtExceptionHandler() “ để thiết lập một Thread.UncaughtExceptionHandler cho mỗi luồng bạn muốn xử lý ngoại lệ.</a:t>
            </a:r>
            <a:endParaRPr b="0" lang="en-US" sz="1800" spc="-1" strike="noStrike">
              <a:latin typeface="Arial"/>
            </a:endParaRPr>
          </a:p>
          <a:p>
            <a:pPr algn="just">
              <a:lnSpc>
                <a:spcPct val="100000"/>
              </a:lnSpc>
              <a:buNone/>
            </a:pPr>
            <a:r>
              <a:rPr b="0" lang="en-US" sz="1800" spc="-1" strike="noStrike">
                <a:latin typeface="Arial"/>
              </a:rPr>
              <a:t>.</a:t>
            </a:r>
            <a:endParaRPr b="0" lang="en-US" sz="1800" spc="-1" strike="noStrike">
              <a:latin typeface="Arial"/>
            </a:endParaRPr>
          </a:p>
          <a:p>
            <a:pPr algn="just">
              <a:lnSpc>
                <a:spcPct val="100000"/>
              </a:lnSpc>
              <a:buNone/>
            </a:pPr>
            <a:endParaRPr b="0" lang="en-US" sz="1800" spc="-1" strike="noStrike">
              <a:latin typeface="Arial"/>
            </a:endParaRPr>
          </a:p>
          <a:p>
            <a:pPr algn="just">
              <a:lnSpc>
                <a:spcPct val="100000"/>
              </a:lnSpc>
              <a:buNone/>
            </a:pPr>
            <a:endParaRPr b="0" lang="en-US" sz="1800" spc="-1" strike="noStrike">
              <a:latin typeface="Arial"/>
            </a:endParaRPr>
          </a:p>
          <a:p>
            <a:pPr algn="just">
              <a:lnSpc>
                <a:spcPct val="100000"/>
              </a:lnSpc>
              <a:buNone/>
            </a:pPr>
            <a:endParaRPr b="0" lang="en-US" sz="1800" spc="-1" strike="noStrike">
              <a:latin typeface="Arial"/>
            </a:endParaRPr>
          </a:p>
        </p:txBody>
      </p:sp>
      <p:sp>
        <p:nvSpPr>
          <p:cNvPr id="2" name="PlaceHolder 1"/>
          <p:cNvSpPr>
            <a:spLocks noGrp="1"/>
          </p:cNvSpPr>
          <p:nvPr>
            <p:ph type="sldNum" idx="5"/>
          </p:nvPr>
        </p:nvSpPr>
        <p:spPr/>
        <p:txBody>
          <a:bodyPr/>
          <a:p>
            <a:fld id="{763E44B8-D28C-4B2F-A457-9BB71CE4BFCF}" type="slidenum">
              <a:t>7</a:t>
            </a:fld>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
          <p:cNvSpPr/>
          <p:nvPr/>
        </p:nvSpPr>
        <p:spPr>
          <a:xfrm>
            <a:off x="2971800" y="228600"/>
            <a:ext cx="3979080" cy="887760"/>
          </a:xfrm>
          <a:prstGeom prst="rect">
            <a:avLst/>
          </a:prstGeom>
          <a:noFill/>
          <a:ln w="18000">
            <a:noFill/>
          </a:ln>
        </p:spPr>
        <p:style>
          <a:lnRef idx="0"/>
          <a:fillRef idx="0"/>
          <a:effectRef idx="0"/>
          <a:fontRef idx="minor"/>
        </p:style>
        <p:txBody>
          <a:bodyPr lIns="90000" rIns="90000" tIns="45000" bIns="45000" anchor="t">
            <a:noAutofit/>
          </a:bodyPr>
          <a:p>
            <a:pPr algn="ctr">
              <a:lnSpc>
                <a:spcPct val="100000"/>
              </a:lnSpc>
              <a:buNone/>
            </a:pPr>
            <a:r>
              <a:rPr b="1" lang="en-US" sz="2800" spc="-1" strike="noStrike">
                <a:solidFill>
                  <a:srgbClr val="000000"/>
                </a:solidFill>
                <a:latin typeface="DejaVu Sans"/>
                <a:ea typeface="DejaVu Sans"/>
              </a:rPr>
              <a:t>Xử lý ngoại lệ </a:t>
            </a:r>
            <a:endParaRPr b="0" lang="en-US" sz="2800" spc="-1" strike="noStrike">
              <a:latin typeface="Arial"/>
            </a:endParaRPr>
          </a:p>
          <a:p>
            <a:pPr>
              <a:lnSpc>
                <a:spcPct val="100000"/>
              </a:lnSpc>
              <a:buNone/>
            </a:pPr>
            <a:endParaRPr b="0" lang="en-US" sz="2800" spc="-1" strike="noStrike">
              <a:latin typeface="Arial"/>
            </a:endParaRPr>
          </a:p>
          <a:p>
            <a:pPr>
              <a:lnSpc>
                <a:spcPct val="100000"/>
              </a:lnSpc>
              <a:buNone/>
            </a:pPr>
            <a:endParaRPr b="0" lang="en-US" sz="2800" spc="-1" strike="noStrike">
              <a:latin typeface="Arial"/>
            </a:endParaRPr>
          </a:p>
        </p:txBody>
      </p:sp>
      <p:sp>
        <p:nvSpPr>
          <p:cNvPr id="112" name=""/>
          <p:cNvSpPr txBox="1"/>
          <p:nvPr/>
        </p:nvSpPr>
        <p:spPr>
          <a:xfrm>
            <a:off x="2103840" y="952560"/>
            <a:ext cx="6125760" cy="3162240"/>
          </a:xfrm>
          <a:prstGeom prst="rect">
            <a:avLst/>
          </a:prstGeom>
          <a:noFill/>
          <a:ln w="0">
            <a:noFill/>
          </a:ln>
        </p:spPr>
        <p:txBody>
          <a:bodyPr lIns="90000" rIns="90000" tIns="45000" bIns="45000" anchor="t">
            <a:noAutofit/>
          </a:bodyPr>
          <a:p>
            <a:r>
              <a:rPr b="0" lang="en-US" sz="1800" spc="-1" strike="noStrike">
                <a:latin typeface="Arial"/>
              </a:rPr>
              <a:t>Demo: Trong ví dụ dưới, khi luồng thread gặp một ngoại lệ không được bắt, phương thức uncaughtException() trong lớp MyUncaughtExceptionHandler sẽ được gọi để xử lý ngoại lệ.</a:t>
            </a:r>
            <a:endParaRPr b="0" lang="en-US" sz="1800" spc="-1" strike="noStrike">
              <a:latin typeface="Arial"/>
            </a:endParaRPr>
          </a:p>
          <a:p>
            <a:endParaRPr b="0" lang="en-US" sz="1800" spc="-1" strike="noStrike">
              <a:latin typeface="Arial"/>
            </a:endParaRPr>
          </a:p>
        </p:txBody>
      </p:sp>
      <p:pic>
        <p:nvPicPr>
          <p:cNvPr id="113" name="" descr=""/>
          <p:cNvPicPr/>
          <p:nvPr/>
        </p:nvPicPr>
        <p:blipFill>
          <a:blip r:embed="rId1"/>
          <a:stretch/>
        </p:blipFill>
        <p:spPr>
          <a:xfrm>
            <a:off x="2613960" y="2057400"/>
            <a:ext cx="4701240" cy="3116160"/>
          </a:xfrm>
          <a:prstGeom prst="rect">
            <a:avLst/>
          </a:prstGeom>
          <a:ln w="0">
            <a:noFill/>
          </a:ln>
        </p:spPr>
      </p:pic>
      <p:sp>
        <p:nvSpPr>
          <p:cNvPr id="2" name="PlaceHolder 1"/>
          <p:cNvSpPr>
            <a:spLocks noGrp="1"/>
          </p:cNvSpPr>
          <p:nvPr>
            <p:ph type="sldNum" idx="5"/>
          </p:nvPr>
        </p:nvSpPr>
        <p:spPr/>
        <p:txBody>
          <a:bodyPr/>
          <a:p>
            <a:fld id="{B666DA5B-8BE2-4701-934B-ECCC28E393F4}" type="slidenum">
              <a:t>8</a:t>
            </a:fld>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4" name="" descr=""/>
          <p:cNvPicPr/>
          <p:nvPr/>
        </p:nvPicPr>
        <p:blipFill>
          <a:blip r:embed="rId1"/>
          <a:stretch/>
        </p:blipFill>
        <p:spPr>
          <a:xfrm>
            <a:off x="2701800" y="637200"/>
            <a:ext cx="4571640" cy="4571640"/>
          </a:xfrm>
          <a:prstGeom prst="rect">
            <a:avLst/>
          </a:prstGeom>
          <a:ln w="0">
            <a:noFill/>
          </a:ln>
        </p:spPr>
      </p:pic>
      <p:sp>
        <p:nvSpPr>
          <p:cNvPr id="2" name="PlaceHolder 1"/>
          <p:cNvSpPr>
            <a:spLocks noGrp="1"/>
          </p:cNvSpPr>
          <p:nvPr>
            <p:ph type="sldNum" idx="5"/>
          </p:nvPr>
        </p:nvSpPr>
        <p:spPr/>
        <p:txBody>
          <a:bodyPr/>
          <a:p>
            <a:fld id="{2DFEFB41-7971-4FAD-88A4-64DCEF89515A}" type="slidenum">
              <a:t>9</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64</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2024-04-22T17:02:57Z</dcterms:created>
  <dc:creator/>
  <dc:description/>
  <dc:language>en-US</dc:language>
  <cp:lastModifiedBy/>
  <dcterms:modified xsi:type="dcterms:W3CDTF">2024-05-02T11:20:59Z</dcterms:modified>
  <cp:revision>118</cp:revision>
  <dc:subject/>
  <dc:title>Focus</dc:title>
</cp:coreProperties>
</file>

<file path=docProps/custom.xml><?xml version="1.0" encoding="utf-8"?>
<Properties xmlns="http://schemas.openxmlformats.org/officeDocument/2006/custom-properties" xmlns:vt="http://schemas.openxmlformats.org/officeDocument/2006/docPropsVTypes"/>
</file>