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51F51D9-D6F6-4833-B86C-E9F1F68BF697}"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720000" y="144000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720000" y="332028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1649953-6851-4C00-B86B-979E90BB1AB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D1220DD-FF7A-4372-B221-70E96CD0267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A2216E2-D56A-4AAD-83C2-E9887891CD7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7CB9723-AC07-431B-963D-ECAB89E63F7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type="subTitle"/>
          </p:nvPr>
        </p:nvSpPr>
        <p:spPr>
          <a:xfrm>
            <a:off x="720000" y="1440000"/>
            <a:ext cx="8639640" cy="359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6ABEBC8-3419-4046-A91C-923D38E4125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720000" y="1440000"/>
            <a:ext cx="8639640" cy="359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E6E5921-0015-4E28-AB9F-90A2EC84982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72000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514728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2B7AFF0-2F79-4857-AFA0-63D63D7B833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0C59D38-C655-42E4-9AEC-01D44B5A763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39640" cy="4171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91AB721-427E-416F-A348-8528EF19D2F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14728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A15F40-7AAA-4554-9582-EF23F81C790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720000" y="1440000"/>
            <a:ext cx="8639640" cy="359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CE2CC6-CEF3-4A3E-8B83-A963D7A25BD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72000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84F3208-086A-4E33-8631-BF52173B3CA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720000" y="332028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E70D27-984A-472D-936B-E5B00585882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720000" y="144000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720000" y="332028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A208842-F604-4FAD-8CF9-3E9F9569D3A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2AB3AEC-57B0-43FB-8774-A5172761F22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97B6417-292B-402F-A75C-4B1F94EC6E0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9C3D27C-7698-4D3F-AF2C-1A50B98B2BC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type="subTitle"/>
          </p:nvPr>
        </p:nvSpPr>
        <p:spPr>
          <a:xfrm>
            <a:off x="720000" y="1440000"/>
            <a:ext cx="8639640" cy="359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DE08A26-2E35-4A58-B91C-FCD06259D76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720000" y="1440000"/>
            <a:ext cx="8639640" cy="359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1348E10-B7AA-4129-B011-1D6E678AC71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72000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14728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D2F1FE6-A32A-4188-B87C-9E777EED908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A283F9E-367B-4AD5-B96B-70D1D31560B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720000" y="1440000"/>
            <a:ext cx="8639640" cy="359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94D8B3E-AA61-41A7-9F63-D482218E383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720000" y="360000"/>
            <a:ext cx="8639640" cy="4171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F21BF54-A048-4D9B-BB75-BCE336DA918C}"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4728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9CC6158-EC0D-4B5D-898B-E4D46B3BAA7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72000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7457CFE-453C-4AB7-A156-9D70FBF7C93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720000" y="332028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A987AB8-3A43-4026-93C8-3BC8C007E11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720000" y="144000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720000" y="332028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E726457-88CB-4B69-951C-4F52D0BFA79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34DBA1D0-73EF-4C32-B075-38E83063472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074FD77-F675-4680-A74F-2FD1C8D4CDB9}"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72000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4728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2418217-E90D-4BF3-921B-BD9634D9ABD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3A0E01-FD0E-4B7C-8C61-2F0DF99C05E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39640" cy="41716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3802DB6-5F37-4DEC-8A38-E47470F5F55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4728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6F8547-CF95-46A6-99B2-179BFADA666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720000" y="1440000"/>
            <a:ext cx="4215960" cy="35996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15FFD7-9F89-4157-805A-8E29B4F3043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720000" y="3320280"/>
            <a:ext cx="863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EACCE5-F70E-40D9-8162-269FB3573384}"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36720" y="0"/>
            <a:ext cx="3276360" cy="3239640"/>
          </a:xfrm>
          <a:custGeom>
            <a:avLst/>
            <a:gdLst/>
            <a:ahLst/>
            <a:rect l="l" t="t" r="r" b="b"/>
            <a:pathLst>
              <a:path w="9102" h="9000">
                <a:moveTo>
                  <a:pt x="0" y="0"/>
                </a:moveTo>
                <a:lnTo>
                  <a:pt x="9102" y="0"/>
                </a:lnTo>
                <a:lnTo>
                  <a:pt x="6102" y="9000"/>
                </a:lnTo>
                <a:lnTo>
                  <a:pt x="102" y="4500"/>
                </a:lnTo>
                <a:lnTo>
                  <a:pt x="0" y="0"/>
                </a:lnTo>
                <a:close/>
              </a:path>
            </a:pathLst>
          </a:custGeom>
          <a:solidFill>
            <a:srgbClr val="f10d0c"/>
          </a:solidFill>
          <a:ln w="0">
            <a:noFill/>
          </a:ln>
        </p:spPr>
        <p:style>
          <a:lnRef idx="0"/>
          <a:fillRef idx="0"/>
          <a:effectRef idx="0"/>
          <a:fontRef idx="minor"/>
        </p:style>
      </p:sp>
      <p:sp>
        <p:nvSpPr>
          <p:cNvPr id="1" name=""/>
          <p:cNvSpPr/>
          <p:nvPr/>
        </p:nvSpPr>
        <p:spPr>
          <a:xfrm>
            <a:off x="3240000" y="0"/>
            <a:ext cx="5399640" cy="1079640"/>
          </a:xfrm>
          <a:custGeom>
            <a:avLst/>
            <a:gdLst/>
            <a:ahLst/>
            <a:rect l="l" t="t" r="r" b="b"/>
            <a:pathLst>
              <a:path w="15000" h="3000">
                <a:moveTo>
                  <a:pt x="1000" y="0"/>
                </a:moveTo>
                <a:lnTo>
                  <a:pt x="0" y="3000"/>
                </a:lnTo>
                <a:lnTo>
                  <a:pt x="15000" y="0"/>
                </a:lnTo>
                <a:lnTo>
                  <a:pt x="1000" y="0"/>
                </a:lnTo>
                <a:close/>
              </a:path>
            </a:pathLst>
          </a:custGeom>
          <a:solidFill>
            <a:srgbClr val="ea7500"/>
          </a:solidFill>
          <a:ln w="0">
            <a:noFill/>
          </a:ln>
        </p:spPr>
        <p:style>
          <a:lnRef idx="0"/>
          <a:fillRef idx="0"/>
          <a:effectRef idx="0"/>
          <a:fontRef idx="minor"/>
        </p:style>
      </p:sp>
      <p:sp>
        <p:nvSpPr>
          <p:cNvPr id="2" name=""/>
          <p:cNvSpPr/>
          <p:nvPr/>
        </p:nvSpPr>
        <p:spPr>
          <a:xfrm>
            <a:off x="6120000" y="0"/>
            <a:ext cx="3959640" cy="3779640"/>
          </a:xfrm>
          <a:custGeom>
            <a:avLst/>
            <a:gdLst/>
            <a:ahLst/>
            <a:rect l="l" t="t" r="r" b="b"/>
            <a:pathLst>
              <a:path w="11000" h="10500">
                <a:moveTo>
                  <a:pt x="11000" y="0"/>
                </a:moveTo>
                <a:lnTo>
                  <a:pt x="0" y="2500"/>
                </a:lnTo>
                <a:lnTo>
                  <a:pt x="11000" y="10500"/>
                </a:lnTo>
                <a:lnTo>
                  <a:pt x="11000" y="0"/>
                </a:lnTo>
                <a:close/>
              </a:path>
            </a:pathLst>
          </a:custGeom>
          <a:solidFill>
            <a:srgbClr val="e8a202"/>
          </a:solidFill>
          <a:ln w="0">
            <a:noFill/>
          </a:ln>
        </p:spPr>
        <p:style>
          <a:lnRef idx="0"/>
          <a:fillRef idx="0"/>
          <a:effectRef idx="0"/>
          <a:fontRef idx="minor"/>
        </p:style>
      </p:sp>
      <p:sp>
        <p:nvSpPr>
          <p:cNvPr id="3" name=""/>
          <p:cNvSpPr/>
          <p:nvPr/>
        </p:nvSpPr>
        <p:spPr>
          <a:xfrm>
            <a:off x="6840000" y="2520000"/>
            <a:ext cx="3239640" cy="3149640"/>
          </a:xfrm>
          <a:custGeom>
            <a:avLst/>
            <a:gdLst/>
            <a:ahLst/>
            <a:rect l="l" t="t" r="r" b="b"/>
            <a:pathLst>
              <a:path w="9000" h="8750">
                <a:moveTo>
                  <a:pt x="9000" y="4500"/>
                </a:moveTo>
                <a:lnTo>
                  <a:pt x="3000" y="0"/>
                </a:lnTo>
                <a:lnTo>
                  <a:pt x="0" y="8750"/>
                </a:lnTo>
                <a:lnTo>
                  <a:pt x="9000" y="8750"/>
                </a:lnTo>
                <a:lnTo>
                  <a:pt x="9000" y="4500"/>
                </a:lnTo>
                <a:close/>
              </a:path>
            </a:pathLst>
          </a:custGeom>
          <a:solidFill>
            <a:srgbClr val="168253"/>
          </a:solidFill>
          <a:ln w="0">
            <a:noFill/>
          </a:ln>
        </p:spPr>
        <p:style>
          <a:lnRef idx="0"/>
          <a:fillRef idx="0"/>
          <a:effectRef idx="0"/>
          <a:fontRef idx="minor"/>
        </p:style>
      </p:sp>
      <p:sp>
        <p:nvSpPr>
          <p:cNvPr id="4" name=""/>
          <p:cNvSpPr/>
          <p:nvPr/>
        </p:nvSpPr>
        <p:spPr>
          <a:xfrm>
            <a:off x="1800000" y="4500000"/>
            <a:ext cx="5039640" cy="1169640"/>
          </a:xfrm>
          <a:custGeom>
            <a:avLst/>
            <a:gdLst/>
            <a:ahLst/>
            <a:rect l="l" t="t" r="r" b="b"/>
            <a:pathLst>
              <a:path w="14000" h="3250">
                <a:moveTo>
                  <a:pt x="0" y="3250"/>
                </a:moveTo>
                <a:lnTo>
                  <a:pt x="13000" y="3250"/>
                </a:lnTo>
                <a:lnTo>
                  <a:pt x="14000" y="0"/>
                </a:lnTo>
                <a:lnTo>
                  <a:pt x="0" y="3250"/>
                </a:lnTo>
                <a:close/>
              </a:path>
            </a:pathLst>
          </a:custGeom>
          <a:solidFill>
            <a:srgbClr val="3465a4"/>
          </a:solidFill>
          <a:ln w="0">
            <a:noFill/>
          </a:ln>
        </p:spPr>
        <p:style>
          <a:lnRef idx="0"/>
          <a:fillRef idx="0"/>
          <a:effectRef idx="0"/>
          <a:fontRef idx="minor"/>
        </p:style>
      </p:sp>
      <p:sp>
        <p:nvSpPr>
          <p:cNvPr id="5" name=""/>
          <p:cNvSpPr/>
          <p:nvPr/>
        </p:nvSpPr>
        <p:spPr>
          <a:xfrm>
            <a:off x="-36720" y="2160000"/>
            <a:ext cx="3996360" cy="3538440"/>
          </a:xfrm>
          <a:custGeom>
            <a:avLst/>
            <a:gdLst/>
            <a:ahLst/>
            <a:rect l="l" t="t" r="r" b="b"/>
            <a:pathLst>
              <a:path w="11102" h="9830">
                <a:moveTo>
                  <a:pt x="0" y="9830"/>
                </a:moveTo>
                <a:lnTo>
                  <a:pt x="1602" y="9830"/>
                </a:lnTo>
                <a:lnTo>
                  <a:pt x="11102" y="7500"/>
                </a:lnTo>
                <a:lnTo>
                  <a:pt x="102" y="0"/>
                </a:lnTo>
                <a:lnTo>
                  <a:pt x="0" y="9830"/>
                </a:lnTo>
                <a:close/>
              </a:path>
            </a:pathLst>
          </a:custGeom>
          <a:solidFill>
            <a:srgbClr val="780373"/>
          </a:solidFill>
          <a:ln w="0">
            <a:noFill/>
          </a:ln>
        </p:spPr>
        <p:style>
          <a:lnRef idx="0"/>
          <a:fillRef idx="0"/>
          <a:effectRef idx="0"/>
          <a:fontRef idx="minor"/>
        </p:style>
      </p:sp>
      <p:sp>
        <p:nvSpPr>
          <p:cNvPr id="6"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 name="PlaceHolder 2"/>
          <p:cNvSpPr>
            <a:spLocks noGrp="1"/>
          </p:cNvSpPr>
          <p:nvPr>
            <p:ph type="body"/>
          </p:nvPr>
        </p:nvSpPr>
        <p:spPr>
          <a:xfrm>
            <a:off x="720000" y="1440000"/>
            <a:ext cx="8639640" cy="359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a:t>
            </a:r>
            <a:r>
              <a:rPr b="0" lang="en-US" sz="1800" spc="-1" strike="noStrike">
                <a:latin typeface="Arial"/>
              </a:rPr>
              <a:t>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a:t>
            </a:r>
            <a:r>
              <a:rPr b="0" lang="en-US" sz="1800" spc="-1" strike="noStrike">
                <a:latin typeface="Arial"/>
              </a:rPr>
              <a:t>Outline </a:t>
            </a:r>
            <a:r>
              <a:rPr b="0" lang="en-US" sz="1800" spc="-1" strike="noStrike">
                <a:latin typeface="Arial"/>
              </a:rPr>
              <a:t>Level</a:t>
            </a:r>
            <a:endParaRPr b="0" lang="en-US" sz="1800" spc="-1" strike="noStrike">
              <a:latin typeface="Arial"/>
            </a:endParaRPr>
          </a:p>
        </p:txBody>
      </p:sp>
      <p:sp>
        <p:nvSpPr>
          <p:cNvPr id="8"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dddddd"/>
                </a:solidFill>
                <a:latin typeface="DejaVu Sans"/>
              </a:defRPr>
            </a:lvl1pPr>
          </a:lstStyle>
          <a:p>
            <a:pPr algn="ctr">
              <a:lnSpc>
                <a:spcPct val="100000"/>
              </a:lnSpc>
              <a:buNone/>
            </a:pPr>
            <a:r>
              <a:rPr b="0" lang="en-US" sz="1400" spc="-1" strike="noStrike">
                <a:solidFill>
                  <a:srgbClr val="dddddd"/>
                </a:solidFill>
                <a:latin typeface="DejaVu Sans"/>
              </a:rPr>
              <a:t>&lt;footer&gt;</a:t>
            </a:r>
            <a:endParaRPr b="0" lang="en-US" sz="1400" spc="-1" strike="noStrike">
              <a:latin typeface="Times New Roman"/>
            </a:endParaRPr>
          </a:p>
        </p:txBody>
      </p:sp>
      <p:sp>
        <p:nvSpPr>
          <p:cNvPr id="9"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dddddd"/>
                </a:solidFill>
                <a:latin typeface="DejaVu Sans"/>
              </a:defRPr>
            </a:lvl1pPr>
          </a:lstStyle>
          <a:p>
            <a:pPr algn="r">
              <a:lnSpc>
                <a:spcPct val="100000"/>
              </a:lnSpc>
              <a:buNone/>
            </a:pPr>
            <a:fld id="{6005CB89-9CC1-40CB-AAB2-0B8A18ED6659}" type="slidenum">
              <a:rPr b="0" lang="en-US" sz="1400" spc="-1" strike="noStrike">
                <a:solidFill>
                  <a:srgbClr val="dddddd"/>
                </a:solidFill>
                <a:latin typeface="DejaVu Sans"/>
              </a:rPr>
              <a:t>&lt;number&gt;</a:t>
            </a:fld>
            <a:endParaRPr b="0" lang="en-US" sz="1400" spc="-1" strike="noStrike">
              <a:latin typeface="Times New Roman"/>
            </a:endParaRPr>
          </a:p>
        </p:txBody>
      </p:sp>
      <p:sp>
        <p:nvSpPr>
          <p:cNvPr id="10"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0" y="0"/>
            <a:ext cx="1979640" cy="3419640"/>
          </a:xfrm>
          <a:custGeom>
            <a:avLst/>
            <a:gdLst/>
            <a:ahLst/>
            <a:rect l="l" t="t" r="r" b="b"/>
            <a:pathLst>
              <a:path w="5500" h="9500">
                <a:moveTo>
                  <a:pt x="0" y="0"/>
                </a:moveTo>
                <a:lnTo>
                  <a:pt x="0" y="8000"/>
                </a:lnTo>
                <a:lnTo>
                  <a:pt x="2500" y="9500"/>
                </a:lnTo>
                <a:lnTo>
                  <a:pt x="5500" y="0"/>
                </a:lnTo>
                <a:lnTo>
                  <a:pt x="0" y="0"/>
                </a:lnTo>
                <a:close/>
              </a:path>
            </a:pathLst>
          </a:custGeom>
          <a:solidFill>
            <a:srgbClr val="f10d0c"/>
          </a:solidFill>
          <a:ln w="0">
            <a:noFill/>
          </a:ln>
        </p:spPr>
        <p:style>
          <a:lnRef idx="0"/>
          <a:fillRef idx="0"/>
          <a:effectRef idx="0"/>
          <a:fontRef idx="minor"/>
        </p:style>
      </p:sp>
      <p:sp>
        <p:nvSpPr>
          <p:cNvPr id="48" name=""/>
          <p:cNvSpPr/>
          <p:nvPr/>
        </p:nvSpPr>
        <p:spPr>
          <a:xfrm>
            <a:off x="2340000" y="0"/>
            <a:ext cx="1979640" cy="359640"/>
          </a:xfrm>
          <a:custGeom>
            <a:avLst/>
            <a:gdLst/>
            <a:ahLst/>
            <a:rect l="l" t="t" r="r" b="b"/>
            <a:pathLst>
              <a:path w="5500" h="1000">
                <a:moveTo>
                  <a:pt x="500" y="0"/>
                </a:moveTo>
                <a:lnTo>
                  <a:pt x="0" y="1000"/>
                </a:lnTo>
                <a:lnTo>
                  <a:pt x="5500" y="0"/>
                </a:lnTo>
                <a:lnTo>
                  <a:pt x="500" y="0"/>
                </a:lnTo>
                <a:close/>
              </a:path>
            </a:pathLst>
          </a:custGeom>
          <a:solidFill>
            <a:srgbClr val="ea7500"/>
          </a:solidFill>
          <a:ln w="0">
            <a:noFill/>
          </a:ln>
        </p:spPr>
        <p:style>
          <a:lnRef idx="0"/>
          <a:fillRef idx="0"/>
          <a:effectRef idx="0"/>
          <a:fontRef idx="minor"/>
        </p:style>
      </p:sp>
      <p:sp>
        <p:nvSpPr>
          <p:cNvPr id="49" name=""/>
          <p:cNvSpPr/>
          <p:nvPr/>
        </p:nvSpPr>
        <p:spPr>
          <a:xfrm>
            <a:off x="6480000" y="0"/>
            <a:ext cx="3599640" cy="2699640"/>
          </a:xfrm>
          <a:custGeom>
            <a:avLst/>
            <a:gdLst/>
            <a:ahLst/>
            <a:rect l="l" t="t" r="r" b="b"/>
            <a:pathLst>
              <a:path w="10000" h="7500">
                <a:moveTo>
                  <a:pt x="10000" y="0"/>
                </a:moveTo>
                <a:lnTo>
                  <a:pt x="1000" y="0"/>
                </a:lnTo>
                <a:lnTo>
                  <a:pt x="0" y="500"/>
                </a:lnTo>
                <a:lnTo>
                  <a:pt x="10000" y="7500"/>
                </a:lnTo>
                <a:lnTo>
                  <a:pt x="10000" y="0"/>
                </a:lnTo>
                <a:close/>
              </a:path>
            </a:pathLst>
          </a:custGeom>
          <a:solidFill>
            <a:srgbClr val="e8a202"/>
          </a:solidFill>
          <a:ln w="0">
            <a:noFill/>
          </a:ln>
        </p:spPr>
        <p:style>
          <a:lnRef idx="0"/>
          <a:fillRef idx="0"/>
          <a:effectRef idx="0"/>
          <a:fontRef idx="minor"/>
        </p:style>
      </p:sp>
      <p:sp>
        <p:nvSpPr>
          <p:cNvPr id="50" name=""/>
          <p:cNvSpPr/>
          <p:nvPr/>
        </p:nvSpPr>
        <p:spPr>
          <a:xfrm>
            <a:off x="8100000" y="2340000"/>
            <a:ext cx="1979640" cy="3329640"/>
          </a:xfrm>
          <a:custGeom>
            <a:avLst/>
            <a:gdLst/>
            <a:ahLst/>
            <a:rect l="l" t="t" r="r" b="b"/>
            <a:pathLst>
              <a:path w="5500" h="9250">
                <a:moveTo>
                  <a:pt x="5500" y="9250"/>
                </a:moveTo>
                <a:lnTo>
                  <a:pt x="5500" y="2000"/>
                </a:lnTo>
                <a:lnTo>
                  <a:pt x="3000" y="0"/>
                </a:lnTo>
                <a:lnTo>
                  <a:pt x="0" y="9250"/>
                </a:lnTo>
                <a:lnTo>
                  <a:pt x="5500" y="9250"/>
                </a:lnTo>
                <a:close/>
              </a:path>
            </a:pathLst>
          </a:custGeom>
          <a:solidFill>
            <a:srgbClr val="168253"/>
          </a:solidFill>
          <a:ln w="0">
            <a:noFill/>
          </a:ln>
        </p:spPr>
        <p:style>
          <a:lnRef idx="0"/>
          <a:fillRef idx="0"/>
          <a:effectRef idx="0"/>
          <a:fontRef idx="minor"/>
        </p:style>
      </p:sp>
      <p:sp>
        <p:nvSpPr>
          <p:cNvPr id="51" name=""/>
          <p:cNvSpPr/>
          <p:nvPr/>
        </p:nvSpPr>
        <p:spPr>
          <a:xfrm>
            <a:off x="5940000" y="5220000"/>
            <a:ext cx="1799640" cy="449640"/>
          </a:xfrm>
          <a:custGeom>
            <a:avLst/>
            <a:gdLst/>
            <a:ahLst/>
            <a:rect l="l" t="t" r="r" b="b"/>
            <a:pathLst>
              <a:path w="5000" h="1250">
                <a:moveTo>
                  <a:pt x="4500" y="1250"/>
                </a:moveTo>
                <a:lnTo>
                  <a:pt x="5000" y="0"/>
                </a:lnTo>
                <a:lnTo>
                  <a:pt x="0" y="1250"/>
                </a:lnTo>
                <a:lnTo>
                  <a:pt x="4500" y="1250"/>
                </a:lnTo>
                <a:close/>
              </a:path>
            </a:pathLst>
          </a:custGeom>
          <a:solidFill>
            <a:srgbClr val="3465a4"/>
          </a:solidFill>
          <a:ln w="0">
            <a:noFill/>
          </a:ln>
        </p:spPr>
        <p:style>
          <a:lnRef idx="0"/>
          <a:fillRef idx="0"/>
          <a:effectRef idx="0"/>
          <a:fontRef idx="minor"/>
        </p:style>
      </p:sp>
      <p:sp>
        <p:nvSpPr>
          <p:cNvPr id="52" name=""/>
          <p:cNvSpPr/>
          <p:nvPr/>
        </p:nvSpPr>
        <p:spPr>
          <a:xfrm>
            <a:off x="0" y="3240000"/>
            <a:ext cx="3239640" cy="2429640"/>
          </a:xfrm>
          <a:custGeom>
            <a:avLst/>
            <a:gdLst/>
            <a:ahLst/>
            <a:rect l="l" t="t" r="r" b="b"/>
            <a:pathLst>
              <a:path w="9000" h="6750">
                <a:moveTo>
                  <a:pt x="0" y="0"/>
                </a:moveTo>
                <a:lnTo>
                  <a:pt x="0" y="6750"/>
                </a:lnTo>
                <a:lnTo>
                  <a:pt x="9000" y="6750"/>
                </a:lnTo>
                <a:lnTo>
                  <a:pt x="0" y="0"/>
                </a:lnTo>
                <a:close/>
              </a:path>
            </a:pathLst>
          </a:custGeom>
          <a:solidFill>
            <a:srgbClr val="780373"/>
          </a:solidFill>
          <a:ln w="0">
            <a:noFill/>
          </a:ln>
        </p:spPr>
        <p:style>
          <a:lnRef idx="0"/>
          <a:fillRef idx="0"/>
          <a:effectRef idx="0"/>
          <a:fontRef idx="minor"/>
        </p:style>
      </p:sp>
      <p:sp>
        <p:nvSpPr>
          <p:cNvPr id="53"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4" name="PlaceHolder 2"/>
          <p:cNvSpPr>
            <a:spLocks noGrp="1"/>
          </p:cNvSpPr>
          <p:nvPr>
            <p:ph type="body"/>
          </p:nvPr>
        </p:nvSpPr>
        <p:spPr>
          <a:xfrm>
            <a:off x="720000" y="1440000"/>
            <a:ext cx="8639640" cy="359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55" name="PlaceHolder 3"/>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808080"/>
                </a:solidFill>
                <a:latin typeface="Arial"/>
              </a:defRPr>
            </a:lvl1pPr>
          </a:lstStyle>
          <a:p>
            <a:pPr algn="ctr">
              <a:lnSpc>
                <a:spcPct val="100000"/>
              </a:lnSpc>
              <a:buNone/>
            </a:pPr>
            <a:r>
              <a:rPr b="0" lang="en-US" sz="1400" spc="-1" strike="noStrike">
                <a:solidFill>
                  <a:srgbClr val="808080"/>
                </a:solidFill>
                <a:latin typeface="Arial"/>
              </a:rPr>
              <a:t>&lt;footer&gt;</a:t>
            </a:r>
            <a:endParaRPr b="0" lang="en-US" sz="1400" spc="-1" strike="noStrike">
              <a:latin typeface="Times New Roman"/>
            </a:endParaRPr>
          </a:p>
        </p:txBody>
      </p:sp>
      <p:sp>
        <p:nvSpPr>
          <p:cNvPr id="56" name="PlaceHolder 4"/>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dddddd"/>
                </a:solidFill>
                <a:latin typeface="Arial"/>
              </a:defRPr>
            </a:lvl1pPr>
          </a:lstStyle>
          <a:p>
            <a:pPr algn="r">
              <a:lnSpc>
                <a:spcPct val="100000"/>
              </a:lnSpc>
              <a:buNone/>
            </a:pPr>
            <a:fld id="{F3E100CC-E99A-41E6-9A26-A70920C31901}" type="slidenum">
              <a:rPr b="0" lang="en-US" sz="1400" spc="-1" strike="noStrike">
                <a:solidFill>
                  <a:srgbClr val="dddddd"/>
                </a:solidFill>
                <a:latin typeface="Arial"/>
              </a:rPr>
              <a:t>&lt;number&gt;</a:t>
            </a:fld>
            <a:endParaRPr b="0" lang="en-US" sz="1400" spc="-1" strike="noStrike">
              <a:latin typeface="Times New Roman"/>
            </a:endParaRPr>
          </a:p>
        </p:txBody>
      </p:sp>
      <p:sp>
        <p:nvSpPr>
          <p:cNvPr id="57" name="PlaceHolder 5"/>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4320000"/>
            <a:ext cx="1979640" cy="1349640"/>
          </a:xfrm>
          <a:custGeom>
            <a:avLst/>
            <a:gdLst/>
            <a:ahLst/>
            <a:rect l="l" t="t" r="r" b="b"/>
            <a:pathLst>
              <a:path w="5500" h="3750">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95" name=""/>
          <p:cNvSpPr/>
          <p:nvPr/>
        </p:nvSpPr>
        <p:spPr>
          <a:xfrm>
            <a:off x="0" y="0"/>
            <a:ext cx="1079640" cy="3419640"/>
          </a:xfrm>
          <a:custGeom>
            <a:avLst/>
            <a:gdLst/>
            <a:ahLst/>
            <a:rect l="l" t="t" r="r" b="b"/>
            <a:pathLst>
              <a:path w="3000" h="9500">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96" name=""/>
          <p:cNvSpPr/>
          <p:nvPr/>
        </p:nvSpPr>
        <p:spPr>
          <a:xfrm>
            <a:off x="7740000" y="0"/>
            <a:ext cx="2339640" cy="1619640"/>
          </a:xfrm>
          <a:custGeom>
            <a:avLst/>
            <a:gdLst/>
            <a:ahLst/>
            <a:rect l="l" t="t" r="r" b="b"/>
            <a:pathLst>
              <a:path w="6500" h="4500">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97" name=""/>
          <p:cNvSpPr/>
          <p:nvPr/>
        </p:nvSpPr>
        <p:spPr>
          <a:xfrm>
            <a:off x="9000000" y="2520000"/>
            <a:ext cx="1079640" cy="3149640"/>
          </a:xfrm>
          <a:custGeom>
            <a:avLst/>
            <a:gdLst/>
            <a:ahLst/>
            <a:rect l="l" t="t" r="r" b="b"/>
            <a:pathLst>
              <a:path w="3000" h="8750">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98" name="PlaceHolder 1"/>
          <p:cNvSpPr>
            <a:spLocks noGrp="1"/>
          </p:cNvSpPr>
          <p:nvPr>
            <p:ph type="title"/>
          </p:nvPr>
        </p:nvSpPr>
        <p:spPr>
          <a:xfrm>
            <a:off x="720000" y="360000"/>
            <a:ext cx="8639640" cy="899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9" name="PlaceHolder 2"/>
          <p:cNvSpPr>
            <a:spLocks noGrp="1"/>
          </p:cNvSpPr>
          <p:nvPr>
            <p:ph type="body"/>
          </p:nvPr>
        </p:nvSpPr>
        <p:spPr>
          <a:xfrm>
            <a:off x="720000" y="1440000"/>
            <a:ext cx="8639640" cy="359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00" name="PlaceHolder 3"/>
          <p:cNvSpPr>
            <a:spLocks noGrp="1"/>
          </p:cNvSpPr>
          <p:nvPr>
            <p:ph type="ftr" idx="7"/>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808080"/>
                </a:solidFill>
                <a:latin typeface="DejaVu Sans"/>
              </a:defRPr>
            </a:lvl1pPr>
          </a:lstStyle>
          <a:p>
            <a:pPr algn="ctr">
              <a:lnSpc>
                <a:spcPct val="100000"/>
              </a:lnSpc>
              <a:buNone/>
            </a:pPr>
            <a:r>
              <a:rPr b="0" lang="en-US" sz="1400" spc="-1" strike="noStrike">
                <a:solidFill>
                  <a:srgbClr val="808080"/>
                </a:solidFill>
                <a:latin typeface="DejaVu Sans"/>
              </a:rPr>
              <a:t>&lt;footer&gt;</a:t>
            </a:r>
            <a:endParaRPr b="0" lang="en-US" sz="1400" spc="-1" strike="noStrike">
              <a:latin typeface="Times New Roman"/>
            </a:endParaRPr>
          </a:p>
        </p:txBody>
      </p:sp>
      <p:sp>
        <p:nvSpPr>
          <p:cNvPr id="101" name="PlaceHolder 4"/>
          <p:cNvSpPr>
            <a:spLocks noGrp="1"/>
          </p:cNvSpPr>
          <p:nvPr>
            <p:ph type="sldNum" idx="8"/>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dddddd"/>
                </a:solidFill>
                <a:latin typeface="DejaVu Sans"/>
              </a:defRPr>
            </a:lvl1pPr>
          </a:lstStyle>
          <a:p>
            <a:pPr algn="r">
              <a:lnSpc>
                <a:spcPct val="100000"/>
              </a:lnSpc>
              <a:buNone/>
            </a:pPr>
            <a:fld id="{F960CD0E-6F4B-454F-922D-C718E6365902}" type="slidenum">
              <a:rPr b="0" lang="en-US" sz="1400" spc="-1" strike="noStrike">
                <a:solidFill>
                  <a:srgbClr val="dddddd"/>
                </a:solidFill>
                <a:latin typeface="DejaVu Sans"/>
              </a:rPr>
              <a:t>&lt;number&gt;</a:t>
            </a:fld>
            <a:endParaRPr b="0" lang="en-US" sz="1400" spc="-1" strike="noStrike">
              <a:latin typeface="Times New Roman"/>
            </a:endParaRPr>
          </a:p>
        </p:txBody>
      </p:sp>
      <p:sp>
        <p:nvSpPr>
          <p:cNvPr id="102" name="PlaceHolder 5"/>
          <p:cNvSpPr>
            <a:spLocks noGrp="1"/>
          </p:cNvSpPr>
          <p:nvPr>
            <p:ph type="dt" idx="9"/>
          </p:nvPr>
        </p:nvSpPr>
        <p:spPr>
          <a:xfrm>
            <a:off x="360000" y="5220000"/>
            <a:ext cx="2339640" cy="3596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vinayakgarg.wordpress.com/2011/10/25/" TargetMode="External"/><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2766600" y="1080000"/>
            <a:ext cx="4319640" cy="1079640"/>
          </a:xfrm>
          <a:prstGeom prst="rect">
            <a:avLst/>
          </a:prstGeom>
          <a:noFill/>
          <a:ln w="0">
            <a:noFill/>
          </a:ln>
        </p:spPr>
        <p:txBody>
          <a:bodyPr lIns="0" rIns="0" tIns="0" bIns="0" anchor="ctr">
            <a:noAutofit/>
          </a:bodyPr>
          <a:p>
            <a:pPr algn="ctr">
              <a:lnSpc>
                <a:spcPct val="100000"/>
              </a:lnSpc>
              <a:buNone/>
            </a:pPr>
            <a:r>
              <a:rPr b="1" lang="en-US" sz="5400" spc="-1" strike="noStrike">
                <a:solidFill>
                  <a:srgbClr val="333333"/>
                </a:solidFill>
                <a:latin typeface="DejaVu Sans"/>
              </a:rPr>
              <a:t>QuickSort</a:t>
            </a:r>
            <a:endParaRPr b="0" lang="en-US" sz="5400" spc="-1" strike="noStrike">
              <a:latin typeface="Arial"/>
            </a:endParaRPr>
          </a:p>
        </p:txBody>
      </p:sp>
      <p:sp>
        <p:nvSpPr>
          <p:cNvPr id="140" name="PlaceHolder 2"/>
          <p:cNvSpPr>
            <a:spLocks noGrp="1"/>
          </p:cNvSpPr>
          <p:nvPr>
            <p:ph/>
          </p:nvPr>
        </p:nvSpPr>
        <p:spPr>
          <a:xfrm>
            <a:off x="2880000" y="2160000"/>
            <a:ext cx="4319640" cy="2519640"/>
          </a:xfrm>
          <a:prstGeom prst="rect">
            <a:avLst/>
          </a:prstGeom>
          <a:noFill/>
          <a:ln w="0">
            <a:noFill/>
          </a:ln>
        </p:spPr>
        <p:txBody>
          <a:bodyPr lIns="0" rIns="0" tIns="0" bIns="0" anchor="t">
            <a:normAutofit/>
          </a:bodyPr>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Thành viên:</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Ngô Minh Tiến</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Lê Văn Cường</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Phạm Trường Hội</a:t>
            </a:r>
            <a:endParaRPr b="0" lang="en-US" sz="2000" spc="-1" strike="noStrike">
              <a:latin typeface="Arial"/>
            </a:endParaRPr>
          </a:p>
          <a:p>
            <a:pPr marL="432000" indent="-324000">
              <a:lnSpc>
                <a:spcPct val="100000"/>
              </a:lnSpc>
              <a:spcAft>
                <a:spcPts val="1060"/>
              </a:spcAft>
              <a:buClr>
                <a:srgbClr val="666666"/>
              </a:buClr>
              <a:buSzPct val="45000"/>
              <a:buFont typeface="Wingdings" charset="2"/>
              <a:buChar char=""/>
            </a:pPr>
            <a:r>
              <a:rPr b="0" lang="en-US" sz="2000" spc="-1" strike="noStrike">
                <a:solidFill>
                  <a:srgbClr val="666666"/>
                </a:solidFill>
                <a:latin typeface="DejaVu Sans"/>
              </a:rPr>
              <a:t>Nguyễn Huy HảiHải</a:t>
            </a:r>
            <a:endParaRPr b="0" lang="en-US" sz="2000" spc="-1" strike="noStrike">
              <a:latin typeface="Arial"/>
            </a:endParaRPr>
          </a:p>
        </p:txBody>
      </p:sp>
      <p:sp>
        <p:nvSpPr>
          <p:cNvPr id="4" name="PlaceHolder 3"/>
          <p:cNvSpPr>
            <a:spLocks noGrp="1"/>
          </p:cNvSpPr>
          <p:nvPr>
            <p:ph type="sldNum" idx="2"/>
          </p:nvPr>
        </p:nvSpPr>
        <p:spPr/>
        <p:txBody>
          <a:bodyPr/>
          <a:p>
            <a:fld id="{51951E3E-D23A-4428-A0A8-DC36FFCD35B4}"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1600200" y="1143000"/>
            <a:ext cx="6857640" cy="4568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DejaVu Sans"/>
              </a:rPr>
              <a:t>Chọn một phần tử trong mảng là Pivot(giá trị chốt)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DejaVu Sans"/>
              </a:rPr>
              <a:t>Chia mảng ra làm 2 phần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DejaVu Sans"/>
              </a:rPr>
              <a:t>Các phần tử có giá trị nhỏ hơn pivot và các phần tử có giá trị lớn hơn hoặc bằng pivot.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DejaVu Sans"/>
              </a:rPr>
              <a:t> </a:t>
            </a:r>
            <a:r>
              <a:rPr b="0" lang="en-US" sz="1800" spc="-1" strike="noStrike">
                <a:latin typeface="DejaVu Sans"/>
              </a:rPr>
              <a:t>Sau đó, tiếp tục sử dụng thuật toán Quick Sort đệ quy trên hai mảng được tạo ra.</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42" name=""/>
          <p:cNvSpPr/>
          <p:nvPr/>
        </p:nvSpPr>
        <p:spPr>
          <a:xfrm>
            <a:off x="2649240" y="254160"/>
            <a:ext cx="3979800" cy="88848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1" lang="en-US" sz="5400" spc="-1" strike="noStrike">
                <a:latin typeface="DejaVu Sans"/>
              </a:rPr>
              <a:t>Ý Tưởng</a:t>
            </a:r>
            <a:endParaRPr b="0" lang="en-US" sz="5400" spc="-1" strike="noStrike">
              <a:latin typeface="Arial"/>
            </a:endParaRPr>
          </a:p>
        </p:txBody>
      </p:sp>
      <p:sp>
        <p:nvSpPr>
          <p:cNvPr id="2" name="PlaceHolder 1"/>
          <p:cNvSpPr>
            <a:spLocks noGrp="1"/>
          </p:cNvSpPr>
          <p:nvPr>
            <p:ph type="sldNum" idx="5"/>
          </p:nvPr>
        </p:nvSpPr>
        <p:spPr/>
        <p:txBody>
          <a:bodyPr/>
          <a:p>
            <a:fld id="{4A310249-DF5E-4725-AB8C-7B0417BF4059}"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
          <p:cNvSpPr/>
          <p:nvPr/>
        </p:nvSpPr>
        <p:spPr>
          <a:xfrm>
            <a:off x="1937880" y="223920"/>
            <a:ext cx="8516160" cy="88848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1" lang="en-US" sz="5400" spc="-1" strike="noStrike">
                <a:latin typeface="DejaVu Sans"/>
              </a:rPr>
              <a:t>Ưu/ Nhược Điểm</a:t>
            </a:r>
            <a:endParaRPr b="0" lang="en-US" sz="5400" spc="-1" strike="noStrike">
              <a:latin typeface="Arial"/>
            </a:endParaRPr>
          </a:p>
        </p:txBody>
      </p:sp>
      <p:sp>
        <p:nvSpPr>
          <p:cNvPr id="144" name=""/>
          <p:cNvSpPr/>
          <p:nvPr/>
        </p:nvSpPr>
        <p:spPr>
          <a:xfrm>
            <a:off x="914400" y="1143000"/>
            <a:ext cx="9346680" cy="433476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DejaVu Sans"/>
              </a:rPr>
              <a:t>Thuật toán sắp xếp phức tạp nhưng nhanh nhất.  </a:t>
            </a:r>
            <a:endParaRPr b="0" lang="en-US" sz="1800" spc="-1" strike="noStrike">
              <a:latin typeface="Arial"/>
            </a:endParaRPr>
          </a:p>
          <a:p>
            <a:pPr>
              <a:lnSpc>
                <a:spcPct val="100000"/>
              </a:lnSpc>
              <a:buNone/>
            </a:pPr>
            <a:r>
              <a:rPr b="0" lang="en-US" sz="1800" spc="-1" strike="noStrike">
                <a:latin typeface="DejaVu Sans"/>
              </a:rPr>
              <a:t>Độ phức tạp: </a:t>
            </a:r>
            <a:endParaRPr b="0" lang="en-US" sz="1800" spc="-1" strike="noStrike">
              <a:latin typeface="Arial"/>
            </a:endParaRPr>
          </a:p>
          <a:p>
            <a:pPr>
              <a:lnSpc>
                <a:spcPct val="100000"/>
              </a:lnSpc>
              <a:buNone/>
            </a:pPr>
            <a:r>
              <a:rPr b="0" lang="en-US" sz="1800" spc="-1" strike="noStrike">
                <a:latin typeface="DejaVu Sans"/>
              </a:rPr>
              <a:t>	</a:t>
            </a:r>
            <a:r>
              <a:rPr b="0" lang="en-US" sz="1800" spc="-1" strike="noStrike">
                <a:latin typeface="DejaVu Sans"/>
              </a:rPr>
              <a:t>thời gian : O(n log n) (Cho mảng có các giá trị sắp xếp ngẫu nhiên) </a:t>
            </a:r>
            <a:endParaRPr b="0" lang="en-US" sz="1800" spc="-1" strike="noStrike">
              <a:latin typeface="Arial"/>
            </a:endParaRPr>
          </a:p>
          <a:p>
            <a:pPr>
              <a:lnSpc>
                <a:spcPct val="100000"/>
              </a:lnSpc>
              <a:buNone/>
            </a:pPr>
            <a:r>
              <a:rPr b="0" lang="en-US" sz="1800" spc="-1" strike="noStrike">
                <a:latin typeface="DejaVu Sans"/>
              </a:rPr>
              <a:t>	</a:t>
            </a:r>
            <a:r>
              <a:rPr b="0" lang="en-US" sz="1800" spc="-1" strike="noStrike">
                <a:latin typeface="DejaVu Sans"/>
              </a:rPr>
              <a:t>Không gian: O(n log n). Do phải thực hiên đệ quy đến khi nào không thể chia thêm phần tử ra nữa (số phần tử nhỏ hơn 2) thì dừng. cho nên sẽ tôn bộ nhớ ở vùng STACK</a:t>
            </a:r>
            <a:endParaRPr b="0" lang="en-US" sz="1800" spc="-1" strike="noStrike">
              <a:latin typeface="Arial"/>
            </a:endParaRPr>
          </a:p>
        </p:txBody>
      </p:sp>
      <p:pic>
        <p:nvPicPr>
          <p:cNvPr id="145" name="" descr=""/>
          <p:cNvPicPr/>
          <p:nvPr/>
        </p:nvPicPr>
        <p:blipFill>
          <a:blip r:embed="rId1"/>
          <a:stretch/>
        </p:blipFill>
        <p:spPr>
          <a:xfrm>
            <a:off x="1466280" y="2759400"/>
            <a:ext cx="2885760" cy="2044440"/>
          </a:xfrm>
          <a:prstGeom prst="rect">
            <a:avLst/>
          </a:prstGeom>
          <a:ln w="18000">
            <a:noFill/>
          </a:ln>
        </p:spPr>
      </p:pic>
      <p:pic>
        <p:nvPicPr>
          <p:cNvPr id="146" name="" descr=""/>
          <p:cNvPicPr/>
          <p:nvPr/>
        </p:nvPicPr>
        <p:blipFill>
          <a:blip r:embed="rId2"/>
          <a:stretch/>
        </p:blipFill>
        <p:spPr>
          <a:xfrm>
            <a:off x="5577120" y="2916360"/>
            <a:ext cx="3130200" cy="1845720"/>
          </a:xfrm>
          <a:prstGeom prst="rect">
            <a:avLst/>
          </a:prstGeom>
          <a:ln w="18000">
            <a:noFill/>
          </a:ln>
        </p:spPr>
      </p:pic>
      <p:sp>
        <p:nvSpPr>
          <p:cNvPr id="147" name=""/>
          <p:cNvSpPr/>
          <p:nvPr/>
        </p:nvSpPr>
        <p:spPr>
          <a:xfrm>
            <a:off x="1407600" y="4889520"/>
            <a:ext cx="9222120" cy="62028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en-US" sz="800" spc="-1" strike="noStrike" u="sng">
                <a:solidFill>
                  <a:srgbClr val="0000ff"/>
                </a:solidFill>
                <a:uFillTx/>
                <a:latin typeface="DejaVu Sans"/>
                <a:hlinkClick r:id="rId3"/>
              </a:rPr>
              <a:t>https://vinayakgarg.wordpress.com/2011/10/25/</a:t>
            </a:r>
            <a:endParaRPr b="0" lang="en-US" sz="800" spc="-1" strike="noStrike">
              <a:latin typeface="Arial"/>
            </a:endParaRPr>
          </a:p>
          <a:p>
            <a:pPr>
              <a:lnSpc>
                <a:spcPct val="100000"/>
              </a:lnSpc>
              <a:buNone/>
            </a:pPr>
            <a:r>
              <a:rPr b="0" lang="en-US" sz="800" spc="-1" strike="noStrike">
                <a:latin typeface="DejaVu Sans"/>
              </a:rPr>
              <a:t>time-comparison-of-quick-sort-insertion-sort-and-bubble-sort/</a:t>
            </a:r>
            <a:endParaRPr b="0" lang="en-US" sz="800" spc="-1" strike="noStrike">
              <a:latin typeface="Arial"/>
            </a:endParaRPr>
          </a:p>
          <a:p>
            <a:pPr>
              <a:lnSpc>
                <a:spcPct val="100000"/>
              </a:lnSpc>
              <a:buNone/>
            </a:pPr>
            <a:endParaRPr b="0" lang="en-US" sz="800" spc="-1" strike="noStrike">
              <a:latin typeface="Arial"/>
            </a:endParaRPr>
          </a:p>
          <a:p>
            <a:pPr>
              <a:lnSpc>
                <a:spcPct val="100000"/>
              </a:lnSpc>
              <a:buNone/>
            </a:pPr>
            <a:endParaRPr b="0" lang="en-US" sz="800" spc="-1" strike="noStrike">
              <a:latin typeface="Arial"/>
            </a:endParaRPr>
          </a:p>
        </p:txBody>
      </p:sp>
      <p:sp>
        <p:nvSpPr>
          <p:cNvPr id="2" name="PlaceHolder 1"/>
          <p:cNvSpPr>
            <a:spLocks noGrp="1"/>
          </p:cNvSpPr>
          <p:nvPr>
            <p:ph type="sldNum" idx="8"/>
          </p:nvPr>
        </p:nvSpPr>
        <p:spPr/>
        <p:txBody>
          <a:bodyPr/>
          <a:p>
            <a:fld id="{46A5EE38-71FD-4955-A8FA-25AB89AF70D2}"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tretch/>
        </p:blipFill>
        <p:spPr>
          <a:xfrm>
            <a:off x="2468880" y="947160"/>
            <a:ext cx="2329920" cy="3168720"/>
          </a:xfrm>
          <a:prstGeom prst="rect">
            <a:avLst/>
          </a:prstGeom>
          <a:ln w="18000">
            <a:noFill/>
          </a:ln>
        </p:spPr>
      </p:pic>
      <p:pic>
        <p:nvPicPr>
          <p:cNvPr id="149" name="" descr=""/>
          <p:cNvPicPr/>
          <p:nvPr/>
        </p:nvPicPr>
        <p:blipFill>
          <a:blip r:embed="rId2"/>
          <a:stretch/>
        </p:blipFill>
        <p:spPr>
          <a:xfrm>
            <a:off x="5461560" y="911520"/>
            <a:ext cx="2069280" cy="3768480"/>
          </a:xfrm>
          <a:prstGeom prst="rect">
            <a:avLst/>
          </a:prstGeom>
          <a:ln w="18000">
            <a:noFill/>
          </a:ln>
        </p:spPr>
      </p:pic>
      <p:sp>
        <p:nvSpPr>
          <p:cNvPr id="2" name="PlaceHolder 1"/>
          <p:cNvSpPr>
            <a:spLocks noGrp="1"/>
          </p:cNvSpPr>
          <p:nvPr>
            <p:ph type="sldNum" idx="8"/>
          </p:nvPr>
        </p:nvSpPr>
        <p:spPr/>
        <p:txBody>
          <a:bodyPr/>
          <a:p>
            <a:fld id="{280B449B-2680-46E4-BAB1-B525049C44FF}"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2227320" y="257400"/>
            <a:ext cx="5172840" cy="5270760"/>
          </a:xfrm>
          <a:prstGeom prst="rect">
            <a:avLst/>
          </a:prstGeom>
          <a:ln w="18000">
            <a:noFill/>
          </a:ln>
        </p:spPr>
      </p:pic>
      <p:sp>
        <p:nvSpPr>
          <p:cNvPr id="2" name="PlaceHolder 1"/>
          <p:cNvSpPr>
            <a:spLocks noGrp="1"/>
          </p:cNvSpPr>
          <p:nvPr>
            <p:ph type="sldNum" idx="8"/>
          </p:nvPr>
        </p:nvSpPr>
        <p:spPr/>
        <p:txBody>
          <a:bodyPr/>
          <a:p>
            <a:fld id="{FB1B6CB8-E026-43B4-832F-520A8525A612}" type="slidenum">
              <a:t>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2024-04-22T17:02:57Z</dcterms:created>
  <dc:creator/>
  <dc:description/>
  <dc:language>en-US</dc:language>
  <cp:lastModifiedBy/>
  <dcterms:modified xsi:type="dcterms:W3CDTF">2024-04-22T18:28:21Z</dcterms:modified>
  <cp:revision>33</cp:revision>
  <dc:subject/>
  <dc:title>Focus</dc:title>
</cp:coreProperties>
</file>

<file path=docProps/custom.xml><?xml version="1.0" encoding="utf-8"?>
<Properties xmlns="http://schemas.openxmlformats.org/officeDocument/2006/custom-properties" xmlns:vt="http://schemas.openxmlformats.org/officeDocument/2006/docPropsVTypes"/>
</file>