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691813"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FB05669-337F-4FBD-BCAD-F51B430FE0F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27" name="PlaceHolder 2"/>
          <p:cNvSpPr>
            <a:spLocks noGrp="1"/>
          </p:cNvSpPr>
          <p:nvPr>
            <p:ph/>
          </p:nvPr>
        </p:nvSpPr>
        <p:spPr>
          <a:xfrm>
            <a:off x="855360" y="1958400"/>
            <a:ext cx="8980200" cy="1893600"/>
          </a:xfrm>
          <a:prstGeom prst="rect">
            <a:avLst/>
          </a:prstGeom>
          <a:noFill/>
          <a:ln w="0">
            <a:noFill/>
          </a:ln>
        </p:spPr>
        <p:txBody>
          <a:bodyPr lIns="0" rIns="0" tIns="0" bIns="0" anchor="t">
            <a:normAutofit/>
          </a:bodyPr>
          <a:p>
            <a:endParaRPr b="0" lang="en-US" sz="3859" spc="-1" strike="noStrike">
              <a:latin typeface="Arial"/>
            </a:endParaRPr>
          </a:p>
        </p:txBody>
      </p:sp>
      <p:sp>
        <p:nvSpPr>
          <p:cNvPr id="28" name="PlaceHolder 3"/>
          <p:cNvSpPr>
            <a:spLocks noGrp="1"/>
          </p:cNvSpPr>
          <p:nvPr>
            <p:ph/>
          </p:nvPr>
        </p:nvSpPr>
        <p:spPr>
          <a:xfrm>
            <a:off x="855360" y="4032360"/>
            <a:ext cx="8980200" cy="1893600"/>
          </a:xfrm>
          <a:prstGeom prst="rect">
            <a:avLst/>
          </a:prstGeom>
          <a:noFill/>
          <a:ln w="0">
            <a:noFill/>
          </a:ln>
        </p:spPr>
        <p:txBody>
          <a:bodyPr lIns="0" rIns="0" tIns="0" bIns="0" anchor="t">
            <a:normAutofit/>
          </a:bodyPr>
          <a:p>
            <a:endParaRPr b="0" lang="en-US" sz="3859"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547806-ADD8-403C-B176-764D78A5E8F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30" name="PlaceHolder 2"/>
          <p:cNvSpPr>
            <a:spLocks noGrp="1"/>
          </p:cNvSpPr>
          <p:nvPr>
            <p:ph/>
          </p:nvPr>
        </p:nvSpPr>
        <p:spPr>
          <a:xfrm>
            <a:off x="85536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1" name="PlaceHolder 3"/>
          <p:cNvSpPr>
            <a:spLocks noGrp="1"/>
          </p:cNvSpPr>
          <p:nvPr>
            <p:ph/>
          </p:nvPr>
        </p:nvSpPr>
        <p:spPr>
          <a:xfrm>
            <a:off x="545724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2" name="PlaceHolder 4"/>
          <p:cNvSpPr>
            <a:spLocks noGrp="1"/>
          </p:cNvSpPr>
          <p:nvPr>
            <p:ph/>
          </p:nvPr>
        </p:nvSpPr>
        <p:spPr>
          <a:xfrm>
            <a:off x="855360" y="403236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3" name="PlaceHolder 5"/>
          <p:cNvSpPr>
            <a:spLocks noGrp="1"/>
          </p:cNvSpPr>
          <p:nvPr>
            <p:ph/>
          </p:nvPr>
        </p:nvSpPr>
        <p:spPr>
          <a:xfrm>
            <a:off x="5457240" y="403236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4B26E20-5334-42AA-B29D-046BF93D6BC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35" name="PlaceHolder 2"/>
          <p:cNvSpPr>
            <a:spLocks noGrp="1"/>
          </p:cNvSpPr>
          <p:nvPr>
            <p:ph/>
          </p:nvPr>
        </p:nvSpPr>
        <p:spPr>
          <a:xfrm>
            <a:off x="855360" y="195840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6" name="PlaceHolder 3"/>
          <p:cNvSpPr>
            <a:spLocks noGrp="1"/>
          </p:cNvSpPr>
          <p:nvPr>
            <p:ph/>
          </p:nvPr>
        </p:nvSpPr>
        <p:spPr>
          <a:xfrm>
            <a:off x="3891960" y="195840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7" name="PlaceHolder 4"/>
          <p:cNvSpPr>
            <a:spLocks noGrp="1"/>
          </p:cNvSpPr>
          <p:nvPr>
            <p:ph/>
          </p:nvPr>
        </p:nvSpPr>
        <p:spPr>
          <a:xfrm>
            <a:off x="6928200" y="195840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8" name="PlaceHolder 5"/>
          <p:cNvSpPr>
            <a:spLocks noGrp="1"/>
          </p:cNvSpPr>
          <p:nvPr>
            <p:ph/>
          </p:nvPr>
        </p:nvSpPr>
        <p:spPr>
          <a:xfrm>
            <a:off x="855360" y="403236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39" name="PlaceHolder 6"/>
          <p:cNvSpPr>
            <a:spLocks noGrp="1"/>
          </p:cNvSpPr>
          <p:nvPr>
            <p:ph/>
          </p:nvPr>
        </p:nvSpPr>
        <p:spPr>
          <a:xfrm>
            <a:off x="3891960" y="403236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40" name="PlaceHolder 7"/>
          <p:cNvSpPr>
            <a:spLocks noGrp="1"/>
          </p:cNvSpPr>
          <p:nvPr>
            <p:ph/>
          </p:nvPr>
        </p:nvSpPr>
        <p:spPr>
          <a:xfrm>
            <a:off x="6928200" y="4032360"/>
            <a:ext cx="2891520" cy="1893600"/>
          </a:xfrm>
          <a:prstGeom prst="rect">
            <a:avLst/>
          </a:prstGeom>
          <a:noFill/>
          <a:ln w="0">
            <a:noFill/>
          </a:ln>
        </p:spPr>
        <p:txBody>
          <a:bodyPr lIns="0" rIns="0" tIns="0" bIns="0" anchor="t">
            <a:normAutofit/>
          </a:bodyPr>
          <a:p>
            <a:endParaRPr b="0" lang="en-US" sz="3859"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A036866-0DB4-438C-BF8D-5A7AD30F665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6" name="PlaceHolder 2"/>
          <p:cNvSpPr>
            <a:spLocks noGrp="1"/>
          </p:cNvSpPr>
          <p:nvPr>
            <p:ph type="subTitle"/>
          </p:nvPr>
        </p:nvSpPr>
        <p:spPr>
          <a:xfrm>
            <a:off x="855360" y="1958400"/>
            <a:ext cx="8980200" cy="3970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FB1789C-B951-42F1-BD17-483A6401D44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8" name="PlaceHolder 2"/>
          <p:cNvSpPr>
            <a:spLocks noGrp="1"/>
          </p:cNvSpPr>
          <p:nvPr>
            <p:ph/>
          </p:nvPr>
        </p:nvSpPr>
        <p:spPr>
          <a:xfrm>
            <a:off x="855360" y="1958400"/>
            <a:ext cx="8980200" cy="3970440"/>
          </a:xfrm>
          <a:prstGeom prst="rect">
            <a:avLst/>
          </a:prstGeom>
          <a:noFill/>
          <a:ln w="0">
            <a:noFill/>
          </a:ln>
        </p:spPr>
        <p:txBody>
          <a:bodyPr lIns="0" rIns="0" tIns="0" bIns="0" anchor="t">
            <a:normAutofit/>
          </a:bodyPr>
          <a:p>
            <a:endParaRPr b="0" lang="en-US" sz="3859"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B5F8CE2-815E-4B41-A8A7-035C1F1BB89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10" name="PlaceHolder 2"/>
          <p:cNvSpPr>
            <a:spLocks noGrp="1"/>
          </p:cNvSpPr>
          <p:nvPr>
            <p:ph/>
          </p:nvPr>
        </p:nvSpPr>
        <p:spPr>
          <a:xfrm>
            <a:off x="855360" y="1958400"/>
            <a:ext cx="4382280" cy="3970440"/>
          </a:xfrm>
          <a:prstGeom prst="rect">
            <a:avLst/>
          </a:prstGeom>
          <a:noFill/>
          <a:ln w="0">
            <a:noFill/>
          </a:ln>
        </p:spPr>
        <p:txBody>
          <a:bodyPr lIns="0" rIns="0" tIns="0" bIns="0" anchor="t">
            <a:normAutofit/>
          </a:bodyPr>
          <a:p>
            <a:endParaRPr b="0" lang="en-US" sz="3859" spc="-1" strike="noStrike">
              <a:latin typeface="Arial"/>
            </a:endParaRPr>
          </a:p>
        </p:txBody>
      </p:sp>
      <p:sp>
        <p:nvSpPr>
          <p:cNvPr id="11" name="PlaceHolder 3"/>
          <p:cNvSpPr>
            <a:spLocks noGrp="1"/>
          </p:cNvSpPr>
          <p:nvPr>
            <p:ph/>
          </p:nvPr>
        </p:nvSpPr>
        <p:spPr>
          <a:xfrm>
            <a:off x="5457240" y="1958400"/>
            <a:ext cx="4382280" cy="3970440"/>
          </a:xfrm>
          <a:prstGeom prst="rect">
            <a:avLst/>
          </a:prstGeom>
          <a:noFill/>
          <a:ln w="0">
            <a:noFill/>
          </a:ln>
        </p:spPr>
        <p:txBody>
          <a:bodyPr lIns="0" rIns="0" tIns="0" bIns="0" anchor="t">
            <a:normAutofit/>
          </a:bodyPr>
          <a:p>
            <a:endParaRPr b="0" lang="en-US" sz="3859"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A389878-61C2-429C-8152-D38B65699CB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FE1C3F5-E0D4-462B-8C40-970A2397ACC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5360" y="629640"/>
            <a:ext cx="898020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6A0772D-657A-45BC-BAB8-77E939DBC49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15" name="PlaceHolder 2"/>
          <p:cNvSpPr>
            <a:spLocks noGrp="1"/>
          </p:cNvSpPr>
          <p:nvPr>
            <p:ph/>
          </p:nvPr>
        </p:nvSpPr>
        <p:spPr>
          <a:xfrm>
            <a:off x="85536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16" name="PlaceHolder 3"/>
          <p:cNvSpPr>
            <a:spLocks noGrp="1"/>
          </p:cNvSpPr>
          <p:nvPr>
            <p:ph/>
          </p:nvPr>
        </p:nvSpPr>
        <p:spPr>
          <a:xfrm>
            <a:off x="5457240" y="1958400"/>
            <a:ext cx="4382280" cy="3970440"/>
          </a:xfrm>
          <a:prstGeom prst="rect">
            <a:avLst/>
          </a:prstGeom>
          <a:noFill/>
          <a:ln w="0">
            <a:noFill/>
          </a:ln>
        </p:spPr>
        <p:txBody>
          <a:bodyPr lIns="0" rIns="0" tIns="0" bIns="0" anchor="t">
            <a:normAutofit/>
          </a:bodyPr>
          <a:p>
            <a:endParaRPr b="0" lang="en-US" sz="3859" spc="-1" strike="noStrike">
              <a:latin typeface="Arial"/>
            </a:endParaRPr>
          </a:p>
        </p:txBody>
      </p:sp>
      <p:sp>
        <p:nvSpPr>
          <p:cNvPr id="17" name="PlaceHolder 4"/>
          <p:cNvSpPr>
            <a:spLocks noGrp="1"/>
          </p:cNvSpPr>
          <p:nvPr>
            <p:ph/>
          </p:nvPr>
        </p:nvSpPr>
        <p:spPr>
          <a:xfrm>
            <a:off x="855360" y="403236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6EA7FBD-DA1B-4B05-BB6F-FA60FE979AD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19" name="PlaceHolder 2"/>
          <p:cNvSpPr>
            <a:spLocks noGrp="1"/>
          </p:cNvSpPr>
          <p:nvPr>
            <p:ph/>
          </p:nvPr>
        </p:nvSpPr>
        <p:spPr>
          <a:xfrm>
            <a:off x="855360" y="1958400"/>
            <a:ext cx="4382280" cy="3970440"/>
          </a:xfrm>
          <a:prstGeom prst="rect">
            <a:avLst/>
          </a:prstGeom>
          <a:noFill/>
          <a:ln w="0">
            <a:noFill/>
          </a:ln>
        </p:spPr>
        <p:txBody>
          <a:bodyPr lIns="0" rIns="0" tIns="0" bIns="0" anchor="t">
            <a:normAutofit/>
          </a:bodyPr>
          <a:p>
            <a:endParaRPr b="0" lang="en-US" sz="3859" spc="-1" strike="noStrike">
              <a:latin typeface="Arial"/>
            </a:endParaRPr>
          </a:p>
        </p:txBody>
      </p:sp>
      <p:sp>
        <p:nvSpPr>
          <p:cNvPr id="20" name="PlaceHolder 3"/>
          <p:cNvSpPr>
            <a:spLocks noGrp="1"/>
          </p:cNvSpPr>
          <p:nvPr>
            <p:ph/>
          </p:nvPr>
        </p:nvSpPr>
        <p:spPr>
          <a:xfrm>
            <a:off x="545724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21" name="PlaceHolder 4"/>
          <p:cNvSpPr>
            <a:spLocks noGrp="1"/>
          </p:cNvSpPr>
          <p:nvPr>
            <p:ph/>
          </p:nvPr>
        </p:nvSpPr>
        <p:spPr>
          <a:xfrm>
            <a:off x="5457240" y="403236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B5894B6-5579-40A8-8C1D-3689460D75C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endParaRPr b="0" lang="en-US" sz="5310" spc="-1" strike="noStrike">
              <a:latin typeface="Arial"/>
            </a:endParaRPr>
          </a:p>
        </p:txBody>
      </p:sp>
      <p:sp>
        <p:nvSpPr>
          <p:cNvPr id="23" name="PlaceHolder 2"/>
          <p:cNvSpPr>
            <a:spLocks noGrp="1"/>
          </p:cNvSpPr>
          <p:nvPr>
            <p:ph/>
          </p:nvPr>
        </p:nvSpPr>
        <p:spPr>
          <a:xfrm>
            <a:off x="85536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24" name="PlaceHolder 3"/>
          <p:cNvSpPr>
            <a:spLocks noGrp="1"/>
          </p:cNvSpPr>
          <p:nvPr>
            <p:ph/>
          </p:nvPr>
        </p:nvSpPr>
        <p:spPr>
          <a:xfrm>
            <a:off x="5457240" y="1958400"/>
            <a:ext cx="4382280" cy="1893600"/>
          </a:xfrm>
          <a:prstGeom prst="rect">
            <a:avLst/>
          </a:prstGeom>
          <a:noFill/>
          <a:ln w="0">
            <a:noFill/>
          </a:ln>
        </p:spPr>
        <p:txBody>
          <a:bodyPr lIns="0" rIns="0" tIns="0" bIns="0" anchor="t">
            <a:normAutofit/>
          </a:bodyPr>
          <a:p>
            <a:endParaRPr b="0" lang="en-US" sz="3859" spc="-1" strike="noStrike">
              <a:latin typeface="Arial"/>
            </a:endParaRPr>
          </a:p>
        </p:txBody>
      </p:sp>
      <p:sp>
        <p:nvSpPr>
          <p:cNvPr id="25" name="PlaceHolder 4"/>
          <p:cNvSpPr>
            <a:spLocks noGrp="1"/>
          </p:cNvSpPr>
          <p:nvPr>
            <p:ph/>
          </p:nvPr>
        </p:nvSpPr>
        <p:spPr>
          <a:xfrm>
            <a:off x="855360" y="4032360"/>
            <a:ext cx="8980200" cy="1893600"/>
          </a:xfrm>
          <a:prstGeom prst="rect">
            <a:avLst/>
          </a:prstGeom>
          <a:noFill/>
          <a:ln w="0">
            <a:noFill/>
          </a:ln>
        </p:spPr>
        <p:txBody>
          <a:bodyPr lIns="0" rIns="0" tIns="0" bIns="0" anchor="t">
            <a:normAutofit/>
          </a:bodyPr>
          <a:p>
            <a:endParaRPr b="0" lang="en-US" sz="3859"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1E746D-CCA9-4678-A3ED-404CBD52200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855360" y="629640"/>
            <a:ext cx="8980200" cy="1142640"/>
          </a:xfrm>
          <a:prstGeom prst="rect">
            <a:avLst/>
          </a:prstGeom>
          <a:noFill/>
          <a:ln w="0">
            <a:noFill/>
          </a:ln>
        </p:spPr>
        <p:txBody>
          <a:bodyPr lIns="0" rIns="0" tIns="0" bIns="0" anchor="ctr">
            <a:noAutofit/>
          </a:bodyPr>
          <a:p>
            <a:pPr algn="ctr">
              <a:buNone/>
            </a:pPr>
            <a:r>
              <a:rPr b="0" lang="en-US" sz="5310" spc="-1" strike="noStrike">
                <a:latin typeface="Arial"/>
              </a:rPr>
              <a:t>Click to edit </a:t>
            </a:r>
            <a:r>
              <a:rPr b="0" lang="en-US" sz="5310" spc="-1" strike="noStrike">
                <a:latin typeface="Arial"/>
              </a:rPr>
              <a:t>the title text </a:t>
            </a:r>
            <a:r>
              <a:rPr b="0" lang="en-US" sz="5310" spc="-1" strike="noStrike">
                <a:latin typeface="Arial"/>
              </a:rPr>
              <a:t>format</a:t>
            </a:r>
            <a:endParaRPr b="0" lang="en-US" sz="5310" spc="-1" strike="noStrike">
              <a:latin typeface="Arial"/>
            </a:endParaRPr>
          </a:p>
        </p:txBody>
      </p:sp>
      <p:sp>
        <p:nvSpPr>
          <p:cNvPr id="1" name="PlaceHolder 2"/>
          <p:cNvSpPr>
            <a:spLocks noGrp="1"/>
          </p:cNvSpPr>
          <p:nvPr>
            <p:ph type="body"/>
          </p:nvPr>
        </p:nvSpPr>
        <p:spPr>
          <a:xfrm>
            <a:off x="855360" y="1958400"/>
            <a:ext cx="8980200" cy="3970440"/>
          </a:xfrm>
          <a:prstGeom prst="rect">
            <a:avLst/>
          </a:prstGeom>
          <a:noFill/>
          <a:ln w="0">
            <a:noFill/>
          </a:ln>
        </p:spPr>
        <p:txBody>
          <a:bodyPr lIns="0" rIns="0" tIns="0" bIns="0" anchor="t">
            <a:normAutofit/>
          </a:bodyPr>
          <a:p>
            <a:pPr marL="432000" indent="-324000">
              <a:spcBef>
                <a:spcPts val="1709"/>
              </a:spcBef>
              <a:buClr>
                <a:srgbClr val="000000"/>
              </a:buClr>
              <a:buSzPct val="45000"/>
              <a:buFont typeface="Wingdings" charset="2"/>
              <a:buChar char=""/>
            </a:pPr>
            <a:r>
              <a:rPr b="0" lang="en-US" sz="3859" spc="-1" strike="noStrike">
                <a:latin typeface="Arial"/>
              </a:rPr>
              <a:t>Click to edit the outline text format</a:t>
            </a:r>
            <a:endParaRPr b="0" lang="en-US" sz="3859" spc="-1" strike="noStrike">
              <a:latin typeface="Arial"/>
            </a:endParaRPr>
          </a:p>
          <a:p>
            <a:pPr lvl="1" marL="864000" indent="-324000">
              <a:spcBef>
                <a:spcPts val="1366"/>
              </a:spcBef>
              <a:buClr>
                <a:srgbClr val="000000"/>
              </a:buClr>
              <a:buSzPct val="75000"/>
              <a:buFont typeface="Symbol" charset="2"/>
              <a:buChar char=""/>
            </a:pPr>
            <a:r>
              <a:rPr b="0" lang="en-US" sz="3380" spc="-1" strike="noStrike">
                <a:latin typeface="Arial"/>
              </a:rPr>
              <a:t>Second Outline Level</a:t>
            </a:r>
            <a:endParaRPr b="0" lang="en-US" sz="3380" spc="-1" strike="noStrike">
              <a:latin typeface="Arial"/>
            </a:endParaRPr>
          </a:p>
          <a:p>
            <a:pPr lvl="2" marL="1296000" indent="-288000">
              <a:spcBef>
                <a:spcPts val="1023"/>
              </a:spcBef>
              <a:buClr>
                <a:srgbClr val="000000"/>
              </a:buClr>
              <a:buSzPct val="45000"/>
              <a:buFont typeface="Wingdings" charset="2"/>
              <a:buChar char=""/>
            </a:pPr>
            <a:r>
              <a:rPr b="0" lang="en-US" sz="2900" spc="-1" strike="noStrike">
                <a:latin typeface="Arial"/>
              </a:rPr>
              <a:t>Third Outline Level</a:t>
            </a:r>
            <a:endParaRPr b="0" lang="en-US" sz="2900" spc="-1" strike="noStrike">
              <a:latin typeface="Arial"/>
            </a:endParaRPr>
          </a:p>
          <a:p>
            <a:pPr lvl="3" marL="1728000" indent="-216000">
              <a:spcBef>
                <a:spcPts val="683"/>
              </a:spcBef>
              <a:buClr>
                <a:srgbClr val="000000"/>
              </a:buClr>
              <a:buSzPct val="75000"/>
              <a:buFont typeface="Symbol" charset="2"/>
              <a:buChar char=""/>
            </a:pPr>
            <a:r>
              <a:rPr b="0" lang="en-US" sz="2420" spc="-1" strike="noStrike">
                <a:latin typeface="Arial"/>
              </a:rPr>
              <a:t>Fourth Outline Level</a:t>
            </a:r>
            <a:endParaRPr b="0" lang="en-US" sz="2420" spc="-1" strike="noStrike">
              <a:latin typeface="Arial"/>
            </a:endParaRPr>
          </a:p>
          <a:p>
            <a:pPr lvl="4" marL="2160000" indent="-216000">
              <a:spcBef>
                <a:spcPts val="340"/>
              </a:spcBef>
              <a:buClr>
                <a:srgbClr val="000000"/>
              </a:buClr>
              <a:buSzPct val="45000"/>
              <a:buFont typeface="Wingdings" charset="2"/>
              <a:buChar char=""/>
            </a:pPr>
            <a:r>
              <a:rPr b="0" lang="en-US" sz="2420" spc="-1" strike="noStrike">
                <a:latin typeface="Arial"/>
              </a:rPr>
              <a:t>Fifth Outline Level</a:t>
            </a:r>
            <a:endParaRPr b="0" lang="en-US" sz="2420" spc="-1" strike="noStrike">
              <a:latin typeface="Arial"/>
            </a:endParaRPr>
          </a:p>
          <a:p>
            <a:pPr lvl="5" marL="2592000" indent="-216000">
              <a:spcBef>
                <a:spcPts val="340"/>
              </a:spcBef>
              <a:buClr>
                <a:srgbClr val="000000"/>
              </a:buClr>
              <a:buSzPct val="45000"/>
              <a:buFont typeface="Wingdings" charset="2"/>
              <a:buChar char=""/>
            </a:pPr>
            <a:r>
              <a:rPr b="0" lang="en-US" sz="2420" spc="-1" strike="noStrike">
                <a:latin typeface="Arial"/>
              </a:rPr>
              <a:t>Sixth Outline Level</a:t>
            </a:r>
            <a:endParaRPr b="0" lang="en-US" sz="2420" spc="-1" strike="noStrike">
              <a:latin typeface="Arial"/>
            </a:endParaRPr>
          </a:p>
          <a:p>
            <a:pPr lvl="6" marL="3024000" indent="-216000">
              <a:spcBef>
                <a:spcPts val="340"/>
              </a:spcBef>
              <a:buClr>
                <a:srgbClr val="000000"/>
              </a:buClr>
              <a:buSzPct val="45000"/>
              <a:buFont typeface="Wingdings" charset="2"/>
              <a:buChar char=""/>
            </a:pPr>
            <a:r>
              <a:rPr b="0" lang="en-US" sz="2420" spc="-1" strike="noStrike">
                <a:latin typeface="Arial"/>
              </a:rPr>
              <a:t>Seventh Outline Level</a:t>
            </a:r>
            <a:endParaRPr b="0" lang="en-US" sz="2420" spc="-1" strike="noStrike">
              <a:latin typeface="Arial"/>
            </a:endParaRPr>
          </a:p>
        </p:txBody>
      </p:sp>
      <p:sp>
        <p:nvSpPr>
          <p:cNvPr id="2" name="PlaceHolder 3"/>
          <p:cNvSpPr>
            <a:spLocks noGrp="1"/>
          </p:cNvSpPr>
          <p:nvPr>
            <p:ph type="dt" idx="1"/>
          </p:nvPr>
        </p:nvSpPr>
        <p:spPr>
          <a:xfrm>
            <a:off x="855360" y="6593760"/>
            <a:ext cx="2324520" cy="471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769200" y="6593760"/>
            <a:ext cx="3162960" cy="471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511040" y="6593760"/>
            <a:ext cx="2324520" cy="471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F2E938D1-D90B-469F-ADFA-A90F81DB780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813960" y="2077560"/>
            <a:ext cx="9372600" cy="2394000"/>
          </a:xfrm>
          <a:prstGeom prst="rect">
            <a:avLst/>
          </a:prstGeom>
          <a:noFill/>
          <a:ln w="0">
            <a:noFill/>
          </a:ln>
        </p:spPr>
        <p:txBody>
          <a:bodyPr lIns="90000" rIns="90000" tIns="45000" bIns="45000" anchor="t">
            <a:noAutofit/>
          </a:bodyPr>
          <a:p>
            <a:pPr algn="just">
              <a:buNone/>
            </a:pPr>
            <a:r>
              <a:rPr b="0" lang="en-US" sz="1800" spc="-1" strike="noStrike">
                <a:latin typeface="Arial"/>
              </a:rPr>
              <a:t>Vấn đề: </a:t>
            </a:r>
            <a:endParaRPr b="0" lang="en-US" sz="1800" spc="-1" strike="noStrike">
              <a:latin typeface="Arial"/>
            </a:endParaRPr>
          </a:p>
          <a:p>
            <a:pPr algn="just">
              <a:buNone/>
            </a:pPr>
            <a:r>
              <a:rPr b="0" lang="en-US" sz="1800" spc="-1" strike="noStrike">
                <a:latin typeface="Arial"/>
              </a:rPr>
              <a:t>Một object pools(Hay còn gọi là resource pools - nơi tập hợp tài nguyên, bể chứa các đói tượng) được sử dụng để quản lý các bộ nhớ đệm lưu trữ các đối tượng. </a:t>
            </a:r>
            <a:endParaRPr b="0" lang="en-US" sz="1800" spc="-1" strike="noStrike">
              <a:latin typeface="Arial"/>
            </a:endParaRPr>
          </a:p>
          <a:p>
            <a:pPr algn="just">
              <a:buNone/>
            </a:pPr>
            <a:r>
              <a:rPr b="0" lang="en-US" sz="1800" spc="-1" strike="noStrike">
                <a:latin typeface="Arial"/>
              </a:rPr>
              <a:t>Một khách hàng có thể hỏi objects pool xem đối tượng đã tồn tại chưa vì thế tránh được việc tạo ra một đối tượng mới. Kích cỡ của một pool có thể tăng hoặc giảm . Nếu không có đối tượng trong pool thì có thể khởi tạo một đối tượng. chúng ta cũng có thể giới hạn số lượng đối tượng được tạo ra. </a:t>
            </a:r>
            <a:endParaRPr b="0" lang="en-US" sz="1800" spc="-1" strike="noStrike">
              <a:latin typeface="Arial"/>
            </a:endParaRPr>
          </a:p>
          <a:p>
            <a:pPr algn="just">
              <a:buNone/>
            </a:pPr>
            <a:endParaRPr b="0" lang="en-US" sz="1800" spc="-1" strike="noStrike">
              <a:latin typeface="Arial"/>
            </a:endParaRPr>
          </a:p>
          <a:p>
            <a:pPr algn="just">
              <a:buNone/>
            </a:pPr>
            <a:endParaRPr b="0" lang="en-US" sz="1800" spc="-1" strike="noStrike">
              <a:latin typeface="Arial"/>
            </a:endParaRPr>
          </a:p>
        </p:txBody>
      </p:sp>
      <p:sp>
        <p:nvSpPr>
          <p:cNvPr id="42" name=""/>
          <p:cNvSpPr txBox="1"/>
          <p:nvPr/>
        </p:nvSpPr>
        <p:spPr>
          <a:xfrm>
            <a:off x="813960" y="4496760"/>
            <a:ext cx="5016240" cy="1626120"/>
          </a:xfrm>
          <a:prstGeom prst="rect">
            <a:avLst/>
          </a:prstGeom>
          <a:noFill/>
          <a:ln w="0">
            <a:noFill/>
          </a:ln>
        </p:spPr>
        <p:txBody>
          <a:bodyPr lIns="90000" rIns="90000" tIns="45000" bIns="45000" anchor="t">
            <a:noAutofit/>
          </a:bodyPr>
          <a:p>
            <a:pPr algn="just">
              <a:buNone/>
            </a:pPr>
            <a:r>
              <a:rPr b="0" lang="en-US" sz="1800" spc="-1" strike="noStrike">
                <a:latin typeface="Arial"/>
              </a:rPr>
              <a:t>Sử dụng Object Pool khi:</a:t>
            </a:r>
            <a:endParaRPr b="0" lang="en-US" sz="1800" spc="-1" strike="noStrike">
              <a:latin typeface="Arial"/>
            </a:endParaRPr>
          </a:p>
          <a:p>
            <a:pPr algn="just">
              <a:buNone/>
            </a:pPr>
            <a:r>
              <a:rPr b="0" lang="en-US" sz="1800" spc="-1" strike="noStrike">
                <a:latin typeface="Arial"/>
              </a:rPr>
              <a:t>1. Việc khởi tạo một đối tượng của lớp tốn kém;</a:t>
            </a:r>
            <a:endParaRPr b="0" lang="en-US" sz="1800" spc="-1" strike="noStrike">
              <a:latin typeface="Arial"/>
            </a:endParaRPr>
          </a:p>
          <a:p>
            <a:pPr algn="just">
              <a:buNone/>
            </a:pPr>
            <a:r>
              <a:rPr b="0" lang="en-US" sz="1800" spc="-1" strike="noStrike">
                <a:latin typeface="Arial"/>
              </a:rPr>
              <a:t>2. Khi bạn cần tạo và hủy đối tượng liên tục;</a:t>
            </a:r>
            <a:endParaRPr b="0" lang="en-US" sz="1800" spc="-1" strike="noStrike">
              <a:latin typeface="Arial"/>
            </a:endParaRPr>
          </a:p>
          <a:p>
            <a:pPr algn="just">
              <a:buNone/>
            </a:pPr>
            <a:r>
              <a:rPr b="0" lang="en-US" sz="1800" spc="-1" strike="noStrike">
                <a:latin typeface="Arial"/>
              </a:rPr>
              <a:t>3. Các đối tượng có thể tái sử dụng;</a:t>
            </a:r>
            <a:endParaRPr b="0" lang="en-US" sz="1800" spc="-1" strike="noStrike">
              <a:latin typeface="Arial"/>
            </a:endParaRPr>
          </a:p>
          <a:p>
            <a:pPr algn="just">
              <a:buNone/>
            </a:pPr>
            <a:endParaRPr b="0" lang="en-US" sz="1800" spc="-1" strike="noStrike">
              <a:latin typeface="Arial"/>
            </a:endParaRPr>
          </a:p>
          <a:p>
            <a:pPr algn="just">
              <a:buNone/>
            </a:pPr>
            <a:endParaRPr b="0" lang="en-US" sz="1800" spc="-1" strike="noStrike">
              <a:latin typeface="Arial"/>
            </a:endParaRPr>
          </a:p>
        </p:txBody>
      </p:sp>
      <p:sp>
        <p:nvSpPr>
          <p:cNvPr id="43" name=""/>
          <p:cNvSpPr txBox="1"/>
          <p:nvPr/>
        </p:nvSpPr>
        <p:spPr>
          <a:xfrm>
            <a:off x="761760" y="585360"/>
            <a:ext cx="9196200" cy="1114200"/>
          </a:xfrm>
          <a:prstGeom prst="rect">
            <a:avLst/>
          </a:prstGeom>
          <a:noFill/>
          <a:ln w="0">
            <a:noFill/>
          </a:ln>
        </p:spPr>
        <p:txBody>
          <a:bodyPr lIns="90000" rIns="90000" tIns="45000" bIns="45000" anchor="t">
            <a:noAutofit/>
          </a:bodyPr>
          <a:p>
            <a:pPr algn="just">
              <a:buNone/>
            </a:pPr>
            <a:r>
              <a:rPr b="0" lang="en-US" sz="1800" spc="-1" strike="noStrike">
                <a:latin typeface="Arial"/>
              </a:rPr>
              <a:t>Object Pool Pattern là:</a:t>
            </a:r>
            <a:endParaRPr b="0" lang="en-US" sz="1800" spc="-1" strike="noStrike">
              <a:latin typeface="Arial"/>
            </a:endParaRPr>
          </a:p>
          <a:p>
            <a:pPr algn="just">
              <a:buNone/>
            </a:pPr>
            <a:r>
              <a:rPr b="0" lang="en-US" sz="1800" spc="-1" strike="noStrike">
                <a:latin typeface="Arial"/>
              </a:rPr>
              <a:t>1. Một trong những Creational Pattern. </a:t>
            </a:r>
            <a:endParaRPr b="0" lang="en-US" sz="1800" spc="-1" strike="noStrike">
              <a:latin typeface="Arial"/>
            </a:endParaRPr>
          </a:p>
          <a:p>
            <a:pPr algn="just">
              <a:buNone/>
            </a:pPr>
            <a:r>
              <a:rPr b="0" lang="en-US" sz="1800" spc="-1" strike="noStrike">
                <a:latin typeface="Arial"/>
              </a:rPr>
              <a:t>2. Cung cấp một kỹ thuật để tái sử dụng đối tượng thay vì khởi tạo một đối tượng không kiểm soát;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mc:AlternateContent>
        <mc:Choice xmlns:a14="http://schemas.microsoft.com/office/drawing/2010/main" Requires="a14">
          <p:sp>
            <p:nvSpPr>
              <p:cNvPr id="44" name=""/>
              <p:cNvSpPr txBox="1"/>
              <p:nvPr/>
            </p:nvSpPr>
            <p:spPr>
              <a:xfrm>
                <a:off x="5017680" y="3586680"/>
                <a:ext cx="719640" cy="359640"/>
              </a:xfrm>
              <a:prstGeom prst="rect">
                <a:avLst/>
              </a:prstGeom>
            </p:spPr>
            <p:txBody>
              <a:bodyPr/>
              <a:p>
                <a14:m>
                  <m:oMath xmlns:m="http://schemas.openxmlformats.org/officeDocument/2006/math"/>
                </a14:m>
              </a:p>
            </p:txBody>
          </p:sp>
        </mc:Choice>
        <mc:Fallback/>
      </mc:AlternateContent>
      <p:pic>
        <p:nvPicPr>
          <p:cNvPr id="45" name="" descr=""/>
          <p:cNvPicPr/>
          <p:nvPr/>
        </p:nvPicPr>
        <p:blipFill>
          <a:blip r:embed="rId1"/>
          <a:stretch/>
        </p:blipFill>
        <p:spPr>
          <a:xfrm>
            <a:off x="2871360" y="585360"/>
            <a:ext cx="5486400" cy="4280400"/>
          </a:xfrm>
          <a:prstGeom prst="rect">
            <a:avLst/>
          </a:prstGeom>
          <a:ln w="0">
            <a:noFill/>
          </a:ln>
        </p:spPr>
      </p:pic>
      <p:sp>
        <p:nvSpPr>
          <p:cNvPr id="46" name=""/>
          <p:cNvSpPr txBox="1"/>
          <p:nvPr/>
        </p:nvSpPr>
        <p:spPr>
          <a:xfrm>
            <a:off x="585360" y="4861440"/>
            <a:ext cx="9749880" cy="1896120"/>
          </a:xfrm>
          <a:prstGeom prst="rect">
            <a:avLst/>
          </a:prstGeom>
          <a:noFill/>
          <a:ln w="0">
            <a:noFill/>
          </a:ln>
        </p:spPr>
        <p:txBody>
          <a:bodyPr lIns="90000" rIns="90000" tIns="45000" bIns="45000" anchor="t">
            <a:noAutofit/>
          </a:bodyPr>
          <a:p>
            <a:r>
              <a:rPr b="0" lang="en-US" sz="2000" spc="-1" strike="noStrike">
                <a:latin typeface="Arial"/>
              </a:rPr>
              <a:t>Mô hình Object pool tương tự như một kho văn phòng. Khi thuê nhân viên mới, quản lý văn phòng phải chuẩn bị không gian làm việc cho họ. Trong kho văn phòng liệu có hay không các trang thiết bị. Nếu có, nó sẽ được sử dụng. Nếu không, sẽ phải đặt hàng để mua thiết bị mới từ Amazon. Trong trường hợp nhân viên bị sa thải, vật dụng của anh ta sẽ được chuyển vào nhà kho, ở đó có thể lấy vật dụng cần thiết cho một nơi làm việc mới.</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2024-05-06T08:29:06Z</dcterms:created>
  <dc:creator/>
  <dc:description/>
  <dc:language>en-US</dc:language>
  <cp:lastModifiedBy/>
  <dcterms:modified xsi:type="dcterms:W3CDTF">2024-05-06T09:08:42Z</dcterms:modified>
  <cp:revision>10</cp:revision>
  <dc:subject/>
  <dc:title/>
</cp:coreProperties>
</file>