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9.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1131840" y="1329840"/>
            <a:ext cx="1629000" cy="16603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38"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39"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
        <p:nvSpPr>
          <p:cNvPr id="140" name="PlaceHolder 5"/>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11318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143" name="PlaceHolder 3"/>
          <p:cNvSpPr>
            <a:spLocks noGrp="1"/>
          </p:cNvSpPr>
          <p:nvPr>
            <p:ph type="body"/>
          </p:nvPr>
        </p:nvSpPr>
        <p:spPr>
          <a:xfrm>
            <a:off x="16826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144" name="PlaceHolder 4"/>
          <p:cNvSpPr>
            <a:spLocks noGrp="1"/>
          </p:cNvSpPr>
          <p:nvPr>
            <p:ph type="body"/>
          </p:nvPr>
        </p:nvSpPr>
        <p:spPr>
          <a:xfrm>
            <a:off x="22334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145" name="PlaceHolder 5"/>
          <p:cNvSpPr>
            <a:spLocks noGrp="1"/>
          </p:cNvSpPr>
          <p:nvPr>
            <p:ph type="body"/>
          </p:nvPr>
        </p:nvSpPr>
        <p:spPr>
          <a:xfrm>
            <a:off x="11318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146" name="PlaceHolder 6"/>
          <p:cNvSpPr>
            <a:spLocks noGrp="1"/>
          </p:cNvSpPr>
          <p:nvPr>
            <p:ph type="body"/>
          </p:nvPr>
        </p:nvSpPr>
        <p:spPr>
          <a:xfrm>
            <a:off x="16826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147" name="PlaceHolder 7"/>
          <p:cNvSpPr>
            <a:spLocks noGrp="1"/>
          </p:cNvSpPr>
          <p:nvPr>
            <p:ph type="body"/>
          </p:nvPr>
        </p:nvSpPr>
        <p:spPr>
          <a:xfrm>
            <a:off x="2233440" y="3148200"/>
            <a:ext cx="524160" cy="166032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4"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35" name="PlaceHolder 2"/>
          <p:cNvSpPr>
            <a:spLocks noGrp="1"/>
          </p:cNvSpPr>
          <p:nvPr>
            <p:ph type="subTitle"/>
          </p:nvPr>
        </p:nvSpPr>
        <p:spPr>
          <a:xfrm>
            <a:off x="1131840" y="1329840"/>
            <a:ext cx="1629000" cy="3480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37" name="PlaceHolder 2"/>
          <p:cNvSpPr>
            <a:spLocks noGrp="1"/>
          </p:cNvSpPr>
          <p:nvPr>
            <p:ph type="body"/>
          </p:nvPr>
        </p:nvSpPr>
        <p:spPr>
          <a:xfrm>
            <a:off x="1131840" y="1329840"/>
            <a:ext cx="1629000" cy="348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39"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340"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2" name="PlaceHolder 1"/>
          <p:cNvSpPr>
            <a:spLocks noGrp="1"/>
          </p:cNvSpPr>
          <p:nvPr>
            <p:ph type="subTitle"/>
          </p:nvPr>
        </p:nvSpPr>
        <p:spPr>
          <a:xfrm>
            <a:off x="1131840" y="623160"/>
            <a:ext cx="6879960" cy="269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44"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45"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346"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subTitle"/>
          </p:nvPr>
        </p:nvSpPr>
        <p:spPr>
          <a:xfrm>
            <a:off x="1131840" y="1329840"/>
            <a:ext cx="1629000" cy="3480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48"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349"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50" name="PlaceHolder 4"/>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52"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53"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54" name="PlaceHolder 4"/>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56" name="PlaceHolder 2"/>
          <p:cNvSpPr>
            <a:spLocks noGrp="1"/>
          </p:cNvSpPr>
          <p:nvPr>
            <p:ph type="body"/>
          </p:nvPr>
        </p:nvSpPr>
        <p:spPr>
          <a:xfrm>
            <a:off x="1131840" y="1329840"/>
            <a:ext cx="1629000" cy="1660320"/>
          </a:xfrm>
          <a:prstGeom prst="rect">
            <a:avLst/>
          </a:prstGeom>
        </p:spPr>
        <p:txBody>
          <a:bodyPr lIns="0" rIns="0" tIns="0" bIns="0">
            <a:normAutofit/>
          </a:bodyPr>
          <a:p>
            <a:endParaRPr b="0" lang="en-US" sz="3200" spc="-1" strike="noStrike">
              <a:latin typeface="Arial"/>
            </a:endParaRPr>
          </a:p>
        </p:txBody>
      </p:sp>
      <p:sp>
        <p:nvSpPr>
          <p:cNvPr id="357" name="PlaceHolder 3"/>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59"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60"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361"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
        <p:nvSpPr>
          <p:cNvPr id="362" name="PlaceHolder 5"/>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364" name="PlaceHolder 2"/>
          <p:cNvSpPr>
            <a:spLocks noGrp="1"/>
          </p:cNvSpPr>
          <p:nvPr>
            <p:ph type="body"/>
          </p:nvPr>
        </p:nvSpPr>
        <p:spPr>
          <a:xfrm>
            <a:off x="11318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365" name="PlaceHolder 3"/>
          <p:cNvSpPr>
            <a:spLocks noGrp="1"/>
          </p:cNvSpPr>
          <p:nvPr>
            <p:ph type="body"/>
          </p:nvPr>
        </p:nvSpPr>
        <p:spPr>
          <a:xfrm>
            <a:off x="16826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366" name="PlaceHolder 4"/>
          <p:cNvSpPr>
            <a:spLocks noGrp="1"/>
          </p:cNvSpPr>
          <p:nvPr>
            <p:ph type="body"/>
          </p:nvPr>
        </p:nvSpPr>
        <p:spPr>
          <a:xfrm>
            <a:off x="22334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367" name="PlaceHolder 5"/>
          <p:cNvSpPr>
            <a:spLocks noGrp="1"/>
          </p:cNvSpPr>
          <p:nvPr>
            <p:ph type="body"/>
          </p:nvPr>
        </p:nvSpPr>
        <p:spPr>
          <a:xfrm>
            <a:off x="11318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368" name="PlaceHolder 6"/>
          <p:cNvSpPr>
            <a:spLocks noGrp="1"/>
          </p:cNvSpPr>
          <p:nvPr>
            <p:ph type="body"/>
          </p:nvPr>
        </p:nvSpPr>
        <p:spPr>
          <a:xfrm>
            <a:off x="16826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369" name="PlaceHolder 7"/>
          <p:cNvSpPr>
            <a:spLocks noGrp="1"/>
          </p:cNvSpPr>
          <p:nvPr>
            <p:ph type="body"/>
          </p:nvPr>
        </p:nvSpPr>
        <p:spPr>
          <a:xfrm>
            <a:off x="2233440" y="3148200"/>
            <a:ext cx="524160" cy="166032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7"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58" name="PlaceHolder 2"/>
          <p:cNvSpPr>
            <a:spLocks noGrp="1"/>
          </p:cNvSpPr>
          <p:nvPr>
            <p:ph type="subTitle"/>
          </p:nvPr>
        </p:nvSpPr>
        <p:spPr>
          <a:xfrm>
            <a:off x="1131840" y="1329840"/>
            <a:ext cx="1629000" cy="3480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60" name="PlaceHolder 2"/>
          <p:cNvSpPr>
            <a:spLocks noGrp="1"/>
          </p:cNvSpPr>
          <p:nvPr>
            <p:ph type="body"/>
          </p:nvPr>
        </p:nvSpPr>
        <p:spPr>
          <a:xfrm>
            <a:off x="1131840" y="1329840"/>
            <a:ext cx="1629000" cy="348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62"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563"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4"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1131840" y="1329840"/>
            <a:ext cx="1629000" cy="348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5" name="PlaceHolder 1"/>
          <p:cNvSpPr>
            <a:spLocks noGrp="1"/>
          </p:cNvSpPr>
          <p:nvPr>
            <p:ph type="subTitle"/>
          </p:nvPr>
        </p:nvSpPr>
        <p:spPr>
          <a:xfrm>
            <a:off x="1131840" y="623160"/>
            <a:ext cx="6879960" cy="269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67"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68"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569"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71"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572"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73" name="PlaceHolder 4"/>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75"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76"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77" name="PlaceHolder 4"/>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79" name="PlaceHolder 2"/>
          <p:cNvSpPr>
            <a:spLocks noGrp="1"/>
          </p:cNvSpPr>
          <p:nvPr>
            <p:ph type="body"/>
          </p:nvPr>
        </p:nvSpPr>
        <p:spPr>
          <a:xfrm>
            <a:off x="1131840" y="1329840"/>
            <a:ext cx="1629000" cy="1660320"/>
          </a:xfrm>
          <a:prstGeom prst="rect">
            <a:avLst/>
          </a:prstGeom>
        </p:spPr>
        <p:txBody>
          <a:bodyPr lIns="0" rIns="0" tIns="0" bIns="0">
            <a:normAutofit/>
          </a:bodyPr>
          <a:p>
            <a:endParaRPr b="0" lang="en-US" sz="3200" spc="-1" strike="noStrike">
              <a:latin typeface="Arial"/>
            </a:endParaRPr>
          </a:p>
        </p:txBody>
      </p:sp>
      <p:sp>
        <p:nvSpPr>
          <p:cNvPr id="580" name="PlaceHolder 3"/>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82"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83"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584"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
        <p:nvSpPr>
          <p:cNvPr id="585" name="PlaceHolder 5"/>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587" name="PlaceHolder 2"/>
          <p:cNvSpPr>
            <a:spLocks noGrp="1"/>
          </p:cNvSpPr>
          <p:nvPr>
            <p:ph type="body"/>
          </p:nvPr>
        </p:nvSpPr>
        <p:spPr>
          <a:xfrm>
            <a:off x="11318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588" name="PlaceHolder 3"/>
          <p:cNvSpPr>
            <a:spLocks noGrp="1"/>
          </p:cNvSpPr>
          <p:nvPr>
            <p:ph type="body"/>
          </p:nvPr>
        </p:nvSpPr>
        <p:spPr>
          <a:xfrm>
            <a:off x="16826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589" name="PlaceHolder 4"/>
          <p:cNvSpPr>
            <a:spLocks noGrp="1"/>
          </p:cNvSpPr>
          <p:nvPr>
            <p:ph type="body"/>
          </p:nvPr>
        </p:nvSpPr>
        <p:spPr>
          <a:xfrm>
            <a:off x="2233440" y="1329840"/>
            <a:ext cx="524160" cy="1660320"/>
          </a:xfrm>
          <a:prstGeom prst="rect">
            <a:avLst/>
          </a:prstGeom>
        </p:spPr>
        <p:txBody>
          <a:bodyPr lIns="0" rIns="0" tIns="0" bIns="0">
            <a:normAutofit fontScale="9000"/>
          </a:bodyPr>
          <a:p>
            <a:endParaRPr b="0" lang="en-US" sz="3200" spc="-1" strike="noStrike">
              <a:latin typeface="Arial"/>
            </a:endParaRPr>
          </a:p>
        </p:txBody>
      </p:sp>
      <p:sp>
        <p:nvSpPr>
          <p:cNvPr id="590" name="PlaceHolder 5"/>
          <p:cNvSpPr>
            <a:spLocks noGrp="1"/>
          </p:cNvSpPr>
          <p:nvPr>
            <p:ph type="body"/>
          </p:nvPr>
        </p:nvSpPr>
        <p:spPr>
          <a:xfrm>
            <a:off x="11318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591" name="PlaceHolder 6"/>
          <p:cNvSpPr>
            <a:spLocks noGrp="1"/>
          </p:cNvSpPr>
          <p:nvPr>
            <p:ph type="body"/>
          </p:nvPr>
        </p:nvSpPr>
        <p:spPr>
          <a:xfrm>
            <a:off x="1682640" y="3148200"/>
            <a:ext cx="524160" cy="1660320"/>
          </a:xfrm>
          <a:prstGeom prst="rect">
            <a:avLst/>
          </a:prstGeom>
        </p:spPr>
        <p:txBody>
          <a:bodyPr lIns="0" rIns="0" tIns="0" bIns="0">
            <a:normAutofit fontScale="9000"/>
          </a:bodyPr>
          <a:p>
            <a:endParaRPr b="0" lang="en-US" sz="3200" spc="-1" strike="noStrike">
              <a:latin typeface="Arial"/>
            </a:endParaRPr>
          </a:p>
        </p:txBody>
      </p:sp>
      <p:sp>
        <p:nvSpPr>
          <p:cNvPr id="592" name="PlaceHolder 7"/>
          <p:cNvSpPr>
            <a:spLocks noGrp="1"/>
          </p:cNvSpPr>
          <p:nvPr>
            <p:ph type="body"/>
          </p:nvPr>
        </p:nvSpPr>
        <p:spPr>
          <a:xfrm>
            <a:off x="2233440" y="3148200"/>
            <a:ext cx="524160" cy="166032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118"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1131840" y="623160"/>
            <a:ext cx="6879960" cy="269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23" name="PlaceHolder 3"/>
          <p:cNvSpPr>
            <a:spLocks noGrp="1"/>
          </p:cNvSpPr>
          <p:nvPr>
            <p:ph type="body"/>
          </p:nvPr>
        </p:nvSpPr>
        <p:spPr>
          <a:xfrm>
            <a:off x="196668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124" name="PlaceHolder 4"/>
          <p:cNvSpPr>
            <a:spLocks noGrp="1"/>
          </p:cNvSpPr>
          <p:nvPr>
            <p:ph type="body"/>
          </p:nvPr>
        </p:nvSpPr>
        <p:spPr>
          <a:xfrm>
            <a:off x="113184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1131840" y="1329840"/>
            <a:ext cx="794880" cy="3480840"/>
          </a:xfrm>
          <a:prstGeom prst="rect">
            <a:avLst/>
          </a:prstGeom>
        </p:spPr>
        <p:txBody>
          <a:bodyPr lIns="0" rIns="0" tIns="0" bIns="0">
            <a:normAutofit fontScale="56000"/>
          </a:bodyPr>
          <a:p>
            <a:endParaRPr b="0" lang="en-US" sz="3200" spc="-1" strike="noStrike">
              <a:latin typeface="Arial"/>
            </a:endParaRPr>
          </a:p>
        </p:txBody>
      </p:sp>
      <p:sp>
        <p:nvSpPr>
          <p:cNvPr id="127"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28" name="PlaceHolder 4"/>
          <p:cNvSpPr>
            <a:spLocks noGrp="1"/>
          </p:cNvSpPr>
          <p:nvPr>
            <p:ph type="body"/>
          </p:nvPr>
        </p:nvSpPr>
        <p:spPr>
          <a:xfrm>
            <a:off x="1966680" y="3148200"/>
            <a:ext cx="794880" cy="1660320"/>
          </a:xfrm>
          <a:prstGeom prst="rect">
            <a:avLst/>
          </a:prstGeom>
        </p:spPr>
        <p:txBody>
          <a:bodyPr lIns="0" rIns="0" tIns="0" bIns="0">
            <a:normAutofit fontScale="18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131840" y="601560"/>
            <a:ext cx="6879960" cy="62532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113184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31" name="PlaceHolder 3"/>
          <p:cNvSpPr>
            <a:spLocks noGrp="1"/>
          </p:cNvSpPr>
          <p:nvPr>
            <p:ph type="body"/>
          </p:nvPr>
        </p:nvSpPr>
        <p:spPr>
          <a:xfrm>
            <a:off x="1966680" y="1329840"/>
            <a:ext cx="794880" cy="1660320"/>
          </a:xfrm>
          <a:prstGeom prst="rect">
            <a:avLst/>
          </a:prstGeom>
        </p:spPr>
        <p:txBody>
          <a:bodyPr lIns="0" rIns="0" tIns="0" bIns="0">
            <a:normAutofit fontScale="18000"/>
          </a:bodyPr>
          <a:p>
            <a:endParaRPr b="0" lang="en-US" sz="3200" spc="-1" strike="noStrike">
              <a:latin typeface="Arial"/>
            </a:endParaRPr>
          </a:p>
        </p:txBody>
      </p:sp>
      <p:sp>
        <p:nvSpPr>
          <p:cNvPr id="132" name="PlaceHolder 4"/>
          <p:cNvSpPr>
            <a:spLocks noGrp="1"/>
          </p:cNvSpPr>
          <p:nvPr>
            <p:ph type="body"/>
          </p:nvPr>
        </p:nvSpPr>
        <p:spPr>
          <a:xfrm>
            <a:off x="1131840" y="3148200"/>
            <a:ext cx="1629000" cy="16603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6f7"/>
        </a:solidFill>
      </p:bgPr>
    </p:bg>
    <p:spTree>
      <p:nvGrpSpPr>
        <p:cNvPr id="1" name=""/>
        <p:cNvGrpSpPr/>
        <p:nvPr/>
      </p:nvGrpSpPr>
      <p:grpSpPr>
        <a:xfrm>
          <a:off x="0" y="0"/>
          <a:ext cx="0" cy="0"/>
          <a:chOff x="0" y="0"/>
          <a:chExt cx="0" cy="0"/>
        </a:xfrm>
      </p:grpSpPr>
      <p:grpSp>
        <p:nvGrpSpPr>
          <p:cNvPr id="0" name="Group 1"/>
          <p:cNvGrpSpPr/>
          <p:nvPr/>
        </p:nvGrpSpPr>
        <p:grpSpPr>
          <a:xfrm>
            <a:off x="0" y="1362960"/>
            <a:ext cx="830160" cy="1847160"/>
            <a:chOff x="0" y="1362960"/>
            <a:chExt cx="830160" cy="1847160"/>
          </a:xfrm>
        </p:grpSpPr>
        <p:sp>
          <p:nvSpPr>
            <p:cNvPr id="1" name="CustomShape 2"/>
            <p:cNvSpPr/>
            <p:nvPr/>
          </p:nvSpPr>
          <p:spPr>
            <a:xfrm>
              <a:off x="0" y="1522080"/>
              <a:ext cx="698040" cy="1537200"/>
            </a:xfrm>
            <a:custGeom>
              <a:avLst/>
              <a:gdLst/>
              <a:ahLst/>
              <a:rect l="l" t="t" r="r" b="b"/>
              <a:pathLst>
                <a:path w="14040" h="30908">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style>
            <a:lnRef idx="0"/>
            <a:fillRef idx="0"/>
            <a:effectRef idx="0"/>
            <a:fontRef idx="minor"/>
          </p:style>
        </p:sp>
        <p:sp>
          <p:nvSpPr>
            <p:cNvPr id="2" name="CustomShape 3"/>
            <p:cNvSpPr/>
            <p:nvPr/>
          </p:nvSpPr>
          <p:spPr>
            <a:xfrm>
              <a:off x="210960" y="1510200"/>
              <a:ext cx="19440" cy="22680"/>
            </a:xfrm>
            <a:custGeom>
              <a:avLst/>
              <a:gdLst/>
              <a:ahLst/>
              <a:rect l="l" t="t" r="r" b="b"/>
              <a:pathLst>
                <a:path w="405" h="473">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style>
            <a:lnRef idx="0"/>
            <a:fillRef idx="0"/>
            <a:effectRef idx="0"/>
            <a:fontRef idx="minor"/>
          </p:style>
        </p:sp>
        <p:sp>
          <p:nvSpPr>
            <p:cNvPr id="3" name="CustomShape 4"/>
            <p:cNvSpPr/>
            <p:nvPr/>
          </p:nvSpPr>
          <p:spPr>
            <a:xfrm>
              <a:off x="0" y="1362960"/>
              <a:ext cx="830160" cy="1847160"/>
            </a:xfrm>
            <a:custGeom>
              <a:avLst/>
              <a:gdLst/>
              <a:ahLst/>
              <a:rect l="l" t="t" r="r" b="b"/>
              <a:pathLst>
                <a:path w="16700" h="37137">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style>
            <a:lnRef idx="0"/>
            <a:fillRef idx="0"/>
            <a:effectRef idx="0"/>
            <a:fontRef idx="minor"/>
          </p:style>
        </p:sp>
      </p:grpSp>
      <p:sp>
        <p:nvSpPr>
          <p:cNvPr id="4" name="CustomShape 5"/>
          <p:cNvSpPr/>
          <p:nvPr/>
        </p:nvSpPr>
        <p:spPr>
          <a:xfrm>
            <a:off x="7570080" y="187560"/>
            <a:ext cx="830160" cy="847080"/>
          </a:xfrm>
          <a:custGeom>
            <a:avLst/>
            <a:gdLst/>
            <a:ahLst/>
            <a:rect l="l" t="t" r="r" b="b"/>
            <a:pathLst>
              <a:path w="16700" h="17037">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style>
          <a:lnRef idx="0"/>
          <a:fillRef idx="0"/>
          <a:effectRef idx="0"/>
          <a:fontRef idx="minor"/>
        </p:style>
      </p:sp>
      <p:grpSp>
        <p:nvGrpSpPr>
          <p:cNvPr id="5" name="Group 6"/>
          <p:cNvGrpSpPr/>
          <p:nvPr/>
        </p:nvGrpSpPr>
        <p:grpSpPr>
          <a:xfrm>
            <a:off x="1390320" y="0"/>
            <a:ext cx="1602360" cy="404640"/>
            <a:chOff x="1390320" y="0"/>
            <a:chExt cx="1602360" cy="404640"/>
          </a:xfrm>
        </p:grpSpPr>
        <p:sp>
          <p:nvSpPr>
            <p:cNvPr id="6" name="CustomShape 7"/>
            <p:cNvSpPr/>
            <p:nvPr/>
          </p:nvSpPr>
          <p:spPr>
            <a:xfrm>
              <a:off x="1437480" y="65160"/>
              <a:ext cx="386280" cy="314280"/>
            </a:xfrm>
            <a:custGeom>
              <a:avLst/>
              <a:gdLst/>
              <a:ahLst/>
              <a:rect l="l" t="t" r="r" b="b"/>
              <a:pathLst>
                <a:path w="7779" h="633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style>
            <a:lnRef idx="0"/>
            <a:fillRef idx="0"/>
            <a:effectRef idx="0"/>
            <a:fontRef idx="minor"/>
          </p:style>
        </p:sp>
        <p:sp>
          <p:nvSpPr>
            <p:cNvPr id="7" name="CustomShape 8"/>
            <p:cNvSpPr/>
            <p:nvPr/>
          </p:nvSpPr>
          <p:spPr>
            <a:xfrm>
              <a:off x="1390320" y="0"/>
              <a:ext cx="954360" cy="404640"/>
            </a:xfrm>
            <a:custGeom>
              <a:avLst/>
              <a:gdLst/>
              <a:ahLst/>
              <a:rect l="l" t="t" r="r" b="b"/>
              <a:pathLst>
                <a:path w="19191" h="8148">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style>
            <a:lnRef idx="0"/>
            <a:fillRef idx="0"/>
            <a:effectRef idx="0"/>
            <a:fontRef idx="minor"/>
          </p:style>
        </p:sp>
        <p:sp>
          <p:nvSpPr>
            <p:cNvPr id="8" name="CustomShape 9"/>
            <p:cNvSpPr/>
            <p:nvPr/>
          </p:nvSpPr>
          <p:spPr>
            <a:xfrm>
              <a:off x="1904760" y="0"/>
              <a:ext cx="394560" cy="270720"/>
            </a:xfrm>
            <a:custGeom>
              <a:avLst/>
              <a:gdLst/>
              <a:ahLst/>
              <a:rect l="l" t="t" r="r" b="b"/>
              <a:pathLst>
                <a:path w="7946" h="5455">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style>
            <a:lnRef idx="0"/>
            <a:fillRef idx="0"/>
            <a:effectRef idx="0"/>
            <a:fontRef idx="minor"/>
          </p:style>
        </p:sp>
        <p:sp>
          <p:nvSpPr>
            <p:cNvPr id="9" name="CustomShape 10"/>
            <p:cNvSpPr/>
            <p:nvPr/>
          </p:nvSpPr>
          <p:spPr>
            <a:xfrm>
              <a:off x="2603160" y="155880"/>
              <a:ext cx="389520" cy="171720"/>
            </a:xfrm>
            <a:custGeom>
              <a:avLst/>
              <a:gdLst/>
              <a:ahLst/>
              <a:rect l="l" t="t" r="r" b="b"/>
              <a:pathLst>
                <a:path w="7846" h="3468">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style>
            <a:lnRef idx="0"/>
            <a:fillRef idx="0"/>
            <a:effectRef idx="0"/>
            <a:fontRef idx="minor"/>
          </p:style>
        </p:sp>
        <p:sp>
          <p:nvSpPr>
            <p:cNvPr id="10" name="CustomShape 11"/>
            <p:cNvSpPr/>
            <p:nvPr/>
          </p:nvSpPr>
          <p:spPr>
            <a:xfrm>
              <a:off x="2640240" y="204480"/>
              <a:ext cx="27720" cy="12600"/>
            </a:xfrm>
            <a:custGeom>
              <a:avLst/>
              <a:gdLst/>
              <a:ahLst/>
              <a:rect l="l" t="t" r="r" b="b"/>
              <a:pathLst>
                <a:path w="573" h="27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style>
            <a:lnRef idx="0"/>
            <a:fillRef idx="0"/>
            <a:effectRef idx="0"/>
            <a:fontRef idx="minor"/>
          </p:style>
        </p:sp>
        <p:sp>
          <p:nvSpPr>
            <p:cNvPr id="11" name="CustomShape 12"/>
            <p:cNvSpPr/>
            <p:nvPr/>
          </p:nvSpPr>
          <p:spPr>
            <a:xfrm>
              <a:off x="2919960" y="202680"/>
              <a:ext cx="14400" cy="76320"/>
            </a:xfrm>
            <a:custGeom>
              <a:avLst/>
              <a:gdLst/>
              <a:ahLst/>
              <a:rect l="l" t="t" r="r" b="b"/>
              <a:pathLst>
                <a:path w="304" h="155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style>
            <a:lnRef idx="0"/>
            <a:fillRef idx="0"/>
            <a:effectRef idx="0"/>
            <a:fontRef idx="minor"/>
          </p:style>
        </p:sp>
        <p:sp>
          <p:nvSpPr>
            <p:cNvPr id="12" name="CustomShape 13"/>
            <p:cNvSpPr/>
            <p:nvPr/>
          </p:nvSpPr>
          <p:spPr>
            <a:xfrm>
              <a:off x="2898360" y="217800"/>
              <a:ext cx="11160" cy="41400"/>
            </a:xfrm>
            <a:custGeom>
              <a:avLst/>
              <a:gdLst/>
              <a:ahLst/>
              <a:rect l="l" t="t" r="r" b="b"/>
              <a:pathLst>
                <a:path w="236" h="843">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style>
            <a:lnRef idx="0"/>
            <a:fillRef idx="0"/>
            <a:effectRef idx="0"/>
            <a:fontRef idx="minor"/>
          </p:style>
        </p:sp>
        <p:sp>
          <p:nvSpPr>
            <p:cNvPr id="13" name="CustomShape 14"/>
            <p:cNvSpPr/>
            <p:nvPr/>
          </p:nvSpPr>
          <p:spPr>
            <a:xfrm>
              <a:off x="2427480" y="92160"/>
              <a:ext cx="173520" cy="150120"/>
            </a:xfrm>
            <a:custGeom>
              <a:avLst/>
              <a:gdLst/>
              <a:ahLst/>
              <a:rect l="l" t="t" r="r" b="b"/>
              <a:pathLst>
                <a:path w="3503" h="3031">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style>
            <a:lnRef idx="0"/>
            <a:fillRef idx="0"/>
            <a:effectRef idx="0"/>
            <a:fontRef idx="minor"/>
          </p:style>
        </p:sp>
        <p:sp>
          <p:nvSpPr>
            <p:cNvPr id="14" name="CustomShape 15"/>
            <p:cNvSpPr/>
            <p:nvPr/>
          </p:nvSpPr>
          <p:spPr>
            <a:xfrm>
              <a:off x="2638440" y="227880"/>
              <a:ext cx="27720" cy="14400"/>
            </a:xfrm>
            <a:custGeom>
              <a:avLst/>
              <a:gdLst/>
              <a:ahLst/>
              <a:rect l="l" t="t" r="r" b="b"/>
              <a:pathLst>
                <a:path w="574" h="30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style>
            <a:lnRef idx="0"/>
            <a:fillRef idx="0"/>
            <a:effectRef idx="0"/>
            <a:fontRef idx="minor"/>
          </p:style>
        </p:sp>
      </p:grpSp>
      <p:grpSp>
        <p:nvGrpSpPr>
          <p:cNvPr id="15" name="Group 16"/>
          <p:cNvGrpSpPr/>
          <p:nvPr/>
        </p:nvGrpSpPr>
        <p:grpSpPr>
          <a:xfrm>
            <a:off x="7935840" y="1674360"/>
            <a:ext cx="1207440" cy="1445040"/>
            <a:chOff x="7935840" y="1674360"/>
            <a:chExt cx="1207440" cy="1445040"/>
          </a:xfrm>
        </p:grpSpPr>
        <p:sp>
          <p:nvSpPr>
            <p:cNvPr id="16" name="CustomShape 17"/>
            <p:cNvSpPr/>
            <p:nvPr/>
          </p:nvSpPr>
          <p:spPr>
            <a:xfrm>
              <a:off x="9055080" y="1999440"/>
              <a:ext cx="88200" cy="36360"/>
            </a:xfrm>
            <a:custGeom>
              <a:avLst/>
              <a:gdLst/>
              <a:ahLst/>
              <a:rect l="l" t="t" r="r" b="b"/>
              <a:pathLst>
                <a:path w="1786" h="742">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style>
            <a:lnRef idx="0"/>
            <a:fillRef idx="0"/>
            <a:effectRef idx="0"/>
            <a:fontRef idx="minor"/>
          </p:style>
        </p:sp>
        <p:sp>
          <p:nvSpPr>
            <p:cNvPr id="17" name="CustomShape 18"/>
            <p:cNvSpPr/>
            <p:nvPr/>
          </p:nvSpPr>
          <p:spPr>
            <a:xfrm>
              <a:off x="9007920" y="1875600"/>
              <a:ext cx="135000" cy="47880"/>
            </a:xfrm>
            <a:custGeom>
              <a:avLst/>
              <a:gdLst/>
              <a:ahLst/>
              <a:rect l="l" t="t" r="r" b="b"/>
              <a:pathLst>
                <a:path w="2728" h="977">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style>
            <a:lnRef idx="0"/>
            <a:fillRef idx="0"/>
            <a:effectRef idx="0"/>
            <a:fontRef idx="minor"/>
          </p:style>
        </p:sp>
        <p:sp>
          <p:nvSpPr>
            <p:cNvPr id="18" name="CustomShape 19"/>
            <p:cNvSpPr/>
            <p:nvPr/>
          </p:nvSpPr>
          <p:spPr>
            <a:xfrm>
              <a:off x="9028080" y="1915920"/>
              <a:ext cx="114840" cy="42840"/>
            </a:xfrm>
            <a:custGeom>
              <a:avLst/>
              <a:gdLst/>
              <a:ahLst/>
              <a:rect l="l" t="t" r="r" b="b"/>
              <a:pathLst>
                <a:path w="2324" h="876">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style>
            <a:lnRef idx="0"/>
            <a:fillRef idx="0"/>
            <a:effectRef idx="0"/>
            <a:fontRef idx="minor"/>
          </p:style>
        </p:sp>
        <p:sp>
          <p:nvSpPr>
            <p:cNvPr id="19" name="CustomShape 20"/>
            <p:cNvSpPr/>
            <p:nvPr/>
          </p:nvSpPr>
          <p:spPr>
            <a:xfrm>
              <a:off x="9074880" y="2076480"/>
              <a:ext cx="68040" cy="30960"/>
            </a:xfrm>
            <a:custGeom>
              <a:avLst/>
              <a:gdLst/>
              <a:ahLst/>
              <a:rect l="l" t="t" r="r" b="b"/>
              <a:pathLst>
                <a:path w="1382" h="64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style>
            <a:lnRef idx="0"/>
            <a:fillRef idx="0"/>
            <a:effectRef idx="0"/>
            <a:fontRef idx="minor"/>
          </p:style>
        </p:sp>
        <p:sp>
          <p:nvSpPr>
            <p:cNvPr id="20" name="CustomShape 21"/>
            <p:cNvSpPr/>
            <p:nvPr/>
          </p:nvSpPr>
          <p:spPr>
            <a:xfrm>
              <a:off x="9007920" y="1827000"/>
              <a:ext cx="135000" cy="49680"/>
            </a:xfrm>
            <a:custGeom>
              <a:avLst/>
              <a:gdLst/>
              <a:ahLst/>
              <a:rect l="l" t="t" r="r" b="b"/>
              <a:pathLst>
                <a:path w="2728" h="1011">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style>
            <a:lnRef idx="0"/>
            <a:fillRef idx="0"/>
            <a:effectRef idx="0"/>
            <a:fontRef idx="minor"/>
          </p:style>
        </p:sp>
        <p:sp>
          <p:nvSpPr>
            <p:cNvPr id="21" name="CustomShape 22"/>
            <p:cNvSpPr/>
            <p:nvPr/>
          </p:nvSpPr>
          <p:spPr>
            <a:xfrm>
              <a:off x="9058320" y="2039760"/>
              <a:ext cx="84600" cy="37800"/>
            </a:xfrm>
            <a:custGeom>
              <a:avLst/>
              <a:gdLst/>
              <a:ahLst/>
              <a:rect l="l" t="t" r="r" b="b"/>
              <a:pathLst>
                <a:path w="1718" h="775">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style>
            <a:lnRef idx="0"/>
            <a:fillRef idx="0"/>
            <a:effectRef idx="0"/>
            <a:fontRef idx="minor"/>
          </p:style>
        </p:sp>
        <p:sp>
          <p:nvSpPr>
            <p:cNvPr id="22" name="CustomShape 23"/>
            <p:cNvSpPr/>
            <p:nvPr/>
          </p:nvSpPr>
          <p:spPr>
            <a:xfrm>
              <a:off x="8276040" y="2012760"/>
              <a:ext cx="321120" cy="109800"/>
            </a:xfrm>
            <a:custGeom>
              <a:avLst/>
              <a:gdLst/>
              <a:ahLst/>
              <a:rect l="l" t="t" r="r" b="b"/>
              <a:pathLst>
                <a:path w="6465" h="2223">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style>
            <a:lnRef idx="0"/>
            <a:fillRef idx="0"/>
            <a:effectRef idx="0"/>
            <a:fontRef idx="minor"/>
          </p:style>
        </p:sp>
        <p:sp>
          <p:nvSpPr>
            <p:cNvPr id="23" name="CustomShape 24"/>
            <p:cNvSpPr/>
            <p:nvPr/>
          </p:nvSpPr>
          <p:spPr>
            <a:xfrm>
              <a:off x="8404920" y="2349720"/>
              <a:ext cx="473400" cy="135000"/>
            </a:xfrm>
            <a:custGeom>
              <a:avLst/>
              <a:gdLst/>
              <a:ahLst/>
              <a:rect l="l" t="t" r="r" b="b"/>
              <a:pathLst>
                <a:path w="9529" h="2728">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style>
            <a:lnRef idx="0"/>
            <a:fillRef idx="0"/>
            <a:effectRef idx="0"/>
            <a:fontRef idx="minor"/>
          </p:style>
        </p:sp>
        <p:sp>
          <p:nvSpPr>
            <p:cNvPr id="24" name="CustomShape 25"/>
            <p:cNvSpPr/>
            <p:nvPr/>
          </p:nvSpPr>
          <p:spPr>
            <a:xfrm>
              <a:off x="7972560" y="2193840"/>
              <a:ext cx="235440" cy="217080"/>
            </a:xfrm>
            <a:custGeom>
              <a:avLst/>
              <a:gdLst/>
              <a:ahLst/>
              <a:rect l="l" t="t" r="r" b="b"/>
              <a:pathLst>
                <a:path w="4748" h="4377">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style>
            <a:lnRef idx="0"/>
            <a:fillRef idx="0"/>
            <a:effectRef idx="0"/>
            <a:fontRef idx="minor"/>
          </p:style>
        </p:sp>
        <p:sp>
          <p:nvSpPr>
            <p:cNvPr id="25" name="CustomShape 26"/>
            <p:cNvSpPr/>
            <p:nvPr/>
          </p:nvSpPr>
          <p:spPr>
            <a:xfrm>
              <a:off x="9081720" y="2111760"/>
              <a:ext cx="61200" cy="29520"/>
            </a:xfrm>
            <a:custGeom>
              <a:avLst/>
              <a:gdLst/>
              <a:ahLst/>
              <a:rect l="l" t="t" r="r" b="b"/>
              <a:pathLst>
                <a:path w="1247" h="60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style>
            <a:lnRef idx="0"/>
            <a:fillRef idx="0"/>
            <a:effectRef idx="0"/>
            <a:fontRef idx="minor"/>
          </p:style>
        </p:sp>
        <p:sp>
          <p:nvSpPr>
            <p:cNvPr id="26" name="CustomShape 27"/>
            <p:cNvSpPr/>
            <p:nvPr/>
          </p:nvSpPr>
          <p:spPr>
            <a:xfrm>
              <a:off x="7935840" y="1674360"/>
              <a:ext cx="1207080" cy="1445040"/>
            </a:xfrm>
            <a:custGeom>
              <a:avLst/>
              <a:gdLst/>
              <a:ahLst/>
              <a:rect l="l" t="t" r="r" b="b"/>
              <a:pathLst>
                <a:path w="24276" h="29057">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style>
            <a:lnRef idx="0"/>
            <a:fillRef idx="0"/>
            <a:effectRef idx="0"/>
            <a:fontRef idx="minor"/>
          </p:style>
        </p:sp>
        <p:sp>
          <p:nvSpPr>
            <p:cNvPr id="27" name="CustomShape 28"/>
            <p:cNvSpPr/>
            <p:nvPr/>
          </p:nvSpPr>
          <p:spPr>
            <a:xfrm>
              <a:off x="9105120" y="2244240"/>
              <a:ext cx="37800" cy="16200"/>
            </a:xfrm>
            <a:custGeom>
              <a:avLst/>
              <a:gdLst/>
              <a:ahLst/>
              <a:rect l="l" t="t" r="r" b="b"/>
              <a:pathLst>
                <a:path w="776" h="337">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style>
            <a:lnRef idx="0"/>
            <a:fillRef idx="0"/>
            <a:effectRef idx="0"/>
            <a:fontRef idx="minor"/>
          </p:style>
        </p:sp>
        <p:sp>
          <p:nvSpPr>
            <p:cNvPr id="28" name="CustomShape 29"/>
            <p:cNvSpPr/>
            <p:nvPr/>
          </p:nvSpPr>
          <p:spPr>
            <a:xfrm>
              <a:off x="9091800" y="2150280"/>
              <a:ext cx="51120" cy="27720"/>
            </a:xfrm>
            <a:custGeom>
              <a:avLst/>
              <a:gdLst/>
              <a:ahLst/>
              <a:rect l="l" t="t" r="r" b="b"/>
              <a:pathLst>
                <a:path w="1045" h="573">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style>
            <a:lnRef idx="0"/>
            <a:fillRef idx="0"/>
            <a:effectRef idx="0"/>
            <a:fontRef idx="minor"/>
          </p:style>
        </p:sp>
        <p:sp>
          <p:nvSpPr>
            <p:cNvPr id="29" name="CustomShape 30"/>
            <p:cNvSpPr/>
            <p:nvPr/>
          </p:nvSpPr>
          <p:spPr>
            <a:xfrm>
              <a:off x="9123480" y="2280960"/>
              <a:ext cx="19440" cy="16200"/>
            </a:xfrm>
            <a:custGeom>
              <a:avLst/>
              <a:gdLst/>
              <a:ahLst/>
              <a:rect l="l" t="t" r="r" b="b"/>
              <a:pathLst>
                <a:path w="405" h="338">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style>
            <a:lnRef idx="0"/>
            <a:fillRef idx="0"/>
            <a:effectRef idx="0"/>
            <a:fontRef idx="minor"/>
          </p:style>
        </p:sp>
      </p:grpSp>
      <p:grpSp>
        <p:nvGrpSpPr>
          <p:cNvPr id="30" name="Group 31"/>
          <p:cNvGrpSpPr/>
          <p:nvPr/>
        </p:nvGrpSpPr>
        <p:grpSpPr>
          <a:xfrm>
            <a:off x="8106840" y="3508200"/>
            <a:ext cx="1036440" cy="1475280"/>
            <a:chOff x="8106840" y="3508200"/>
            <a:chExt cx="1036440" cy="1475280"/>
          </a:xfrm>
        </p:grpSpPr>
        <p:sp>
          <p:nvSpPr>
            <p:cNvPr id="31" name="CustomShape 32"/>
            <p:cNvSpPr/>
            <p:nvPr/>
          </p:nvSpPr>
          <p:spPr>
            <a:xfrm>
              <a:off x="8106840" y="3508200"/>
              <a:ext cx="1036440" cy="1475280"/>
            </a:xfrm>
            <a:custGeom>
              <a:avLst/>
              <a:gdLst/>
              <a:ahLst/>
              <a:rect l="l" t="t" r="r" b="b"/>
              <a:pathLst>
                <a:path w="20842" h="29663">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style>
            <a:lnRef idx="0"/>
            <a:fillRef idx="0"/>
            <a:effectRef idx="0"/>
            <a:fontRef idx="minor"/>
          </p:style>
        </p:sp>
        <p:sp>
          <p:nvSpPr>
            <p:cNvPr id="32" name="CustomShape 33"/>
            <p:cNvSpPr/>
            <p:nvPr/>
          </p:nvSpPr>
          <p:spPr>
            <a:xfrm>
              <a:off x="9130320" y="3911760"/>
              <a:ext cx="12600" cy="27720"/>
            </a:xfrm>
            <a:custGeom>
              <a:avLst/>
              <a:gdLst/>
              <a:ahLst/>
              <a:rect l="l" t="t" r="r" b="b"/>
              <a:pathLst>
                <a:path w="271" h="574">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style>
            <a:lnRef idx="0"/>
            <a:fillRef idx="0"/>
            <a:effectRef idx="0"/>
            <a:fontRef idx="minor"/>
          </p:style>
        </p:sp>
        <p:sp>
          <p:nvSpPr>
            <p:cNvPr id="33" name="CustomShape 34"/>
            <p:cNvSpPr/>
            <p:nvPr/>
          </p:nvSpPr>
          <p:spPr>
            <a:xfrm>
              <a:off x="9127080" y="3940200"/>
              <a:ext cx="16200" cy="49680"/>
            </a:xfrm>
            <a:custGeom>
              <a:avLst/>
              <a:gdLst/>
              <a:ahLst/>
              <a:rect l="l" t="t" r="r" b="b"/>
              <a:pathLst>
                <a:path w="338" h="1011">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style>
            <a:lnRef idx="0"/>
            <a:fillRef idx="0"/>
            <a:effectRef idx="0"/>
            <a:fontRef idx="minor"/>
          </p:style>
        </p:sp>
      </p:grpSp>
      <p:grpSp>
        <p:nvGrpSpPr>
          <p:cNvPr id="34" name="Group 35"/>
          <p:cNvGrpSpPr/>
          <p:nvPr/>
        </p:nvGrpSpPr>
        <p:grpSpPr>
          <a:xfrm>
            <a:off x="3462840" y="4724280"/>
            <a:ext cx="2217600" cy="421920"/>
            <a:chOff x="3462840" y="4724280"/>
            <a:chExt cx="2217600" cy="421920"/>
          </a:xfrm>
        </p:grpSpPr>
        <p:sp>
          <p:nvSpPr>
            <p:cNvPr id="35" name="CustomShape 36"/>
            <p:cNvSpPr/>
            <p:nvPr/>
          </p:nvSpPr>
          <p:spPr>
            <a:xfrm>
              <a:off x="5250600" y="4942080"/>
              <a:ext cx="123120" cy="131760"/>
            </a:xfrm>
            <a:custGeom>
              <a:avLst/>
              <a:gdLst/>
              <a:ahLst/>
              <a:rect l="l" t="t" r="r" b="b"/>
              <a:pathLst>
                <a:path w="2492" h="2661">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style>
            <a:lnRef idx="0"/>
            <a:fillRef idx="0"/>
            <a:effectRef idx="0"/>
            <a:fontRef idx="minor"/>
          </p:style>
        </p:sp>
        <p:sp>
          <p:nvSpPr>
            <p:cNvPr id="36" name="CustomShape 37"/>
            <p:cNvSpPr/>
            <p:nvPr/>
          </p:nvSpPr>
          <p:spPr>
            <a:xfrm>
              <a:off x="5304240" y="4979160"/>
              <a:ext cx="32760" cy="34560"/>
            </a:xfrm>
            <a:custGeom>
              <a:avLst/>
              <a:gdLst/>
              <a:ahLst/>
              <a:rect l="l" t="t" r="r" b="b"/>
              <a:pathLst>
                <a:path w="674" h="708">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style>
            <a:lnRef idx="0"/>
            <a:fillRef idx="0"/>
            <a:effectRef idx="0"/>
            <a:fontRef idx="minor"/>
          </p:style>
        </p:sp>
        <p:sp>
          <p:nvSpPr>
            <p:cNvPr id="37" name="CustomShape 38"/>
            <p:cNvSpPr/>
            <p:nvPr/>
          </p:nvSpPr>
          <p:spPr>
            <a:xfrm>
              <a:off x="5009040" y="5019120"/>
              <a:ext cx="26280" cy="34560"/>
            </a:xfrm>
            <a:custGeom>
              <a:avLst/>
              <a:gdLst/>
              <a:ahLst/>
              <a:rect l="l" t="t" r="r" b="b"/>
              <a:pathLst>
                <a:path w="540" h="708">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style>
            <a:lnRef idx="0"/>
            <a:fillRef idx="0"/>
            <a:effectRef idx="0"/>
            <a:fontRef idx="minor"/>
          </p:style>
        </p:sp>
        <p:sp>
          <p:nvSpPr>
            <p:cNvPr id="38" name="CustomShape 39"/>
            <p:cNvSpPr/>
            <p:nvPr/>
          </p:nvSpPr>
          <p:spPr>
            <a:xfrm>
              <a:off x="3509640" y="4851720"/>
              <a:ext cx="133560" cy="76320"/>
            </a:xfrm>
            <a:custGeom>
              <a:avLst/>
              <a:gdLst/>
              <a:ahLst/>
              <a:rect l="l" t="t" r="r" b="b"/>
              <a:pathLst>
                <a:path w="2695" h="155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style>
            <a:lnRef idx="0"/>
            <a:fillRef idx="0"/>
            <a:effectRef idx="0"/>
            <a:fontRef idx="minor"/>
          </p:style>
        </p:sp>
        <p:sp>
          <p:nvSpPr>
            <p:cNvPr id="39" name="CustomShape 40"/>
            <p:cNvSpPr/>
            <p:nvPr/>
          </p:nvSpPr>
          <p:spPr>
            <a:xfrm>
              <a:off x="5151600" y="5000760"/>
              <a:ext cx="31320" cy="7560"/>
            </a:xfrm>
            <a:custGeom>
              <a:avLst/>
              <a:gdLst/>
              <a:ahLst/>
              <a:rect l="l" t="t" r="r" b="b"/>
              <a:pathLst>
                <a:path w="641" h="169">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style>
            <a:lnRef idx="0"/>
            <a:fillRef idx="0"/>
            <a:effectRef idx="0"/>
            <a:fontRef idx="minor"/>
          </p:style>
        </p:sp>
        <p:sp>
          <p:nvSpPr>
            <p:cNvPr id="40" name="CustomShape 41"/>
            <p:cNvSpPr/>
            <p:nvPr/>
          </p:nvSpPr>
          <p:spPr>
            <a:xfrm>
              <a:off x="5094720" y="4940640"/>
              <a:ext cx="138240" cy="131760"/>
            </a:xfrm>
            <a:custGeom>
              <a:avLst/>
              <a:gdLst/>
              <a:ahLst/>
              <a:rect l="l" t="t" r="r" b="b"/>
              <a:pathLst>
                <a:path w="2796" h="266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style>
            <a:lnRef idx="0"/>
            <a:fillRef idx="0"/>
            <a:effectRef idx="0"/>
            <a:fontRef idx="minor"/>
          </p:style>
        </p:sp>
        <p:sp>
          <p:nvSpPr>
            <p:cNvPr id="41" name="CustomShape 42"/>
            <p:cNvSpPr/>
            <p:nvPr/>
          </p:nvSpPr>
          <p:spPr>
            <a:xfrm>
              <a:off x="4714200" y="4848480"/>
              <a:ext cx="133200" cy="83160"/>
            </a:xfrm>
            <a:custGeom>
              <a:avLst/>
              <a:gdLst/>
              <a:ahLst/>
              <a:rect l="l" t="t" r="r" b="b"/>
              <a:pathLst>
                <a:path w="2694" h="168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style>
            <a:lnRef idx="0"/>
            <a:fillRef idx="0"/>
            <a:effectRef idx="0"/>
            <a:fontRef idx="minor"/>
          </p:style>
        </p:sp>
        <p:sp>
          <p:nvSpPr>
            <p:cNvPr id="42" name="CustomShape 43"/>
            <p:cNvSpPr/>
            <p:nvPr/>
          </p:nvSpPr>
          <p:spPr>
            <a:xfrm>
              <a:off x="4672440" y="4942080"/>
              <a:ext cx="119880" cy="128520"/>
            </a:xfrm>
            <a:custGeom>
              <a:avLst/>
              <a:gdLst/>
              <a:ahLst/>
              <a:rect l="l" t="t" r="r" b="b"/>
              <a:pathLst>
                <a:path w="2425" h="2594">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style>
            <a:lnRef idx="0"/>
            <a:fillRef idx="0"/>
            <a:effectRef idx="0"/>
            <a:fontRef idx="minor"/>
          </p:style>
        </p:sp>
        <p:sp>
          <p:nvSpPr>
            <p:cNvPr id="43" name="CustomShape 44"/>
            <p:cNvSpPr/>
            <p:nvPr/>
          </p:nvSpPr>
          <p:spPr>
            <a:xfrm>
              <a:off x="5325840" y="5087880"/>
              <a:ext cx="121680" cy="57960"/>
            </a:xfrm>
            <a:custGeom>
              <a:avLst/>
              <a:gdLst/>
              <a:ahLst/>
              <a:rect l="l" t="t" r="r" b="b"/>
              <a:pathLst>
                <a:path w="2458" h="118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style>
            <a:lnRef idx="0"/>
            <a:fillRef idx="0"/>
            <a:effectRef idx="0"/>
            <a:fontRef idx="minor"/>
          </p:style>
        </p:sp>
        <p:sp>
          <p:nvSpPr>
            <p:cNvPr id="44" name="CustomShape 45"/>
            <p:cNvSpPr/>
            <p:nvPr/>
          </p:nvSpPr>
          <p:spPr>
            <a:xfrm>
              <a:off x="5471640" y="5086440"/>
              <a:ext cx="128160" cy="59760"/>
            </a:xfrm>
            <a:custGeom>
              <a:avLst/>
              <a:gdLst/>
              <a:ahLst/>
              <a:rect l="l" t="t" r="r" b="b"/>
              <a:pathLst>
                <a:path w="2593" h="121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style>
            <a:lnRef idx="0"/>
            <a:fillRef idx="0"/>
            <a:effectRef idx="0"/>
            <a:fontRef idx="minor"/>
          </p:style>
        </p:sp>
        <p:sp>
          <p:nvSpPr>
            <p:cNvPr id="45" name="CustomShape 46"/>
            <p:cNvSpPr/>
            <p:nvPr/>
          </p:nvSpPr>
          <p:spPr>
            <a:xfrm>
              <a:off x="3556800" y="5041080"/>
              <a:ext cx="26280" cy="6120"/>
            </a:xfrm>
            <a:custGeom>
              <a:avLst/>
              <a:gdLst/>
              <a:ahLst/>
              <a:rect l="l" t="t" r="r" b="b"/>
              <a:pathLst>
                <a:path w="540" h="135">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style>
            <a:lnRef idx="0"/>
            <a:fillRef idx="0"/>
            <a:effectRef idx="0"/>
            <a:fontRef idx="minor"/>
          </p:style>
        </p:sp>
        <p:sp>
          <p:nvSpPr>
            <p:cNvPr id="46" name="CustomShape 47"/>
            <p:cNvSpPr/>
            <p:nvPr/>
          </p:nvSpPr>
          <p:spPr>
            <a:xfrm>
              <a:off x="4959000" y="4948920"/>
              <a:ext cx="128520" cy="126720"/>
            </a:xfrm>
            <a:custGeom>
              <a:avLst/>
              <a:gdLst/>
              <a:ahLst/>
              <a:rect l="l" t="t" r="r" b="b"/>
              <a:pathLst>
                <a:path w="2594" h="256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style>
            <a:lnRef idx="0"/>
            <a:fillRef idx="0"/>
            <a:effectRef idx="0"/>
            <a:fontRef idx="minor"/>
          </p:style>
        </p:sp>
        <p:sp>
          <p:nvSpPr>
            <p:cNvPr id="47" name="CustomShape 48"/>
            <p:cNvSpPr/>
            <p:nvPr/>
          </p:nvSpPr>
          <p:spPr>
            <a:xfrm>
              <a:off x="3508200" y="4948920"/>
              <a:ext cx="124920" cy="124920"/>
            </a:xfrm>
            <a:custGeom>
              <a:avLst/>
              <a:gdLst/>
              <a:ahLst/>
              <a:rect l="l" t="t" r="r" b="b"/>
              <a:pathLst>
                <a:path w="2526" h="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style>
            <a:lnRef idx="0"/>
            <a:fillRef idx="0"/>
            <a:effectRef idx="0"/>
            <a:fontRef idx="minor"/>
          </p:style>
        </p:sp>
        <p:sp>
          <p:nvSpPr>
            <p:cNvPr id="48" name="CustomShape 49"/>
            <p:cNvSpPr/>
            <p:nvPr/>
          </p:nvSpPr>
          <p:spPr>
            <a:xfrm>
              <a:off x="4816440" y="4945680"/>
              <a:ext cx="128160" cy="128160"/>
            </a:xfrm>
            <a:custGeom>
              <a:avLst/>
              <a:gdLst/>
              <a:ahLst/>
              <a:rect l="l" t="t" r="r" b="b"/>
              <a:pathLst>
                <a:path w="2593" h="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style>
            <a:lnRef idx="0"/>
            <a:fillRef idx="0"/>
            <a:effectRef idx="0"/>
            <a:fontRef idx="minor"/>
          </p:style>
        </p:sp>
        <p:sp>
          <p:nvSpPr>
            <p:cNvPr id="49" name="CustomShape 50"/>
            <p:cNvSpPr/>
            <p:nvPr/>
          </p:nvSpPr>
          <p:spPr>
            <a:xfrm>
              <a:off x="4868640" y="5022720"/>
              <a:ext cx="24480" cy="31320"/>
            </a:xfrm>
            <a:custGeom>
              <a:avLst/>
              <a:gdLst/>
              <a:ahLst/>
              <a:rect l="l" t="t" r="r" b="b"/>
              <a:pathLst>
                <a:path w="506" h="641">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style>
            <a:lnRef idx="0"/>
            <a:fillRef idx="0"/>
            <a:effectRef idx="0"/>
            <a:fontRef idx="minor"/>
          </p:style>
        </p:sp>
        <p:sp>
          <p:nvSpPr>
            <p:cNvPr id="50" name="CustomShape 51"/>
            <p:cNvSpPr/>
            <p:nvPr/>
          </p:nvSpPr>
          <p:spPr>
            <a:xfrm>
              <a:off x="3555000" y="5014080"/>
              <a:ext cx="24480" cy="19440"/>
            </a:xfrm>
            <a:custGeom>
              <a:avLst/>
              <a:gdLst/>
              <a:ahLst/>
              <a:rect l="l" t="t" r="r" b="b"/>
              <a:pathLst>
                <a:path w="506" h="405">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style>
            <a:lnRef idx="0"/>
            <a:fillRef idx="0"/>
            <a:effectRef idx="0"/>
            <a:fontRef idx="minor"/>
          </p:style>
        </p:sp>
        <p:sp>
          <p:nvSpPr>
            <p:cNvPr id="51" name="CustomShape 52"/>
            <p:cNvSpPr/>
            <p:nvPr/>
          </p:nvSpPr>
          <p:spPr>
            <a:xfrm>
              <a:off x="5031000" y="5089680"/>
              <a:ext cx="133200" cy="56160"/>
            </a:xfrm>
            <a:custGeom>
              <a:avLst/>
              <a:gdLst/>
              <a:ahLst/>
              <a:rect l="l" t="t" r="r" b="b"/>
              <a:pathLst>
                <a:path w="2694" h="1146">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style>
            <a:lnRef idx="0"/>
            <a:fillRef idx="0"/>
            <a:effectRef idx="0"/>
            <a:fontRef idx="minor"/>
          </p:style>
        </p:sp>
        <p:sp>
          <p:nvSpPr>
            <p:cNvPr id="52" name="CustomShape 53"/>
            <p:cNvSpPr/>
            <p:nvPr/>
          </p:nvSpPr>
          <p:spPr>
            <a:xfrm>
              <a:off x="3846600" y="5019120"/>
              <a:ext cx="27720" cy="31320"/>
            </a:xfrm>
            <a:custGeom>
              <a:avLst/>
              <a:gdLst/>
              <a:ahLst/>
              <a:rect l="l" t="t" r="r" b="b"/>
              <a:pathLst>
                <a:path w="573" h="641">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style>
            <a:lnRef idx="0"/>
            <a:fillRef idx="0"/>
            <a:effectRef idx="0"/>
            <a:fontRef idx="minor"/>
          </p:style>
        </p:sp>
        <p:sp>
          <p:nvSpPr>
            <p:cNvPr id="53" name="CustomShape 54"/>
            <p:cNvSpPr/>
            <p:nvPr/>
          </p:nvSpPr>
          <p:spPr>
            <a:xfrm>
              <a:off x="4111200" y="4853520"/>
              <a:ext cx="131760" cy="81360"/>
            </a:xfrm>
            <a:custGeom>
              <a:avLst/>
              <a:gdLst/>
              <a:ahLst/>
              <a:rect l="l" t="t" r="r" b="b"/>
              <a:pathLst>
                <a:path w="2661" h="165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style>
            <a:lnRef idx="0"/>
            <a:fillRef idx="0"/>
            <a:effectRef idx="0"/>
            <a:fontRef idx="minor"/>
          </p:style>
        </p:sp>
        <p:sp>
          <p:nvSpPr>
            <p:cNvPr id="54" name="CustomShape 55"/>
            <p:cNvSpPr/>
            <p:nvPr/>
          </p:nvSpPr>
          <p:spPr>
            <a:xfrm>
              <a:off x="4744440" y="5086440"/>
              <a:ext cx="128160" cy="59760"/>
            </a:xfrm>
            <a:custGeom>
              <a:avLst/>
              <a:gdLst/>
              <a:ahLst/>
              <a:rect l="l" t="t" r="r" b="b"/>
              <a:pathLst>
                <a:path w="2593" h="121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style>
            <a:lnRef idx="0"/>
            <a:fillRef idx="0"/>
            <a:effectRef idx="0"/>
            <a:fontRef idx="minor"/>
          </p:style>
        </p:sp>
        <p:sp>
          <p:nvSpPr>
            <p:cNvPr id="55" name="CustomShape 56"/>
            <p:cNvSpPr/>
            <p:nvPr/>
          </p:nvSpPr>
          <p:spPr>
            <a:xfrm>
              <a:off x="4560120" y="4851720"/>
              <a:ext cx="136800" cy="81360"/>
            </a:xfrm>
            <a:custGeom>
              <a:avLst/>
              <a:gdLst/>
              <a:ahLst/>
              <a:rect l="l" t="t" r="r" b="b"/>
              <a:pathLst>
                <a:path w="2762" h="1651">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style>
            <a:lnRef idx="0"/>
            <a:fillRef idx="0"/>
            <a:effectRef idx="0"/>
            <a:fontRef idx="minor"/>
          </p:style>
        </p:sp>
        <p:sp>
          <p:nvSpPr>
            <p:cNvPr id="56" name="CustomShape 57"/>
            <p:cNvSpPr/>
            <p:nvPr/>
          </p:nvSpPr>
          <p:spPr>
            <a:xfrm>
              <a:off x="3655440" y="4848480"/>
              <a:ext cx="133200" cy="83160"/>
            </a:xfrm>
            <a:custGeom>
              <a:avLst/>
              <a:gdLst/>
              <a:ahLst/>
              <a:rect l="l" t="t" r="r" b="b"/>
              <a:pathLst>
                <a:path w="2694" h="168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style>
            <a:lnRef idx="0"/>
            <a:fillRef idx="0"/>
            <a:effectRef idx="0"/>
            <a:fontRef idx="minor"/>
          </p:style>
        </p:sp>
        <p:sp>
          <p:nvSpPr>
            <p:cNvPr id="57" name="CustomShape 58"/>
            <p:cNvSpPr/>
            <p:nvPr/>
          </p:nvSpPr>
          <p:spPr>
            <a:xfrm>
              <a:off x="5310720" y="4846680"/>
              <a:ext cx="138240" cy="86400"/>
            </a:xfrm>
            <a:custGeom>
              <a:avLst/>
              <a:gdLst/>
              <a:ahLst/>
              <a:rect l="l" t="t" r="r" b="b"/>
              <a:pathLst>
                <a:path w="2795" h="1752">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style>
            <a:lnRef idx="0"/>
            <a:fillRef idx="0"/>
            <a:effectRef idx="0"/>
            <a:fontRef idx="minor"/>
          </p:style>
        </p:sp>
        <p:sp>
          <p:nvSpPr>
            <p:cNvPr id="58" name="CustomShape 59"/>
            <p:cNvSpPr/>
            <p:nvPr/>
          </p:nvSpPr>
          <p:spPr>
            <a:xfrm>
              <a:off x="4860000" y="4851720"/>
              <a:ext cx="138240" cy="79920"/>
            </a:xfrm>
            <a:custGeom>
              <a:avLst/>
              <a:gdLst/>
              <a:ahLst/>
              <a:rect l="l" t="t" r="r" b="b"/>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style>
            <a:lnRef idx="0"/>
            <a:fillRef idx="0"/>
            <a:effectRef idx="0"/>
            <a:fontRef idx="minor"/>
          </p:style>
        </p:sp>
        <p:sp>
          <p:nvSpPr>
            <p:cNvPr id="59" name="CustomShape 60"/>
            <p:cNvSpPr/>
            <p:nvPr/>
          </p:nvSpPr>
          <p:spPr>
            <a:xfrm>
              <a:off x="3799800" y="4943880"/>
              <a:ext cx="128160" cy="129960"/>
            </a:xfrm>
            <a:custGeom>
              <a:avLst/>
              <a:gdLst/>
              <a:ahLst/>
              <a:rect l="l" t="t" r="r" b="b"/>
              <a:pathLst>
                <a:path w="2593" h="2627">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style>
            <a:lnRef idx="0"/>
            <a:fillRef idx="0"/>
            <a:effectRef idx="0"/>
            <a:fontRef idx="minor"/>
          </p:style>
        </p:sp>
        <p:sp>
          <p:nvSpPr>
            <p:cNvPr id="60" name="CustomShape 61"/>
            <p:cNvSpPr/>
            <p:nvPr/>
          </p:nvSpPr>
          <p:spPr>
            <a:xfrm>
              <a:off x="3801240" y="4851720"/>
              <a:ext cx="138240" cy="79920"/>
            </a:xfrm>
            <a:custGeom>
              <a:avLst/>
              <a:gdLst/>
              <a:ahLst/>
              <a:rect l="l" t="t" r="r" b="b"/>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style>
            <a:lnRef idx="0"/>
            <a:fillRef idx="0"/>
            <a:effectRef idx="0"/>
            <a:fontRef idx="minor"/>
          </p:style>
        </p:sp>
        <p:sp>
          <p:nvSpPr>
            <p:cNvPr id="61" name="CustomShape 62"/>
            <p:cNvSpPr/>
            <p:nvPr/>
          </p:nvSpPr>
          <p:spPr>
            <a:xfrm>
              <a:off x="3870000" y="5089680"/>
              <a:ext cx="118080" cy="56160"/>
            </a:xfrm>
            <a:custGeom>
              <a:avLst/>
              <a:gdLst/>
              <a:ahLst/>
              <a:rect l="l" t="t" r="r" b="b"/>
              <a:pathLst>
                <a:path w="2391" h="1146">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style>
            <a:lnRef idx="0"/>
            <a:fillRef idx="0"/>
            <a:effectRef idx="0"/>
            <a:fontRef idx="minor"/>
          </p:style>
        </p:sp>
        <p:sp>
          <p:nvSpPr>
            <p:cNvPr id="62" name="CustomShape 63"/>
            <p:cNvSpPr/>
            <p:nvPr/>
          </p:nvSpPr>
          <p:spPr>
            <a:xfrm>
              <a:off x="4888440" y="5086440"/>
              <a:ext cx="121680" cy="59760"/>
            </a:xfrm>
            <a:custGeom>
              <a:avLst/>
              <a:gdLst/>
              <a:ahLst/>
              <a:rect l="l" t="t" r="r" b="b"/>
              <a:pathLst>
                <a:path w="2459" h="1213">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style>
            <a:lnRef idx="0"/>
            <a:fillRef idx="0"/>
            <a:effectRef idx="0"/>
            <a:fontRef idx="minor"/>
          </p:style>
        </p:sp>
        <p:sp>
          <p:nvSpPr>
            <p:cNvPr id="63" name="CustomShape 64"/>
            <p:cNvSpPr/>
            <p:nvPr/>
          </p:nvSpPr>
          <p:spPr>
            <a:xfrm>
              <a:off x="3953880" y="4848480"/>
              <a:ext cx="135000" cy="83160"/>
            </a:xfrm>
            <a:custGeom>
              <a:avLst/>
              <a:gdLst/>
              <a:ahLst/>
              <a:rect l="l" t="t" r="r" b="b"/>
              <a:pathLst>
                <a:path w="2729" h="1684">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style>
            <a:lnRef idx="0"/>
            <a:fillRef idx="0"/>
            <a:effectRef idx="0"/>
            <a:fontRef idx="minor"/>
          </p:style>
        </p:sp>
        <p:sp>
          <p:nvSpPr>
            <p:cNvPr id="64" name="CustomShape 65"/>
            <p:cNvSpPr/>
            <p:nvPr/>
          </p:nvSpPr>
          <p:spPr>
            <a:xfrm>
              <a:off x="5012640" y="4848480"/>
              <a:ext cx="135000" cy="83160"/>
            </a:xfrm>
            <a:custGeom>
              <a:avLst/>
              <a:gdLst/>
              <a:ahLst/>
              <a:rect l="l" t="t" r="r" b="b"/>
              <a:pathLst>
                <a:path w="2728" h="1684">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style>
            <a:lnRef idx="0"/>
            <a:fillRef idx="0"/>
            <a:effectRef idx="0"/>
            <a:fontRef idx="minor"/>
          </p:style>
        </p:sp>
        <p:sp>
          <p:nvSpPr>
            <p:cNvPr id="65" name="CustomShape 66"/>
            <p:cNvSpPr/>
            <p:nvPr/>
          </p:nvSpPr>
          <p:spPr>
            <a:xfrm>
              <a:off x="5530320" y="5031000"/>
              <a:ext cx="47880" cy="22680"/>
            </a:xfrm>
            <a:custGeom>
              <a:avLst/>
              <a:gdLst/>
              <a:ahLst/>
              <a:rect l="l" t="t" r="r" b="b"/>
              <a:pathLst>
                <a:path w="977" h="472">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style>
            <a:lnRef idx="0"/>
            <a:fillRef idx="0"/>
            <a:effectRef idx="0"/>
            <a:fontRef idx="minor"/>
          </p:style>
        </p:sp>
        <p:sp>
          <p:nvSpPr>
            <p:cNvPr id="66" name="CustomShape 67"/>
            <p:cNvSpPr/>
            <p:nvPr/>
          </p:nvSpPr>
          <p:spPr>
            <a:xfrm>
              <a:off x="5464800" y="4849920"/>
              <a:ext cx="135000" cy="83160"/>
            </a:xfrm>
            <a:custGeom>
              <a:avLst/>
              <a:gdLst/>
              <a:ahLst/>
              <a:rect l="l" t="t" r="r" b="b"/>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style>
            <a:lnRef idx="0"/>
            <a:fillRef idx="0"/>
            <a:effectRef idx="0"/>
            <a:fontRef idx="minor"/>
          </p:style>
        </p:sp>
        <p:sp>
          <p:nvSpPr>
            <p:cNvPr id="67" name="CustomShape 68"/>
            <p:cNvSpPr/>
            <p:nvPr/>
          </p:nvSpPr>
          <p:spPr>
            <a:xfrm>
              <a:off x="5392800" y="4945680"/>
              <a:ext cx="205560" cy="128160"/>
            </a:xfrm>
            <a:custGeom>
              <a:avLst/>
              <a:gdLst/>
              <a:ahLst/>
              <a:rect l="l" t="t" r="r" b="b"/>
              <a:pathLst>
                <a:path w="4142" h="2593">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style>
            <a:lnRef idx="0"/>
            <a:fillRef idx="0"/>
            <a:effectRef idx="0"/>
            <a:fontRef idx="minor"/>
          </p:style>
        </p:sp>
        <p:sp>
          <p:nvSpPr>
            <p:cNvPr id="68" name="CustomShape 69"/>
            <p:cNvSpPr/>
            <p:nvPr/>
          </p:nvSpPr>
          <p:spPr>
            <a:xfrm>
              <a:off x="3709080" y="5015880"/>
              <a:ext cx="17640" cy="34560"/>
            </a:xfrm>
            <a:custGeom>
              <a:avLst/>
              <a:gdLst/>
              <a:ahLst/>
              <a:rect l="l" t="t" r="r" b="b"/>
              <a:pathLst>
                <a:path w="371" h="708">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style>
            <a:lnRef idx="0"/>
            <a:fillRef idx="0"/>
            <a:effectRef idx="0"/>
            <a:fontRef idx="minor"/>
          </p:style>
        </p:sp>
        <p:sp>
          <p:nvSpPr>
            <p:cNvPr id="69" name="CustomShape 70"/>
            <p:cNvSpPr/>
            <p:nvPr/>
          </p:nvSpPr>
          <p:spPr>
            <a:xfrm>
              <a:off x="5169960" y="4853520"/>
              <a:ext cx="131760" cy="81360"/>
            </a:xfrm>
            <a:custGeom>
              <a:avLst/>
              <a:gdLst/>
              <a:ahLst/>
              <a:rect l="l" t="t" r="r" b="b"/>
              <a:pathLst>
                <a:path w="2661" h="165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style>
            <a:lnRef idx="0"/>
            <a:fillRef idx="0"/>
            <a:effectRef idx="0"/>
            <a:fontRef idx="minor"/>
          </p:style>
        </p:sp>
        <p:sp>
          <p:nvSpPr>
            <p:cNvPr id="70" name="CustomShape 71"/>
            <p:cNvSpPr/>
            <p:nvPr/>
          </p:nvSpPr>
          <p:spPr>
            <a:xfrm>
              <a:off x="3722400" y="5091120"/>
              <a:ext cx="128520" cy="54720"/>
            </a:xfrm>
            <a:custGeom>
              <a:avLst/>
              <a:gdLst/>
              <a:ahLst/>
              <a:rect l="l" t="t" r="r" b="b"/>
              <a:pathLst>
                <a:path w="2594" h="1112">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style>
            <a:lnRef idx="0"/>
            <a:fillRef idx="0"/>
            <a:effectRef idx="0"/>
            <a:fontRef idx="minor"/>
          </p:style>
        </p:sp>
        <p:sp>
          <p:nvSpPr>
            <p:cNvPr id="71" name="CustomShape 72"/>
            <p:cNvSpPr/>
            <p:nvPr/>
          </p:nvSpPr>
          <p:spPr>
            <a:xfrm>
              <a:off x="3650400" y="4947120"/>
              <a:ext cx="123120" cy="128520"/>
            </a:xfrm>
            <a:custGeom>
              <a:avLst/>
              <a:gdLst/>
              <a:ahLst/>
              <a:rect l="l" t="t" r="r" b="b"/>
              <a:pathLst>
                <a:path w="2492" h="2594">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style>
            <a:lnRef idx="0"/>
            <a:fillRef idx="0"/>
            <a:effectRef idx="0"/>
            <a:fontRef idx="minor"/>
          </p:style>
        </p:sp>
        <p:sp>
          <p:nvSpPr>
            <p:cNvPr id="72" name="CustomShape 73"/>
            <p:cNvSpPr/>
            <p:nvPr/>
          </p:nvSpPr>
          <p:spPr>
            <a:xfrm>
              <a:off x="4595400" y="5089680"/>
              <a:ext cx="123480" cy="56160"/>
            </a:xfrm>
            <a:custGeom>
              <a:avLst/>
              <a:gdLst/>
              <a:ahLst/>
              <a:rect l="l" t="t" r="r" b="b"/>
              <a:pathLst>
                <a:path w="2493" h="1146">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style>
            <a:lnRef idx="0"/>
            <a:fillRef idx="0"/>
            <a:effectRef idx="0"/>
            <a:fontRef idx="minor"/>
          </p:style>
        </p:sp>
        <p:sp>
          <p:nvSpPr>
            <p:cNvPr id="73" name="CustomShape 74"/>
            <p:cNvSpPr/>
            <p:nvPr/>
          </p:nvSpPr>
          <p:spPr>
            <a:xfrm>
              <a:off x="3503160" y="5084640"/>
              <a:ext cx="210240" cy="61200"/>
            </a:xfrm>
            <a:custGeom>
              <a:avLst/>
              <a:gdLst/>
              <a:ahLst/>
              <a:rect l="l" t="t" r="r" b="b"/>
              <a:pathLst>
                <a:path w="4243" h="1247">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style>
            <a:lnRef idx="0"/>
            <a:fillRef idx="0"/>
            <a:effectRef idx="0"/>
            <a:fontRef idx="minor"/>
          </p:style>
        </p:sp>
        <p:sp>
          <p:nvSpPr>
            <p:cNvPr id="74" name="CustomShape 75"/>
            <p:cNvSpPr/>
            <p:nvPr/>
          </p:nvSpPr>
          <p:spPr>
            <a:xfrm>
              <a:off x="4719240" y="5024160"/>
              <a:ext cx="22680" cy="26280"/>
            </a:xfrm>
            <a:custGeom>
              <a:avLst/>
              <a:gdLst/>
              <a:ahLst/>
              <a:rect l="l" t="t" r="r" b="b"/>
              <a:pathLst>
                <a:path w="472" h="54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style>
            <a:lnRef idx="0"/>
            <a:fillRef idx="0"/>
            <a:effectRef idx="0"/>
            <a:fontRef idx="minor"/>
          </p:style>
        </p:sp>
        <p:sp>
          <p:nvSpPr>
            <p:cNvPr id="75" name="CustomShape 76"/>
            <p:cNvSpPr/>
            <p:nvPr/>
          </p:nvSpPr>
          <p:spPr>
            <a:xfrm>
              <a:off x="4446360" y="5089680"/>
              <a:ext cx="123120" cy="56160"/>
            </a:xfrm>
            <a:custGeom>
              <a:avLst/>
              <a:gdLst/>
              <a:ahLst/>
              <a:rect l="l" t="t" r="r" b="b"/>
              <a:pathLst>
                <a:path w="2492" h="1146">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style>
            <a:lnRef idx="0"/>
            <a:fillRef idx="0"/>
            <a:effectRef idx="0"/>
            <a:fontRef idx="minor"/>
          </p:style>
        </p:sp>
        <p:sp>
          <p:nvSpPr>
            <p:cNvPr id="76" name="CustomShape 77"/>
            <p:cNvSpPr/>
            <p:nvPr/>
          </p:nvSpPr>
          <p:spPr>
            <a:xfrm>
              <a:off x="4577040" y="5022720"/>
              <a:ext cx="17640" cy="29520"/>
            </a:xfrm>
            <a:custGeom>
              <a:avLst/>
              <a:gdLst/>
              <a:ahLst/>
              <a:rect l="l" t="t" r="r" b="b"/>
              <a:pathLst>
                <a:path w="371" h="607">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style>
            <a:lnRef idx="0"/>
            <a:fillRef idx="0"/>
            <a:effectRef idx="0"/>
            <a:fontRef idx="minor"/>
          </p:style>
        </p:sp>
        <p:sp>
          <p:nvSpPr>
            <p:cNvPr id="77" name="CustomShape 78"/>
            <p:cNvSpPr/>
            <p:nvPr/>
          </p:nvSpPr>
          <p:spPr>
            <a:xfrm>
              <a:off x="3998880" y="5020920"/>
              <a:ext cx="24480" cy="30960"/>
            </a:xfrm>
            <a:custGeom>
              <a:avLst/>
              <a:gdLst/>
              <a:ahLst/>
              <a:rect l="l" t="t" r="r" b="b"/>
              <a:pathLst>
                <a:path w="506" h="64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style>
            <a:lnRef idx="0"/>
            <a:fillRef idx="0"/>
            <a:effectRef idx="0"/>
            <a:fontRef idx="minor"/>
          </p:style>
        </p:sp>
        <p:sp>
          <p:nvSpPr>
            <p:cNvPr id="78" name="CustomShape 79"/>
            <p:cNvSpPr/>
            <p:nvPr/>
          </p:nvSpPr>
          <p:spPr>
            <a:xfrm>
              <a:off x="3943800" y="4943880"/>
              <a:ext cx="121680" cy="126720"/>
            </a:xfrm>
            <a:custGeom>
              <a:avLst/>
              <a:gdLst/>
              <a:ahLst/>
              <a:rect l="l" t="t" r="r" b="b"/>
              <a:pathLst>
                <a:path w="2459" h="256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style>
            <a:lnRef idx="0"/>
            <a:fillRef idx="0"/>
            <a:effectRef idx="0"/>
            <a:fontRef idx="minor"/>
          </p:style>
        </p:sp>
        <p:sp>
          <p:nvSpPr>
            <p:cNvPr id="79" name="CustomShape 80"/>
            <p:cNvSpPr/>
            <p:nvPr/>
          </p:nvSpPr>
          <p:spPr>
            <a:xfrm>
              <a:off x="4084560" y="4947120"/>
              <a:ext cx="135000" cy="126720"/>
            </a:xfrm>
            <a:custGeom>
              <a:avLst/>
              <a:gdLst/>
              <a:ahLst/>
              <a:rect l="l" t="t" r="r" b="b"/>
              <a:pathLst>
                <a:path w="2728" h="256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style>
            <a:lnRef idx="0"/>
            <a:fillRef idx="0"/>
            <a:effectRef idx="0"/>
            <a:fontRef idx="minor"/>
          </p:style>
        </p:sp>
        <p:sp>
          <p:nvSpPr>
            <p:cNvPr id="80" name="CustomShape 81"/>
            <p:cNvSpPr/>
            <p:nvPr/>
          </p:nvSpPr>
          <p:spPr>
            <a:xfrm>
              <a:off x="4139640" y="5024160"/>
              <a:ext cx="27720" cy="31320"/>
            </a:xfrm>
            <a:custGeom>
              <a:avLst/>
              <a:gdLst/>
              <a:ahLst/>
              <a:rect l="l" t="t" r="r" b="b"/>
              <a:pathLst>
                <a:path w="573" h="641">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style>
            <a:lnRef idx="0"/>
            <a:fillRef idx="0"/>
            <a:effectRef idx="0"/>
            <a:fontRef idx="minor"/>
          </p:style>
        </p:sp>
        <p:sp>
          <p:nvSpPr>
            <p:cNvPr id="81" name="CustomShape 82"/>
            <p:cNvSpPr/>
            <p:nvPr/>
          </p:nvSpPr>
          <p:spPr>
            <a:xfrm>
              <a:off x="4298760" y="5099760"/>
              <a:ext cx="7560" cy="46080"/>
            </a:xfrm>
            <a:custGeom>
              <a:avLst/>
              <a:gdLst/>
              <a:ahLst/>
              <a:rect l="l" t="t" r="r" b="b"/>
              <a:pathLst>
                <a:path w="169" h="944">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style>
            <a:lnRef idx="0"/>
            <a:fillRef idx="0"/>
            <a:effectRef idx="0"/>
            <a:fontRef idx="minor"/>
          </p:style>
        </p:sp>
        <p:sp>
          <p:nvSpPr>
            <p:cNvPr id="82" name="CustomShape 83"/>
            <p:cNvSpPr/>
            <p:nvPr/>
          </p:nvSpPr>
          <p:spPr>
            <a:xfrm>
              <a:off x="4012560" y="5092920"/>
              <a:ext cx="128160" cy="52920"/>
            </a:xfrm>
            <a:custGeom>
              <a:avLst/>
              <a:gdLst/>
              <a:ahLst/>
              <a:rect l="l" t="t" r="r" b="b"/>
              <a:pathLst>
                <a:path w="2593" h="1079">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style>
            <a:lnRef idx="0"/>
            <a:fillRef idx="0"/>
            <a:effectRef idx="0"/>
            <a:fontRef idx="minor"/>
          </p:style>
        </p:sp>
        <p:sp>
          <p:nvSpPr>
            <p:cNvPr id="83" name="CustomShape 84"/>
            <p:cNvSpPr/>
            <p:nvPr/>
          </p:nvSpPr>
          <p:spPr>
            <a:xfrm>
              <a:off x="4231800" y="4943880"/>
              <a:ext cx="124920" cy="135000"/>
            </a:xfrm>
            <a:custGeom>
              <a:avLst/>
              <a:gdLst/>
              <a:ahLst/>
              <a:rect l="l" t="t" r="r" b="b"/>
              <a:pathLst>
                <a:path w="2526" h="2728">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style>
            <a:lnRef idx="0"/>
            <a:fillRef idx="0"/>
            <a:effectRef idx="0"/>
            <a:fontRef idx="minor"/>
          </p:style>
        </p:sp>
        <p:sp>
          <p:nvSpPr>
            <p:cNvPr id="84" name="CustomShape 85"/>
            <p:cNvSpPr/>
            <p:nvPr/>
          </p:nvSpPr>
          <p:spPr>
            <a:xfrm>
              <a:off x="4428000" y="5022720"/>
              <a:ext cx="27720" cy="29520"/>
            </a:xfrm>
            <a:custGeom>
              <a:avLst/>
              <a:gdLst/>
              <a:ahLst/>
              <a:rect l="l" t="t" r="r" b="b"/>
              <a:pathLst>
                <a:path w="573" h="607">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style>
            <a:lnRef idx="0"/>
            <a:fillRef idx="0"/>
            <a:effectRef idx="0"/>
            <a:fontRef idx="minor"/>
          </p:style>
        </p:sp>
        <p:sp>
          <p:nvSpPr>
            <p:cNvPr id="85" name="CustomShape 86"/>
            <p:cNvSpPr/>
            <p:nvPr/>
          </p:nvSpPr>
          <p:spPr>
            <a:xfrm>
              <a:off x="4406040" y="4849920"/>
              <a:ext cx="135000" cy="83160"/>
            </a:xfrm>
            <a:custGeom>
              <a:avLst/>
              <a:gdLst/>
              <a:ahLst/>
              <a:rect l="l" t="t" r="r" b="b"/>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style>
            <a:lnRef idx="0"/>
            <a:fillRef idx="0"/>
            <a:effectRef idx="0"/>
            <a:fontRef idx="minor"/>
          </p:style>
        </p:sp>
        <p:sp>
          <p:nvSpPr>
            <p:cNvPr id="86" name="CustomShape 87"/>
            <p:cNvSpPr/>
            <p:nvPr/>
          </p:nvSpPr>
          <p:spPr>
            <a:xfrm>
              <a:off x="4290480" y="5087880"/>
              <a:ext cx="136800" cy="57960"/>
            </a:xfrm>
            <a:custGeom>
              <a:avLst/>
              <a:gdLst/>
              <a:ahLst/>
              <a:rect l="l" t="t" r="r" b="b"/>
              <a:pathLst>
                <a:path w="2762" h="118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style>
            <a:lnRef idx="0"/>
            <a:fillRef idx="0"/>
            <a:effectRef idx="0"/>
            <a:fontRef idx="minor"/>
          </p:style>
        </p:sp>
        <p:sp>
          <p:nvSpPr>
            <p:cNvPr id="87" name="CustomShape 88"/>
            <p:cNvSpPr/>
            <p:nvPr/>
          </p:nvSpPr>
          <p:spPr>
            <a:xfrm>
              <a:off x="4525200" y="4943880"/>
              <a:ext cx="129960" cy="131760"/>
            </a:xfrm>
            <a:custGeom>
              <a:avLst/>
              <a:gdLst/>
              <a:ahLst/>
              <a:rect l="l" t="t" r="r" b="b"/>
              <a:pathLst>
                <a:path w="2627" h="2661">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style>
            <a:lnRef idx="0"/>
            <a:fillRef idx="0"/>
            <a:effectRef idx="0"/>
            <a:fontRef idx="minor"/>
          </p:style>
        </p:sp>
        <p:sp>
          <p:nvSpPr>
            <p:cNvPr id="88" name="CustomShape 89"/>
            <p:cNvSpPr/>
            <p:nvPr/>
          </p:nvSpPr>
          <p:spPr>
            <a:xfrm>
              <a:off x="4287240" y="5027760"/>
              <a:ext cx="19440" cy="26280"/>
            </a:xfrm>
            <a:custGeom>
              <a:avLst/>
              <a:gdLst/>
              <a:ahLst/>
              <a:rect l="l" t="t" r="r" b="b"/>
              <a:pathLst>
                <a:path w="405" h="54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style>
            <a:lnRef idx="0"/>
            <a:fillRef idx="0"/>
            <a:effectRef idx="0"/>
            <a:fontRef idx="minor"/>
          </p:style>
        </p:sp>
        <p:sp>
          <p:nvSpPr>
            <p:cNvPr id="89" name="CustomShape 90"/>
            <p:cNvSpPr/>
            <p:nvPr/>
          </p:nvSpPr>
          <p:spPr>
            <a:xfrm>
              <a:off x="4377600" y="4945680"/>
              <a:ext cx="124920" cy="131760"/>
            </a:xfrm>
            <a:custGeom>
              <a:avLst/>
              <a:gdLst/>
              <a:ahLst/>
              <a:rect l="l" t="t" r="r" b="b"/>
              <a:pathLst>
                <a:path w="2527" h="266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style>
            <a:lnRef idx="0"/>
            <a:fillRef idx="0"/>
            <a:effectRef idx="0"/>
            <a:fontRef idx="minor"/>
          </p:style>
        </p:sp>
        <p:sp>
          <p:nvSpPr>
            <p:cNvPr id="90" name="CustomShape 91"/>
            <p:cNvSpPr/>
            <p:nvPr/>
          </p:nvSpPr>
          <p:spPr>
            <a:xfrm>
              <a:off x="4251960" y="4846680"/>
              <a:ext cx="138240" cy="86400"/>
            </a:xfrm>
            <a:custGeom>
              <a:avLst/>
              <a:gdLst/>
              <a:ahLst/>
              <a:rect l="l" t="t" r="r" b="b"/>
              <a:pathLst>
                <a:path w="2796" h="1752">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style>
            <a:lnRef idx="0"/>
            <a:fillRef idx="0"/>
            <a:effectRef idx="0"/>
            <a:fontRef idx="minor"/>
          </p:style>
        </p:sp>
        <p:sp>
          <p:nvSpPr>
            <p:cNvPr id="91" name="CustomShape 92"/>
            <p:cNvSpPr/>
            <p:nvPr/>
          </p:nvSpPr>
          <p:spPr>
            <a:xfrm>
              <a:off x="4156560" y="5096160"/>
              <a:ext cx="126720" cy="49680"/>
            </a:xfrm>
            <a:custGeom>
              <a:avLst/>
              <a:gdLst/>
              <a:ahLst/>
              <a:rect l="l" t="t" r="r" b="b"/>
              <a:pathLst>
                <a:path w="2560" h="1011">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style>
            <a:lnRef idx="0"/>
            <a:fillRef idx="0"/>
            <a:effectRef idx="0"/>
            <a:fontRef idx="minor"/>
          </p:style>
        </p:sp>
        <p:sp>
          <p:nvSpPr>
            <p:cNvPr id="92" name="CustomShape 93"/>
            <p:cNvSpPr/>
            <p:nvPr/>
          </p:nvSpPr>
          <p:spPr>
            <a:xfrm>
              <a:off x="3462840" y="4724280"/>
              <a:ext cx="2217600" cy="421560"/>
            </a:xfrm>
            <a:custGeom>
              <a:avLst/>
              <a:gdLst/>
              <a:ahLst/>
              <a:rect l="l" t="t" r="r" b="b"/>
              <a:pathLst>
                <a:path w="44577" h="8486">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style>
            <a:lnRef idx="0"/>
            <a:fillRef idx="0"/>
            <a:effectRef idx="0"/>
            <a:fontRef idx="minor"/>
          </p:style>
        </p:sp>
        <p:sp>
          <p:nvSpPr>
            <p:cNvPr id="93" name="CustomShape 94"/>
            <p:cNvSpPr/>
            <p:nvPr/>
          </p:nvSpPr>
          <p:spPr>
            <a:xfrm>
              <a:off x="5176800" y="5086440"/>
              <a:ext cx="126720" cy="59760"/>
            </a:xfrm>
            <a:custGeom>
              <a:avLst/>
              <a:gdLst/>
              <a:ahLst/>
              <a:rect l="l" t="t" r="r" b="b"/>
              <a:pathLst>
                <a:path w="2560" h="1213">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style>
            <a:lnRef idx="0"/>
            <a:fillRef idx="0"/>
            <a:effectRef idx="0"/>
            <a:fontRef idx="minor"/>
          </p:style>
        </p:sp>
      </p:grpSp>
      <p:grpSp>
        <p:nvGrpSpPr>
          <p:cNvPr id="94" name="Group 95"/>
          <p:cNvGrpSpPr/>
          <p:nvPr/>
        </p:nvGrpSpPr>
        <p:grpSpPr>
          <a:xfrm>
            <a:off x="669240" y="3632040"/>
            <a:ext cx="366120" cy="1513800"/>
            <a:chOff x="669240" y="3632040"/>
            <a:chExt cx="366120" cy="1513800"/>
          </a:xfrm>
        </p:grpSpPr>
        <p:sp>
          <p:nvSpPr>
            <p:cNvPr id="95" name="CustomShape 96"/>
            <p:cNvSpPr/>
            <p:nvPr/>
          </p:nvSpPr>
          <p:spPr>
            <a:xfrm>
              <a:off x="669240" y="3632040"/>
              <a:ext cx="366120" cy="1513800"/>
            </a:xfrm>
            <a:custGeom>
              <a:avLst/>
              <a:gdLst/>
              <a:ahLst/>
              <a:rect l="l" t="t" r="r" b="b"/>
              <a:pathLst>
                <a:path w="7374" h="30437">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style>
            <a:lnRef idx="0"/>
            <a:fillRef idx="0"/>
            <a:effectRef idx="0"/>
            <a:fontRef idx="minor"/>
          </p:style>
        </p:sp>
        <p:sp>
          <p:nvSpPr>
            <p:cNvPr id="96" name="CustomShape 97"/>
            <p:cNvSpPr/>
            <p:nvPr/>
          </p:nvSpPr>
          <p:spPr>
            <a:xfrm>
              <a:off x="734400" y="4280400"/>
              <a:ext cx="262440" cy="257400"/>
            </a:xfrm>
            <a:custGeom>
              <a:avLst/>
              <a:gdLst/>
              <a:ahLst/>
              <a:rect l="l" t="t" r="r" b="b"/>
              <a:pathLst>
                <a:path w="5287" h="5186">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style>
            <a:lnRef idx="0"/>
            <a:fillRef idx="0"/>
            <a:effectRef idx="0"/>
            <a:fontRef idx="minor"/>
          </p:style>
        </p:sp>
        <p:sp>
          <p:nvSpPr>
            <p:cNvPr id="97" name="CustomShape 98"/>
            <p:cNvSpPr/>
            <p:nvPr/>
          </p:nvSpPr>
          <p:spPr>
            <a:xfrm>
              <a:off x="930600" y="4345560"/>
              <a:ext cx="29520" cy="19440"/>
            </a:xfrm>
            <a:custGeom>
              <a:avLst/>
              <a:gdLst/>
              <a:ahLst/>
              <a:rect l="l" t="t" r="r" b="b"/>
              <a:pathLst>
                <a:path w="607" h="405">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style>
            <a:lnRef idx="0"/>
            <a:fillRef idx="0"/>
            <a:effectRef idx="0"/>
            <a:fontRef idx="minor"/>
          </p:style>
        </p:sp>
        <p:sp>
          <p:nvSpPr>
            <p:cNvPr id="98" name="CustomShape 99"/>
            <p:cNvSpPr/>
            <p:nvPr/>
          </p:nvSpPr>
          <p:spPr>
            <a:xfrm>
              <a:off x="789840" y="4325760"/>
              <a:ext cx="27720" cy="24480"/>
            </a:xfrm>
            <a:custGeom>
              <a:avLst/>
              <a:gdLst/>
              <a:ahLst/>
              <a:rect l="l" t="t" r="r" b="b"/>
              <a:pathLst>
                <a:path w="573" h="506">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style>
            <a:lnRef idx="0"/>
            <a:fillRef idx="0"/>
            <a:effectRef idx="0"/>
            <a:fontRef idx="minor"/>
          </p:style>
        </p:sp>
        <p:sp>
          <p:nvSpPr>
            <p:cNvPr id="99" name="CustomShape 100"/>
            <p:cNvSpPr/>
            <p:nvPr/>
          </p:nvSpPr>
          <p:spPr>
            <a:xfrm>
              <a:off x="751320" y="4367520"/>
              <a:ext cx="37800" cy="12600"/>
            </a:xfrm>
            <a:custGeom>
              <a:avLst/>
              <a:gdLst/>
              <a:ahLst/>
              <a:rect l="l" t="t" r="r" b="b"/>
              <a:pathLst>
                <a:path w="776" h="27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style>
            <a:lnRef idx="0"/>
            <a:fillRef idx="0"/>
            <a:effectRef idx="0"/>
            <a:fontRef idx="minor"/>
          </p:style>
        </p:sp>
        <p:sp>
          <p:nvSpPr>
            <p:cNvPr id="100" name="CustomShape 101"/>
            <p:cNvSpPr/>
            <p:nvPr/>
          </p:nvSpPr>
          <p:spPr>
            <a:xfrm>
              <a:off x="692640" y="3657240"/>
              <a:ext cx="145080" cy="151920"/>
            </a:xfrm>
            <a:custGeom>
              <a:avLst/>
              <a:gdLst/>
              <a:ahLst/>
              <a:rect l="l" t="t" r="r" b="b"/>
              <a:pathLst>
                <a:path w="2930" h="3065">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style>
            <a:lnRef idx="0"/>
            <a:fillRef idx="0"/>
            <a:effectRef idx="0"/>
            <a:fontRef idx="minor"/>
          </p:style>
        </p:sp>
        <p:sp>
          <p:nvSpPr>
            <p:cNvPr id="101" name="CustomShape 102"/>
            <p:cNvSpPr/>
            <p:nvPr/>
          </p:nvSpPr>
          <p:spPr>
            <a:xfrm>
              <a:off x="844920" y="4302360"/>
              <a:ext cx="12600" cy="32760"/>
            </a:xfrm>
            <a:custGeom>
              <a:avLst/>
              <a:gdLst/>
              <a:ahLst/>
              <a:rect l="l" t="t" r="r" b="b"/>
              <a:pathLst>
                <a:path w="270" h="674">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style>
            <a:lnRef idx="0"/>
            <a:fillRef idx="0"/>
            <a:effectRef idx="0"/>
            <a:fontRef idx="minor"/>
          </p:style>
        </p:sp>
        <p:sp>
          <p:nvSpPr>
            <p:cNvPr id="102" name="CustomShape 103"/>
            <p:cNvSpPr/>
            <p:nvPr/>
          </p:nvSpPr>
          <p:spPr>
            <a:xfrm>
              <a:off x="841680" y="4352400"/>
              <a:ext cx="98280" cy="98280"/>
            </a:xfrm>
            <a:custGeom>
              <a:avLst/>
              <a:gdLst/>
              <a:ahLst/>
              <a:rect l="l" t="t" r="r" b="b"/>
              <a:pathLst>
                <a:path w="1988" h="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style>
            <a:lnRef idx="0"/>
            <a:fillRef idx="0"/>
            <a:effectRef idx="0"/>
            <a:fontRef idx="minor"/>
          </p:style>
        </p:sp>
        <p:sp>
          <p:nvSpPr>
            <p:cNvPr id="103" name="CustomShape 104"/>
            <p:cNvSpPr/>
            <p:nvPr/>
          </p:nvSpPr>
          <p:spPr>
            <a:xfrm>
              <a:off x="918720" y="4484880"/>
              <a:ext cx="17640" cy="12600"/>
            </a:xfrm>
            <a:custGeom>
              <a:avLst/>
              <a:gdLst/>
              <a:ahLst/>
              <a:rect l="l" t="t" r="r" b="b"/>
              <a:pathLst>
                <a:path w="371" h="27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style>
            <a:lnRef idx="0"/>
            <a:fillRef idx="0"/>
            <a:effectRef idx="0"/>
            <a:fontRef idx="minor"/>
          </p:style>
        </p:sp>
        <p:sp>
          <p:nvSpPr>
            <p:cNvPr id="104" name="CustomShape 105"/>
            <p:cNvSpPr/>
            <p:nvPr/>
          </p:nvSpPr>
          <p:spPr>
            <a:xfrm>
              <a:off x="913680" y="4828320"/>
              <a:ext cx="19440" cy="26280"/>
            </a:xfrm>
            <a:custGeom>
              <a:avLst/>
              <a:gdLst/>
              <a:ahLst/>
              <a:rect l="l" t="t" r="r" b="b"/>
              <a:pathLst>
                <a:path w="405" h="54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style>
            <a:lnRef idx="0"/>
            <a:fillRef idx="0"/>
            <a:effectRef idx="0"/>
            <a:fontRef idx="minor"/>
          </p:style>
        </p:sp>
        <p:sp>
          <p:nvSpPr>
            <p:cNvPr id="105" name="CustomShape 106"/>
            <p:cNvSpPr/>
            <p:nvPr/>
          </p:nvSpPr>
          <p:spPr>
            <a:xfrm>
              <a:off x="954000" y="5047560"/>
              <a:ext cx="17640" cy="22680"/>
            </a:xfrm>
            <a:custGeom>
              <a:avLst/>
              <a:gdLst/>
              <a:ahLst/>
              <a:rect l="l" t="t" r="r" b="b"/>
              <a:pathLst>
                <a:path w="372" h="473">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style>
            <a:lnRef idx="0"/>
            <a:fillRef idx="0"/>
            <a:effectRef idx="0"/>
            <a:fontRef idx="minor"/>
          </p:style>
        </p:sp>
        <p:sp>
          <p:nvSpPr>
            <p:cNvPr id="106" name="CustomShape 107"/>
            <p:cNvSpPr/>
            <p:nvPr/>
          </p:nvSpPr>
          <p:spPr>
            <a:xfrm>
              <a:off x="933840" y="4942080"/>
              <a:ext cx="21240" cy="24480"/>
            </a:xfrm>
            <a:custGeom>
              <a:avLst/>
              <a:gdLst/>
              <a:ahLst/>
              <a:rect l="l" t="t" r="r" b="b"/>
              <a:pathLst>
                <a:path w="439" h="506">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style>
            <a:lnRef idx="0"/>
            <a:fillRef idx="0"/>
            <a:effectRef idx="0"/>
            <a:fontRef idx="minor"/>
          </p:style>
        </p:sp>
        <p:sp>
          <p:nvSpPr>
            <p:cNvPr id="107" name="CustomShape 108"/>
            <p:cNvSpPr/>
            <p:nvPr/>
          </p:nvSpPr>
          <p:spPr>
            <a:xfrm>
              <a:off x="932040" y="4887000"/>
              <a:ext cx="19440" cy="22680"/>
            </a:xfrm>
            <a:custGeom>
              <a:avLst/>
              <a:gdLst/>
              <a:ahLst/>
              <a:rect l="l" t="t" r="r" b="b"/>
              <a:pathLst>
                <a:path w="406" h="473">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style>
            <a:lnRef idx="0"/>
            <a:fillRef idx="0"/>
            <a:effectRef idx="0"/>
            <a:fontRef idx="minor"/>
          </p:style>
        </p:sp>
        <p:sp>
          <p:nvSpPr>
            <p:cNvPr id="108" name="CustomShape 109"/>
            <p:cNvSpPr/>
            <p:nvPr/>
          </p:nvSpPr>
          <p:spPr>
            <a:xfrm>
              <a:off x="947160" y="5002560"/>
              <a:ext cx="19440" cy="19440"/>
            </a:xfrm>
            <a:custGeom>
              <a:avLst/>
              <a:gdLst/>
              <a:ahLst/>
              <a:rect l="l" t="t" r="r" b="b"/>
              <a:pathLst>
                <a:path w="405" h="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style>
            <a:lnRef idx="0"/>
            <a:fillRef idx="0"/>
            <a:effectRef idx="0"/>
            <a:fontRef idx="minor"/>
          </p:style>
        </p:sp>
        <p:sp>
          <p:nvSpPr>
            <p:cNvPr id="109" name="CustomShape 110"/>
            <p:cNvSpPr/>
            <p:nvPr/>
          </p:nvSpPr>
          <p:spPr>
            <a:xfrm>
              <a:off x="965520" y="5108040"/>
              <a:ext cx="17640" cy="27720"/>
            </a:xfrm>
            <a:custGeom>
              <a:avLst/>
              <a:gdLst/>
              <a:ahLst/>
              <a:rect l="l" t="t" r="r" b="b"/>
              <a:pathLst>
                <a:path w="371" h="574">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style>
            <a:lnRef idx="0"/>
            <a:fillRef idx="0"/>
            <a:effectRef idx="0"/>
            <a:fontRef idx="minor"/>
          </p:style>
        </p:sp>
      </p:grpSp>
      <p:sp>
        <p:nvSpPr>
          <p:cNvPr id="110" name="PlaceHolder 11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1" name="PlaceHolder 1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6f7"/>
        </a:solidFill>
      </p:bgPr>
    </p:bg>
    <p:spTree>
      <p:nvGrpSpPr>
        <p:cNvPr id="1" name=""/>
        <p:cNvGrpSpPr/>
        <p:nvPr/>
      </p:nvGrpSpPr>
      <p:grpSpPr>
        <a:xfrm>
          <a:off x="0" y="0"/>
          <a:ext cx="0" cy="0"/>
          <a:chOff x="0" y="0"/>
          <a:chExt cx="0" cy="0"/>
        </a:xfrm>
      </p:grpSpPr>
      <p:grpSp>
        <p:nvGrpSpPr>
          <p:cNvPr id="148" name="Group 1"/>
          <p:cNvGrpSpPr/>
          <p:nvPr/>
        </p:nvGrpSpPr>
        <p:grpSpPr>
          <a:xfrm>
            <a:off x="1841400" y="4540680"/>
            <a:ext cx="1109880" cy="612000"/>
            <a:chOff x="1841400" y="4540680"/>
            <a:chExt cx="1109880" cy="612000"/>
          </a:xfrm>
        </p:grpSpPr>
        <p:sp>
          <p:nvSpPr>
            <p:cNvPr id="149" name="CustomShape 2"/>
            <p:cNvSpPr/>
            <p:nvPr/>
          </p:nvSpPr>
          <p:spPr>
            <a:xfrm>
              <a:off x="1841400" y="4540680"/>
              <a:ext cx="1109880" cy="611640"/>
            </a:xfrm>
            <a:custGeom>
              <a:avLst/>
              <a:gdLst/>
              <a:ahLst/>
              <a:rect l="l" t="t" r="r" b="b"/>
              <a:pathLst>
                <a:path w="22289" h="1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style>
            <a:lnRef idx="0"/>
            <a:fillRef idx="0"/>
            <a:effectRef idx="0"/>
            <a:fontRef idx="minor"/>
          </p:style>
        </p:sp>
        <p:sp>
          <p:nvSpPr>
            <p:cNvPr id="150" name="CustomShape 3"/>
            <p:cNvSpPr/>
            <p:nvPr/>
          </p:nvSpPr>
          <p:spPr>
            <a:xfrm>
              <a:off x="1896840" y="4589280"/>
              <a:ext cx="470520" cy="375120"/>
            </a:xfrm>
            <a:custGeom>
              <a:avLst/>
              <a:gdLst/>
              <a:ahLst/>
              <a:rect l="l" t="t" r="r" b="b"/>
              <a:pathLst>
                <a:path w="9461" h="7543">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style>
            <a:lnRef idx="0"/>
            <a:fillRef idx="0"/>
            <a:effectRef idx="0"/>
            <a:fontRef idx="minor"/>
          </p:style>
        </p:sp>
        <p:sp>
          <p:nvSpPr>
            <p:cNvPr id="151" name="CustomShape 4"/>
            <p:cNvSpPr/>
            <p:nvPr/>
          </p:nvSpPr>
          <p:spPr>
            <a:xfrm>
              <a:off x="2463840" y="4780800"/>
              <a:ext cx="426960" cy="371880"/>
            </a:xfrm>
            <a:custGeom>
              <a:avLst/>
              <a:gdLst/>
              <a:ahLst/>
              <a:rect l="l" t="t" r="r" b="b"/>
              <a:pathLst>
                <a:path w="8586" h="7475">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style>
            <a:lnRef idx="0"/>
            <a:fillRef idx="0"/>
            <a:effectRef idx="0"/>
            <a:fontRef idx="minor"/>
          </p:style>
        </p:sp>
      </p:grpSp>
      <p:grpSp>
        <p:nvGrpSpPr>
          <p:cNvPr id="152" name="Group 5"/>
          <p:cNvGrpSpPr/>
          <p:nvPr/>
        </p:nvGrpSpPr>
        <p:grpSpPr>
          <a:xfrm>
            <a:off x="342360" y="4183560"/>
            <a:ext cx="368280" cy="727200"/>
            <a:chOff x="342360" y="4183560"/>
            <a:chExt cx="368280" cy="727200"/>
          </a:xfrm>
        </p:grpSpPr>
        <p:sp>
          <p:nvSpPr>
            <p:cNvPr id="153" name="CustomShape 6"/>
            <p:cNvSpPr/>
            <p:nvPr/>
          </p:nvSpPr>
          <p:spPr>
            <a:xfrm>
              <a:off x="385920" y="4691880"/>
              <a:ext cx="76680" cy="210600"/>
            </a:xfrm>
            <a:custGeom>
              <a:avLst/>
              <a:gdLst/>
              <a:ahLst/>
              <a:rect l="l" t="t" r="r" b="b"/>
              <a:pathLst>
                <a:path w="1550" h="4243">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style>
            <a:lnRef idx="0"/>
            <a:fillRef idx="0"/>
            <a:effectRef idx="0"/>
            <a:fontRef idx="minor"/>
          </p:style>
        </p:sp>
        <p:sp>
          <p:nvSpPr>
            <p:cNvPr id="154" name="CustomShape 7"/>
            <p:cNvSpPr/>
            <p:nvPr/>
          </p:nvSpPr>
          <p:spPr>
            <a:xfrm>
              <a:off x="560160" y="4300920"/>
              <a:ext cx="128520" cy="83160"/>
            </a:xfrm>
            <a:custGeom>
              <a:avLst/>
              <a:gdLst/>
              <a:ahLst/>
              <a:rect l="l" t="t" r="r" b="b"/>
              <a:pathLst>
                <a:path w="2594" h="1685">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style>
            <a:lnRef idx="0"/>
            <a:fillRef idx="0"/>
            <a:effectRef idx="0"/>
            <a:fontRef idx="minor"/>
          </p:style>
        </p:sp>
        <p:sp>
          <p:nvSpPr>
            <p:cNvPr id="155" name="CustomShape 8"/>
            <p:cNvSpPr/>
            <p:nvPr/>
          </p:nvSpPr>
          <p:spPr>
            <a:xfrm>
              <a:off x="342360" y="4183560"/>
              <a:ext cx="368280" cy="727200"/>
            </a:xfrm>
            <a:custGeom>
              <a:avLst/>
              <a:gdLst/>
              <a:ahLst/>
              <a:rect l="l" t="t" r="r" b="b"/>
              <a:pathLst>
                <a:path w="7407" h="14613">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style>
            <a:lnRef idx="0"/>
            <a:fillRef idx="0"/>
            <a:effectRef idx="0"/>
            <a:fontRef idx="minor"/>
          </p:style>
        </p:sp>
      </p:grpSp>
      <p:grpSp>
        <p:nvGrpSpPr>
          <p:cNvPr id="156" name="Group 9"/>
          <p:cNvGrpSpPr/>
          <p:nvPr/>
        </p:nvGrpSpPr>
        <p:grpSpPr>
          <a:xfrm>
            <a:off x="0" y="1233000"/>
            <a:ext cx="453960" cy="816120"/>
            <a:chOff x="0" y="1233000"/>
            <a:chExt cx="453960" cy="816120"/>
          </a:xfrm>
        </p:grpSpPr>
        <p:sp>
          <p:nvSpPr>
            <p:cNvPr id="157" name="CustomShape 10"/>
            <p:cNvSpPr/>
            <p:nvPr/>
          </p:nvSpPr>
          <p:spPr>
            <a:xfrm>
              <a:off x="0" y="1283400"/>
              <a:ext cx="390240" cy="599760"/>
            </a:xfrm>
            <a:custGeom>
              <a:avLst/>
              <a:gdLst/>
              <a:ahLst/>
              <a:rect l="l" t="t" r="r" b="b"/>
              <a:pathLst>
                <a:path w="7846" h="12054">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style>
            <a:lnRef idx="0"/>
            <a:fillRef idx="0"/>
            <a:effectRef idx="0"/>
            <a:fontRef idx="minor"/>
          </p:style>
        </p:sp>
        <p:sp>
          <p:nvSpPr>
            <p:cNvPr id="158" name="CustomShape 11"/>
            <p:cNvSpPr/>
            <p:nvPr/>
          </p:nvSpPr>
          <p:spPr>
            <a:xfrm>
              <a:off x="0" y="1233000"/>
              <a:ext cx="438840" cy="68040"/>
            </a:xfrm>
            <a:custGeom>
              <a:avLst/>
              <a:gdLst/>
              <a:ahLst/>
              <a:rect l="l" t="t" r="r" b="b"/>
              <a:pathLst>
                <a:path w="8822" h="138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style>
            <a:lnRef idx="0"/>
            <a:fillRef idx="0"/>
            <a:effectRef idx="0"/>
            <a:fontRef idx="minor"/>
          </p:style>
        </p:sp>
        <p:sp>
          <p:nvSpPr>
            <p:cNvPr id="159" name="CustomShape 12"/>
            <p:cNvSpPr/>
            <p:nvPr/>
          </p:nvSpPr>
          <p:spPr>
            <a:xfrm>
              <a:off x="0" y="1284840"/>
              <a:ext cx="453960" cy="764280"/>
            </a:xfrm>
            <a:custGeom>
              <a:avLst/>
              <a:gdLst/>
              <a:ahLst/>
              <a:rect l="l" t="t" r="r" b="b"/>
              <a:pathLst>
                <a:path w="9125" h="15354">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style>
            <a:lnRef idx="0"/>
            <a:fillRef idx="0"/>
            <a:effectRef idx="0"/>
            <a:fontRef idx="minor"/>
          </p:style>
        </p:sp>
      </p:grpSp>
      <p:grpSp>
        <p:nvGrpSpPr>
          <p:cNvPr id="160" name="Group 13"/>
          <p:cNvGrpSpPr/>
          <p:nvPr/>
        </p:nvGrpSpPr>
        <p:grpSpPr>
          <a:xfrm>
            <a:off x="0" y="3072960"/>
            <a:ext cx="729000" cy="1046160"/>
            <a:chOff x="0" y="3072960"/>
            <a:chExt cx="729000" cy="1046160"/>
          </a:xfrm>
        </p:grpSpPr>
        <p:sp>
          <p:nvSpPr>
            <p:cNvPr id="161" name="CustomShape 14"/>
            <p:cNvSpPr/>
            <p:nvPr/>
          </p:nvSpPr>
          <p:spPr>
            <a:xfrm>
              <a:off x="0" y="3072960"/>
              <a:ext cx="729000" cy="1046160"/>
            </a:xfrm>
            <a:custGeom>
              <a:avLst/>
              <a:gdLst/>
              <a:ahLst/>
              <a:rect l="l" t="t" r="r" b="b"/>
              <a:pathLst>
                <a:path w="14647" h="2101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style>
            <a:lnRef idx="0"/>
            <a:fillRef idx="0"/>
            <a:effectRef idx="0"/>
            <a:fontRef idx="minor"/>
          </p:style>
        </p:sp>
        <p:sp>
          <p:nvSpPr>
            <p:cNvPr id="162" name="CustomShape 15"/>
            <p:cNvSpPr/>
            <p:nvPr/>
          </p:nvSpPr>
          <p:spPr>
            <a:xfrm>
              <a:off x="0" y="3264120"/>
              <a:ext cx="678600" cy="685440"/>
            </a:xfrm>
            <a:custGeom>
              <a:avLst/>
              <a:gdLst/>
              <a:ahLst/>
              <a:rect l="l" t="t" r="r" b="b"/>
              <a:pathLst>
                <a:path w="13637" h="13771">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style>
            <a:lnRef idx="0"/>
            <a:fillRef idx="0"/>
            <a:effectRef idx="0"/>
            <a:fontRef idx="minor"/>
          </p:style>
        </p:sp>
        <p:sp>
          <p:nvSpPr>
            <p:cNvPr id="163" name="CustomShape 16"/>
            <p:cNvSpPr/>
            <p:nvPr/>
          </p:nvSpPr>
          <p:spPr>
            <a:xfrm>
              <a:off x="0" y="3314520"/>
              <a:ext cx="465840" cy="579600"/>
            </a:xfrm>
            <a:custGeom>
              <a:avLst/>
              <a:gdLst/>
              <a:ahLst/>
              <a:rect l="l" t="t" r="r" b="b"/>
              <a:pathLst>
                <a:path w="9361" h="1165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style>
            <a:lnRef idx="0"/>
            <a:fillRef idx="0"/>
            <a:effectRef idx="0"/>
            <a:fontRef idx="minor"/>
          </p:style>
        </p:sp>
      </p:grpSp>
      <p:grpSp>
        <p:nvGrpSpPr>
          <p:cNvPr id="164" name="Group 17"/>
          <p:cNvGrpSpPr/>
          <p:nvPr/>
        </p:nvGrpSpPr>
        <p:grpSpPr>
          <a:xfrm>
            <a:off x="5945040" y="0"/>
            <a:ext cx="2523960" cy="759240"/>
            <a:chOff x="5945040" y="0"/>
            <a:chExt cx="2523960" cy="759240"/>
          </a:xfrm>
        </p:grpSpPr>
        <p:sp>
          <p:nvSpPr>
            <p:cNvPr id="165" name="CustomShape 18"/>
            <p:cNvSpPr/>
            <p:nvPr/>
          </p:nvSpPr>
          <p:spPr>
            <a:xfrm>
              <a:off x="8046720" y="102240"/>
              <a:ext cx="111600" cy="9360"/>
            </a:xfrm>
            <a:custGeom>
              <a:avLst/>
              <a:gdLst/>
              <a:ahLst/>
              <a:rect l="l" t="t" r="r" b="b"/>
              <a:pathLst>
                <a:path w="2257" h="203">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style>
            <a:lnRef idx="0"/>
            <a:fillRef idx="0"/>
            <a:effectRef idx="0"/>
            <a:fontRef idx="minor"/>
          </p:style>
        </p:sp>
        <p:sp>
          <p:nvSpPr>
            <p:cNvPr id="166" name="CustomShape 19"/>
            <p:cNvSpPr/>
            <p:nvPr/>
          </p:nvSpPr>
          <p:spPr>
            <a:xfrm>
              <a:off x="7696080" y="0"/>
              <a:ext cx="537840" cy="319680"/>
            </a:xfrm>
            <a:custGeom>
              <a:avLst/>
              <a:gdLst/>
              <a:ahLst/>
              <a:rect l="l" t="t" r="r" b="b"/>
              <a:pathLst>
                <a:path w="10808" h="6432">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style>
            <a:lnRef idx="0"/>
            <a:fillRef idx="0"/>
            <a:effectRef idx="0"/>
            <a:fontRef idx="minor"/>
          </p:style>
        </p:sp>
        <p:sp>
          <p:nvSpPr>
            <p:cNvPr id="167" name="CustomShape 20"/>
            <p:cNvSpPr/>
            <p:nvPr/>
          </p:nvSpPr>
          <p:spPr>
            <a:xfrm>
              <a:off x="5945040" y="0"/>
              <a:ext cx="2523960" cy="759240"/>
            </a:xfrm>
            <a:custGeom>
              <a:avLst/>
              <a:gdLst/>
              <a:ahLst/>
              <a:rect l="l" t="t" r="r" b="b"/>
              <a:pathLst>
                <a:path w="50672" h="15253">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style>
            <a:lnRef idx="0"/>
            <a:fillRef idx="0"/>
            <a:effectRef idx="0"/>
            <a:fontRef idx="minor"/>
          </p:style>
        </p:sp>
        <p:sp>
          <p:nvSpPr>
            <p:cNvPr id="168" name="CustomShape 21"/>
            <p:cNvSpPr/>
            <p:nvPr/>
          </p:nvSpPr>
          <p:spPr>
            <a:xfrm>
              <a:off x="8024760" y="162720"/>
              <a:ext cx="116640" cy="17640"/>
            </a:xfrm>
            <a:custGeom>
              <a:avLst/>
              <a:gdLst/>
              <a:ahLst/>
              <a:rect l="l" t="t" r="r" b="b"/>
              <a:pathLst>
                <a:path w="2357" h="371">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style>
            <a:lnRef idx="0"/>
            <a:fillRef idx="0"/>
            <a:effectRef idx="0"/>
            <a:fontRef idx="minor"/>
          </p:style>
        </p:sp>
        <p:sp>
          <p:nvSpPr>
            <p:cNvPr id="169" name="CustomShape 22"/>
            <p:cNvSpPr/>
            <p:nvPr/>
          </p:nvSpPr>
          <p:spPr>
            <a:xfrm>
              <a:off x="7721280" y="362520"/>
              <a:ext cx="212400" cy="71280"/>
            </a:xfrm>
            <a:custGeom>
              <a:avLst/>
              <a:gdLst/>
              <a:ahLst/>
              <a:rect l="l" t="t" r="r" b="b"/>
              <a:pathLst>
                <a:path w="4276" h="1448">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style>
            <a:lnRef idx="0"/>
            <a:fillRef idx="0"/>
            <a:effectRef idx="0"/>
            <a:fontRef idx="minor"/>
          </p:style>
        </p:sp>
        <p:sp>
          <p:nvSpPr>
            <p:cNvPr id="170" name="CustomShape 23"/>
            <p:cNvSpPr/>
            <p:nvPr/>
          </p:nvSpPr>
          <p:spPr>
            <a:xfrm>
              <a:off x="7721280" y="432720"/>
              <a:ext cx="145440" cy="49680"/>
            </a:xfrm>
            <a:custGeom>
              <a:avLst/>
              <a:gdLst/>
              <a:ahLst/>
              <a:rect l="l" t="t" r="r" b="b"/>
              <a:pathLst>
                <a:path w="2930" h="1011">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style>
            <a:lnRef idx="0"/>
            <a:fillRef idx="0"/>
            <a:effectRef idx="0"/>
            <a:fontRef idx="minor"/>
          </p:style>
        </p:sp>
        <p:sp>
          <p:nvSpPr>
            <p:cNvPr id="171" name="CustomShape 24"/>
            <p:cNvSpPr/>
            <p:nvPr/>
          </p:nvSpPr>
          <p:spPr>
            <a:xfrm>
              <a:off x="7711200" y="337320"/>
              <a:ext cx="185400" cy="42840"/>
            </a:xfrm>
            <a:custGeom>
              <a:avLst/>
              <a:gdLst/>
              <a:ahLst/>
              <a:rect l="l" t="t" r="r" b="b"/>
              <a:pathLst>
                <a:path w="3738" h="876">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style>
            <a:lnRef idx="0"/>
            <a:fillRef idx="0"/>
            <a:effectRef idx="0"/>
            <a:fontRef idx="minor"/>
          </p:style>
        </p:sp>
        <p:sp>
          <p:nvSpPr>
            <p:cNvPr id="172" name="CustomShape 25"/>
            <p:cNvSpPr/>
            <p:nvPr/>
          </p:nvSpPr>
          <p:spPr>
            <a:xfrm>
              <a:off x="6500160" y="0"/>
              <a:ext cx="52920" cy="289440"/>
            </a:xfrm>
            <a:custGeom>
              <a:avLst/>
              <a:gdLst/>
              <a:ahLst/>
              <a:rect l="l" t="t" r="r" b="b"/>
              <a:pathLst>
                <a:path w="1079" h="5826">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style>
            <a:lnRef idx="0"/>
            <a:fillRef idx="0"/>
            <a:effectRef idx="0"/>
            <a:fontRef idx="minor"/>
          </p:style>
        </p:sp>
      </p:grpSp>
      <p:grpSp>
        <p:nvGrpSpPr>
          <p:cNvPr id="173" name="Group 26"/>
          <p:cNvGrpSpPr/>
          <p:nvPr/>
        </p:nvGrpSpPr>
        <p:grpSpPr>
          <a:xfrm>
            <a:off x="8506440" y="1564200"/>
            <a:ext cx="636840" cy="1130040"/>
            <a:chOff x="8506440" y="1564200"/>
            <a:chExt cx="636840" cy="1130040"/>
          </a:xfrm>
        </p:grpSpPr>
        <p:sp>
          <p:nvSpPr>
            <p:cNvPr id="174" name="CustomShape 27"/>
            <p:cNvSpPr/>
            <p:nvPr/>
          </p:nvSpPr>
          <p:spPr>
            <a:xfrm>
              <a:off x="8553240" y="1674720"/>
              <a:ext cx="589680" cy="900000"/>
            </a:xfrm>
            <a:custGeom>
              <a:avLst/>
              <a:gdLst/>
              <a:ahLst/>
              <a:rect l="l" t="t" r="r" b="b"/>
              <a:pathLst>
                <a:path w="11852" h="18081">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style>
            <a:lnRef idx="0"/>
            <a:fillRef idx="0"/>
            <a:effectRef idx="0"/>
            <a:fontRef idx="minor"/>
          </p:style>
        </p:sp>
        <p:sp>
          <p:nvSpPr>
            <p:cNvPr id="175" name="CustomShape 28"/>
            <p:cNvSpPr/>
            <p:nvPr/>
          </p:nvSpPr>
          <p:spPr>
            <a:xfrm>
              <a:off x="8814960" y="2587320"/>
              <a:ext cx="64800" cy="46440"/>
            </a:xfrm>
            <a:custGeom>
              <a:avLst/>
              <a:gdLst/>
              <a:ahLst/>
              <a:rect l="l" t="t" r="r" b="b"/>
              <a:pathLst>
                <a:path w="1314" h="943">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style>
            <a:lnRef idx="0"/>
            <a:fillRef idx="0"/>
            <a:effectRef idx="0"/>
            <a:fontRef idx="minor"/>
          </p:style>
        </p:sp>
        <p:sp>
          <p:nvSpPr>
            <p:cNvPr id="176" name="CustomShape 29"/>
            <p:cNvSpPr/>
            <p:nvPr/>
          </p:nvSpPr>
          <p:spPr>
            <a:xfrm>
              <a:off x="8565120" y="1681560"/>
              <a:ext cx="34560" cy="34560"/>
            </a:xfrm>
            <a:custGeom>
              <a:avLst/>
              <a:gdLst/>
              <a:ahLst/>
              <a:rect l="l" t="t" r="r" b="b"/>
              <a:pathLst>
                <a:path w="708" h="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style>
            <a:lnRef idx="0"/>
            <a:fillRef idx="0"/>
            <a:effectRef idx="0"/>
            <a:fontRef idx="minor"/>
          </p:style>
        </p:sp>
        <p:sp>
          <p:nvSpPr>
            <p:cNvPr id="177" name="CustomShape 30"/>
            <p:cNvSpPr/>
            <p:nvPr/>
          </p:nvSpPr>
          <p:spPr>
            <a:xfrm>
              <a:off x="8811720" y="2609280"/>
              <a:ext cx="16200" cy="29520"/>
            </a:xfrm>
            <a:custGeom>
              <a:avLst/>
              <a:gdLst/>
              <a:ahLst/>
              <a:rect l="l" t="t" r="r" b="b"/>
              <a:pathLst>
                <a:path w="338" h="607">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style>
            <a:lnRef idx="0"/>
            <a:fillRef idx="0"/>
            <a:effectRef idx="0"/>
            <a:fontRef idx="minor"/>
          </p:style>
        </p:sp>
        <p:sp>
          <p:nvSpPr>
            <p:cNvPr id="178" name="CustomShape 31"/>
            <p:cNvSpPr/>
            <p:nvPr/>
          </p:nvSpPr>
          <p:spPr>
            <a:xfrm>
              <a:off x="8694360" y="1634400"/>
              <a:ext cx="105120" cy="39600"/>
            </a:xfrm>
            <a:custGeom>
              <a:avLst/>
              <a:gdLst/>
              <a:ahLst/>
              <a:rect l="l" t="t" r="r" b="b"/>
              <a:pathLst>
                <a:path w="2123" h="809">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style>
            <a:lnRef idx="0"/>
            <a:fillRef idx="0"/>
            <a:effectRef idx="0"/>
            <a:fontRef idx="minor"/>
          </p:style>
        </p:sp>
        <p:sp>
          <p:nvSpPr>
            <p:cNvPr id="179" name="CustomShape 32"/>
            <p:cNvSpPr/>
            <p:nvPr/>
          </p:nvSpPr>
          <p:spPr>
            <a:xfrm>
              <a:off x="8927280" y="2535480"/>
              <a:ext cx="151920" cy="79920"/>
            </a:xfrm>
            <a:custGeom>
              <a:avLst/>
              <a:gdLst/>
              <a:ahLst/>
              <a:rect l="l" t="t" r="r" b="b"/>
              <a:pathLst>
                <a:path w="3065" h="1617">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style>
            <a:lnRef idx="0"/>
            <a:fillRef idx="0"/>
            <a:effectRef idx="0"/>
            <a:fontRef idx="minor"/>
          </p:style>
        </p:sp>
        <p:sp>
          <p:nvSpPr>
            <p:cNvPr id="180" name="CustomShape 33"/>
            <p:cNvSpPr/>
            <p:nvPr/>
          </p:nvSpPr>
          <p:spPr>
            <a:xfrm>
              <a:off x="8506440" y="1564200"/>
              <a:ext cx="636840" cy="1130040"/>
            </a:xfrm>
            <a:custGeom>
              <a:avLst/>
              <a:gdLst/>
              <a:ahLst/>
              <a:rect l="l" t="t" r="r" b="b"/>
              <a:pathLst>
                <a:path w="12794" h="22693">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style>
            <a:lnRef idx="0"/>
            <a:fillRef idx="0"/>
            <a:effectRef idx="0"/>
            <a:fontRef idx="minor"/>
          </p:style>
        </p:sp>
        <p:sp>
          <p:nvSpPr>
            <p:cNvPr id="181" name="CustomShape 34"/>
            <p:cNvSpPr/>
            <p:nvPr/>
          </p:nvSpPr>
          <p:spPr>
            <a:xfrm>
              <a:off x="8881920" y="1611000"/>
              <a:ext cx="21240" cy="19440"/>
            </a:xfrm>
            <a:custGeom>
              <a:avLst/>
              <a:gdLst/>
              <a:ahLst/>
              <a:rect l="l" t="t" r="r" b="b"/>
              <a:pathLst>
                <a:path w="439" h="405">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style>
            <a:lnRef idx="0"/>
            <a:fillRef idx="0"/>
            <a:effectRef idx="0"/>
            <a:fontRef idx="minor"/>
          </p:style>
        </p:sp>
      </p:grpSp>
      <p:grpSp>
        <p:nvGrpSpPr>
          <p:cNvPr id="182" name="Group 35"/>
          <p:cNvGrpSpPr/>
          <p:nvPr/>
        </p:nvGrpSpPr>
        <p:grpSpPr>
          <a:xfrm>
            <a:off x="7464600" y="3618360"/>
            <a:ext cx="1678680" cy="1534320"/>
            <a:chOff x="7464600" y="3618360"/>
            <a:chExt cx="1678680" cy="1534320"/>
          </a:xfrm>
        </p:grpSpPr>
        <p:sp>
          <p:nvSpPr>
            <p:cNvPr id="183" name="CustomShape 36"/>
            <p:cNvSpPr/>
            <p:nvPr/>
          </p:nvSpPr>
          <p:spPr>
            <a:xfrm>
              <a:off x="8283240" y="4958640"/>
              <a:ext cx="609840" cy="194040"/>
            </a:xfrm>
            <a:custGeom>
              <a:avLst/>
              <a:gdLst/>
              <a:ahLst/>
              <a:rect l="l" t="t" r="r" b="b"/>
              <a:pathLst>
                <a:path w="12256" h="390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style>
            <a:lnRef idx="0"/>
            <a:fillRef idx="0"/>
            <a:effectRef idx="0"/>
            <a:fontRef idx="minor"/>
          </p:style>
        </p:sp>
        <p:sp>
          <p:nvSpPr>
            <p:cNvPr id="184" name="CustomShape 37"/>
            <p:cNvSpPr/>
            <p:nvPr/>
          </p:nvSpPr>
          <p:spPr>
            <a:xfrm>
              <a:off x="7605720" y="4691880"/>
              <a:ext cx="113400" cy="106560"/>
            </a:xfrm>
            <a:custGeom>
              <a:avLst/>
              <a:gdLst/>
              <a:ahLst/>
              <a:rect l="l" t="t" r="r" b="b"/>
              <a:pathLst>
                <a:path w="2290" h="2156">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style>
            <a:lnRef idx="0"/>
            <a:fillRef idx="0"/>
            <a:effectRef idx="0"/>
            <a:fontRef idx="minor"/>
          </p:style>
        </p:sp>
        <p:sp>
          <p:nvSpPr>
            <p:cNvPr id="185" name="CustomShape 38"/>
            <p:cNvSpPr/>
            <p:nvPr/>
          </p:nvSpPr>
          <p:spPr>
            <a:xfrm>
              <a:off x="7464600" y="4493880"/>
              <a:ext cx="780840" cy="658440"/>
            </a:xfrm>
            <a:custGeom>
              <a:avLst/>
              <a:gdLst/>
              <a:ahLst/>
              <a:rect l="l" t="t" r="r" b="b"/>
              <a:pathLst>
                <a:path w="15690" h="13232">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style>
            <a:lnRef idx="0"/>
            <a:fillRef idx="0"/>
            <a:effectRef idx="0"/>
            <a:fontRef idx="minor"/>
          </p:style>
        </p:sp>
        <p:sp>
          <p:nvSpPr>
            <p:cNvPr id="186" name="CustomShape 39"/>
            <p:cNvSpPr/>
            <p:nvPr/>
          </p:nvSpPr>
          <p:spPr>
            <a:xfrm>
              <a:off x="8947440" y="5069160"/>
              <a:ext cx="195480" cy="83160"/>
            </a:xfrm>
            <a:custGeom>
              <a:avLst/>
              <a:gdLst/>
              <a:ahLst/>
              <a:rect l="l" t="t" r="r" b="b"/>
              <a:pathLst>
                <a:path w="3940" h="1684">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style>
            <a:lnRef idx="0"/>
            <a:fillRef idx="0"/>
            <a:effectRef idx="0"/>
            <a:fontRef idx="minor"/>
          </p:style>
        </p:sp>
        <p:sp>
          <p:nvSpPr>
            <p:cNvPr id="187" name="CustomShape 40"/>
            <p:cNvSpPr/>
            <p:nvPr/>
          </p:nvSpPr>
          <p:spPr>
            <a:xfrm>
              <a:off x="7516800" y="4597920"/>
              <a:ext cx="44640" cy="42840"/>
            </a:xfrm>
            <a:custGeom>
              <a:avLst/>
              <a:gdLst/>
              <a:ahLst/>
              <a:rect l="l" t="t" r="r" b="b"/>
              <a:pathLst>
                <a:path w="910" h="877">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style>
            <a:lnRef idx="0"/>
            <a:fillRef idx="0"/>
            <a:effectRef idx="0"/>
            <a:fontRef idx="minor"/>
          </p:style>
        </p:sp>
        <p:sp>
          <p:nvSpPr>
            <p:cNvPr id="188" name="CustomShape 41"/>
            <p:cNvSpPr/>
            <p:nvPr/>
          </p:nvSpPr>
          <p:spPr>
            <a:xfrm>
              <a:off x="7733160" y="4067640"/>
              <a:ext cx="1410120" cy="868320"/>
            </a:xfrm>
            <a:custGeom>
              <a:avLst/>
              <a:gdLst/>
              <a:ahLst/>
              <a:rect l="l" t="t" r="r" b="b"/>
              <a:pathLst>
                <a:path w="28315" h="17441">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style>
            <a:lnRef idx="0"/>
            <a:fillRef idx="0"/>
            <a:effectRef idx="0"/>
            <a:fontRef idx="minor"/>
          </p:style>
        </p:sp>
        <p:sp>
          <p:nvSpPr>
            <p:cNvPr id="189" name="CustomShape 42"/>
            <p:cNvSpPr/>
            <p:nvPr/>
          </p:nvSpPr>
          <p:spPr>
            <a:xfrm>
              <a:off x="7791840" y="4151520"/>
              <a:ext cx="27720" cy="29520"/>
            </a:xfrm>
            <a:custGeom>
              <a:avLst/>
              <a:gdLst/>
              <a:ahLst/>
              <a:rect l="l" t="t" r="r" b="b"/>
              <a:pathLst>
                <a:path w="573" h="607">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style>
            <a:lnRef idx="0"/>
            <a:fillRef idx="0"/>
            <a:effectRef idx="0"/>
            <a:fontRef idx="minor"/>
          </p:style>
        </p:sp>
        <p:sp>
          <p:nvSpPr>
            <p:cNvPr id="190" name="CustomShape 43"/>
            <p:cNvSpPr/>
            <p:nvPr/>
          </p:nvSpPr>
          <p:spPr>
            <a:xfrm>
              <a:off x="8878680" y="4480560"/>
              <a:ext cx="133560" cy="130320"/>
            </a:xfrm>
            <a:custGeom>
              <a:avLst/>
              <a:gdLst/>
              <a:ahLst/>
              <a:rect l="l" t="t" r="r" b="b"/>
              <a:pathLst>
                <a:path w="2694" h="2627">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style>
            <a:lnRef idx="0"/>
            <a:fillRef idx="0"/>
            <a:effectRef idx="0"/>
            <a:fontRef idx="minor"/>
          </p:style>
        </p:sp>
        <p:sp>
          <p:nvSpPr>
            <p:cNvPr id="191" name="CustomShape 44"/>
            <p:cNvSpPr/>
            <p:nvPr/>
          </p:nvSpPr>
          <p:spPr>
            <a:xfrm>
              <a:off x="7840440" y="4250520"/>
              <a:ext cx="98280" cy="98280"/>
            </a:xfrm>
            <a:custGeom>
              <a:avLst/>
              <a:gdLst/>
              <a:ahLst/>
              <a:rect l="l" t="t" r="r" b="b"/>
              <a:pathLst>
                <a:path w="1988" h="1987">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style>
            <a:lnRef idx="0"/>
            <a:fillRef idx="0"/>
            <a:effectRef idx="0"/>
            <a:fontRef idx="minor"/>
          </p:style>
        </p:sp>
        <p:sp>
          <p:nvSpPr>
            <p:cNvPr id="192" name="CustomShape 45"/>
            <p:cNvSpPr/>
            <p:nvPr/>
          </p:nvSpPr>
          <p:spPr>
            <a:xfrm>
              <a:off x="8804880" y="3618360"/>
              <a:ext cx="338040" cy="838080"/>
            </a:xfrm>
            <a:custGeom>
              <a:avLst/>
              <a:gdLst/>
              <a:ahLst/>
              <a:rect l="l" t="t" r="r" b="b"/>
              <a:pathLst>
                <a:path w="6801" h="16835">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style>
            <a:lnRef idx="0"/>
            <a:fillRef idx="0"/>
            <a:effectRef idx="0"/>
            <a:fontRef idx="minor"/>
          </p:style>
        </p:sp>
      </p:grpSp>
      <p:grpSp>
        <p:nvGrpSpPr>
          <p:cNvPr id="193" name="Group 46"/>
          <p:cNvGrpSpPr/>
          <p:nvPr/>
        </p:nvGrpSpPr>
        <p:grpSpPr>
          <a:xfrm>
            <a:off x="7847280" y="3072960"/>
            <a:ext cx="597960" cy="594720"/>
            <a:chOff x="7847280" y="3072960"/>
            <a:chExt cx="597960" cy="594720"/>
          </a:xfrm>
        </p:grpSpPr>
        <p:sp>
          <p:nvSpPr>
            <p:cNvPr id="194" name="CustomShape 47"/>
            <p:cNvSpPr/>
            <p:nvPr/>
          </p:nvSpPr>
          <p:spPr>
            <a:xfrm>
              <a:off x="7847280" y="3072960"/>
              <a:ext cx="593280" cy="583200"/>
            </a:xfrm>
            <a:custGeom>
              <a:avLst/>
              <a:gdLst/>
              <a:ahLst/>
              <a:rect l="l" t="t" r="r" b="b"/>
              <a:pathLst>
                <a:path w="11919" h="11717">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style>
            <a:lnRef idx="0"/>
            <a:fillRef idx="0"/>
            <a:effectRef idx="0"/>
            <a:fontRef idx="minor"/>
          </p:style>
        </p:sp>
        <p:sp>
          <p:nvSpPr>
            <p:cNvPr id="195" name="CustomShape 48"/>
            <p:cNvSpPr/>
            <p:nvPr/>
          </p:nvSpPr>
          <p:spPr>
            <a:xfrm>
              <a:off x="8326800" y="3190320"/>
              <a:ext cx="118440" cy="477360"/>
            </a:xfrm>
            <a:custGeom>
              <a:avLst/>
              <a:gdLst/>
              <a:ahLst/>
              <a:rect l="l" t="t" r="r" b="b"/>
              <a:pathLst>
                <a:path w="2391" h="9596">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style>
            <a:lnRef idx="0"/>
            <a:fillRef idx="0"/>
            <a:effectRef idx="0"/>
            <a:fontRef idx="minor"/>
          </p:style>
        </p:sp>
      </p:grpSp>
      <p:grpSp>
        <p:nvGrpSpPr>
          <p:cNvPr id="196" name="Group 49"/>
          <p:cNvGrpSpPr/>
          <p:nvPr/>
        </p:nvGrpSpPr>
        <p:grpSpPr>
          <a:xfrm>
            <a:off x="2204280" y="105840"/>
            <a:ext cx="546120" cy="235800"/>
            <a:chOff x="2204280" y="105840"/>
            <a:chExt cx="546120" cy="235800"/>
          </a:xfrm>
        </p:grpSpPr>
        <p:sp>
          <p:nvSpPr>
            <p:cNvPr id="197" name="CustomShape 50"/>
            <p:cNvSpPr/>
            <p:nvPr/>
          </p:nvSpPr>
          <p:spPr>
            <a:xfrm>
              <a:off x="2242800" y="211320"/>
              <a:ext cx="32760" cy="19440"/>
            </a:xfrm>
            <a:custGeom>
              <a:avLst/>
              <a:gdLst/>
              <a:ahLst/>
              <a:rect l="l" t="t" r="r" b="b"/>
              <a:pathLst>
                <a:path w="675" h="40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style>
            <a:lnRef idx="0"/>
            <a:fillRef idx="0"/>
            <a:effectRef idx="0"/>
            <a:fontRef idx="minor"/>
          </p:style>
        </p:sp>
        <p:sp>
          <p:nvSpPr>
            <p:cNvPr id="198" name="CustomShape 51"/>
            <p:cNvSpPr/>
            <p:nvPr/>
          </p:nvSpPr>
          <p:spPr>
            <a:xfrm>
              <a:off x="2249640" y="176040"/>
              <a:ext cx="34560" cy="17640"/>
            </a:xfrm>
            <a:custGeom>
              <a:avLst/>
              <a:gdLst/>
              <a:ahLst/>
              <a:rect l="l" t="t" r="r" b="b"/>
              <a:pathLst>
                <a:path w="708" h="372">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style>
            <a:lnRef idx="0"/>
            <a:fillRef idx="0"/>
            <a:effectRef idx="0"/>
            <a:fontRef idx="minor"/>
          </p:style>
        </p:sp>
        <p:sp>
          <p:nvSpPr>
            <p:cNvPr id="199" name="CustomShape 52"/>
            <p:cNvSpPr/>
            <p:nvPr/>
          </p:nvSpPr>
          <p:spPr>
            <a:xfrm>
              <a:off x="2204280" y="105840"/>
              <a:ext cx="546120" cy="235800"/>
            </a:xfrm>
            <a:custGeom>
              <a:avLst/>
              <a:gdLst/>
              <a:ahLst/>
              <a:rect l="l" t="t" r="r" b="b"/>
              <a:pathLst>
                <a:path w="10977" h="4749">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style>
            <a:lnRef idx="0"/>
            <a:fillRef idx="0"/>
            <a:effectRef idx="0"/>
            <a:fontRef idx="minor"/>
          </p:style>
        </p:sp>
        <p:sp>
          <p:nvSpPr>
            <p:cNvPr id="200" name="CustomShape 53"/>
            <p:cNvSpPr/>
            <p:nvPr/>
          </p:nvSpPr>
          <p:spPr>
            <a:xfrm>
              <a:off x="2593440" y="174600"/>
              <a:ext cx="111600" cy="111600"/>
            </a:xfrm>
            <a:custGeom>
              <a:avLst/>
              <a:gdLst/>
              <a:ahLst/>
              <a:rect l="l" t="t" r="r" b="b"/>
              <a:pathLst>
                <a:path w="2257" h="2256">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style>
            <a:lnRef idx="0"/>
            <a:fillRef idx="0"/>
            <a:effectRef idx="0"/>
            <a:fontRef idx="minor"/>
          </p:style>
        </p:sp>
      </p:grpSp>
      <p:grpSp>
        <p:nvGrpSpPr>
          <p:cNvPr id="201" name="Group 54"/>
          <p:cNvGrpSpPr/>
          <p:nvPr/>
        </p:nvGrpSpPr>
        <p:grpSpPr>
          <a:xfrm>
            <a:off x="0" y="0"/>
            <a:ext cx="2049120" cy="772560"/>
            <a:chOff x="0" y="0"/>
            <a:chExt cx="2049120" cy="772560"/>
          </a:xfrm>
        </p:grpSpPr>
        <p:sp>
          <p:nvSpPr>
            <p:cNvPr id="202" name="CustomShape 55"/>
            <p:cNvSpPr/>
            <p:nvPr/>
          </p:nvSpPr>
          <p:spPr>
            <a:xfrm>
              <a:off x="1065240" y="176040"/>
              <a:ext cx="39600" cy="34560"/>
            </a:xfrm>
            <a:custGeom>
              <a:avLst/>
              <a:gdLst/>
              <a:ahLst/>
              <a:rect l="l" t="t" r="r" b="b"/>
              <a:pathLst>
                <a:path w="809" h="708">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style>
            <a:lnRef idx="0"/>
            <a:fillRef idx="0"/>
            <a:effectRef idx="0"/>
            <a:fontRef idx="minor"/>
          </p:style>
        </p:sp>
        <p:sp>
          <p:nvSpPr>
            <p:cNvPr id="203" name="CustomShape 56"/>
            <p:cNvSpPr/>
            <p:nvPr/>
          </p:nvSpPr>
          <p:spPr>
            <a:xfrm>
              <a:off x="1021680" y="129240"/>
              <a:ext cx="125280" cy="118440"/>
            </a:xfrm>
            <a:custGeom>
              <a:avLst/>
              <a:gdLst/>
              <a:ahLst/>
              <a:rect l="l" t="t" r="r" b="b"/>
              <a:pathLst>
                <a:path w="2526" h="2391">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style>
            <a:lnRef idx="0"/>
            <a:fillRef idx="0"/>
            <a:effectRef idx="0"/>
            <a:fontRef idx="minor"/>
          </p:style>
        </p:sp>
        <p:sp>
          <p:nvSpPr>
            <p:cNvPr id="204" name="CustomShape 57"/>
            <p:cNvSpPr/>
            <p:nvPr/>
          </p:nvSpPr>
          <p:spPr>
            <a:xfrm>
              <a:off x="1345320" y="164520"/>
              <a:ext cx="36360" cy="37800"/>
            </a:xfrm>
            <a:custGeom>
              <a:avLst/>
              <a:gdLst/>
              <a:ahLst/>
              <a:rect l="l" t="t" r="r" b="b"/>
              <a:pathLst>
                <a:path w="742" h="775">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style>
            <a:lnRef idx="0"/>
            <a:fillRef idx="0"/>
            <a:effectRef idx="0"/>
            <a:fontRef idx="minor"/>
          </p:style>
        </p:sp>
        <p:sp>
          <p:nvSpPr>
            <p:cNvPr id="205" name="CustomShape 58"/>
            <p:cNvSpPr/>
            <p:nvPr/>
          </p:nvSpPr>
          <p:spPr>
            <a:xfrm>
              <a:off x="1082160" y="0"/>
              <a:ext cx="16200" cy="113400"/>
            </a:xfrm>
            <a:custGeom>
              <a:avLst/>
              <a:gdLst/>
              <a:ahLst/>
              <a:rect l="l" t="t" r="r" b="b"/>
              <a:pathLst>
                <a:path w="338" h="2291">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style>
            <a:lnRef idx="0"/>
            <a:fillRef idx="0"/>
            <a:effectRef idx="0"/>
            <a:fontRef idx="minor"/>
          </p:style>
        </p:sp>
        <p:sp>
          <p:nvSpPr>
            <p:cNvPr id="206" name="CustomShape 59"/>
            <p:cNvSpPr/>
            <p:nvPr/>
          </p:nvSpPr>
          <p:spPr>
            <a:xfrm>
              <a:off x="1360440" y="0"/>
              <a:ext cx="123480" cy="110160"/>
            </a:xfrm>
            <a:custGeom>
              <a:avLst/>
              <a:gdLst/>
              <a:ahLst/>
              <a:rect l="l" t="t" r="r" b="b"/>
              <a:pathLst>
                <a:path w="2492" h="2223">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style>
            <a:lnRef idx="0"/>
            <a:fillRef idx="0"/>
            <a:effectRef idx="0"/>
            <a:fontRef idx="minor"/>
          </p:style>
        </p:sp>
        <p:sp>
          <p:nvSpPr>
            <p:cNvPr id="207" name="CustomShape 60"/>
            <p:cNvSpPr/>
            <p:nvPr/>
          </p:nvSpPr>
          <p:spPr>
            <a:xfrm>
              <a:off x="105840" y="0"/>
              <a:ext cx="123480" cy="22680"/>
            </a:xfrm>
            <a:custGeom>
              <a:avLst/>
              <a:gdLst/>
              <a:ahLst/>
              <a:rect l="l" t="t" r="r" b="b"/>
              <a:pathLst>
                <a:path w="2493" h="47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style>
            <a:lnRef idx="0"/>
            <a:fillRef idx="0"/>
            <a:effectRef idx="0"/>
            <a:fontRef idx="minor"/>
          </p:style>
        </p:sp>
        <p:sp>
          <p:nvSpPr>
            <p:cNvPr id="208" name="CustomShape 61"/>
            <p:cNvSpPr/>
            <p:nvPr/>
          </p:nvSpPr>
          <p:spPr>
            <a:xfrm>
              <a:off x="1311840" y="119160"/>
              <a:ext cx="115200" cy="118440"/>
            </a:xfrm>
            <a:custGeom>
              <a:avLst/>
              <a:gdLst/>
              <a:ahLst/>
              <a:rect l="l" t="t" r="r" b="b"/>
              <a:pathLst>
                <a:path w="2324" h="2391">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style>
            <a:lnRef idx="0"/>
            <a:fillRef idx="0"/>
            <a:effectRef idx="0"/>
            <a:fontRef idx="minor"/>
          </p:style>
        </p:sp>
        <p:sp>
          <p:nvSpPr>
            <p:cNvPr id="209" name="CustomShape 62"/>
            <p:cNvSpPr/>
            <p:nvPr/>
          </p:nvSpPr>
          <p:spPr>
            <a:xfrm>
              <a:off x="1276560" y="51840"/>
              <a:ext cx="29520" cy="32760"/>
            </a:xfrm>
            <a:custGeom>
              <a:avLst/>
              <a:gdLst/>
              <a:ahLst/>
              <a:rect l="l" t="t" r="r" b="b"/>
              <a:pathLst>
                <a:path w="607" h="674">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style>
            <a:lnRef idx="0"/>
            <a:fillRef idx="0"/>
            <a:effectRef idx="0"/>
            <a:fontRef idx="minor"/>
          </p:style>
        </p:sp>
        <p:sp>
          <p:nvSpPr>
            <p:cNvPr id="210" name="CustomShape 63"/>
            <p:cNvSpPr/>
            <p:nvPr/>
          </p:nvSpPr>
          <p:spPr>
            <a:xfrm>
              <a:off x="1090440" y="0"/>
              <a:ext cx="115200" cy="111600"/>
            </a:xfrm>
            <a:custGeom>
              <a:avLst/>
              <a:gdLst/>
              <a:ahLst/>
              <a:rect l="l" t="t" r="r" b="b"/>
              <a:pathLst>
                <a:path w="2325" h="2257">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style>
            <a:lnRef idx="0"/>
            <a:fillRef idx="0"/>
            <a:effectRef idx="0"/>
            <a:fontRef idx="minor"/>
          </p:style>
        </p:sp>
        <p:sp>
          <p:nvSpPr>
            <p:cNvPr id="211" name="CustomShape 64"/>
            <p:cNvSpPr/>
            <p:nvPr/>
          </p:nvSpPr>
          <p:spPr>
            <a:xfrm>
              <a:off x="1219680" y="0"/>
              <a:ext cx="16200" cy="103320"/>
            </a:xfrm>
            <a:custGeom>
              <a:avLst/>
              <a:gdLst/>
              <a:ahLst/>
              <a:rect l="l" t="t" r="r" b="b"/>
              <a:pathLst>
                <a:path w="338" h="2089">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style>
            <a:lnRef idx="0"/>
            <a:fillRef idx="0"/>
            <a:effectRef idx="0"/>
            <a:fontRef idx="minor"/>
          </p:style>
        </p:sp>
        <p:sp>
          <p:nvSpPr>
            <p:cNvPr id="212" name="CustomShape 65"/>
            <p:cNvSpPr/>
            <p:nvPr/>
          </p:nvSpPr>
          <p:spPr>
            <a:xfrm>
              <a:off x="1501200" y="0"/>
              <a:ext cx="123480" cy="93240"/>
            </a:xfrm>
            <a:custGeom>
              <a:avLst/>
              <a:gdLst/>
              <a:ahLst/>
              <a:rect l="l" t="t" r="r" b="b"/>
              <a:pathLst>
                <a:path w="2493" h="1887">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style>
            <a:lnRef idx="0"/>
            <a:fillRef idx="0"/>
            <a:effectRef idx="0"/>
            <a:fontRef idx="minor"/>
          </p:style>
        </p:sp>
        <p:sp>
          <p:nvSpPr>
            <p:cNvPr id="213" name="CustomShape 66"/>
            <p:cNvSpPr/>
            <p:nvPr/>
          </p:nvSpPr>
          <p:spPr>
            <a:xfrm>
              <a:off x="800280" y="3240"/>
              <a:ext cx="125280" cy="116640"/>
            </a:xfrm>
            <a:custGeom>
              <a:avLst/>
              <a:gdLst/>
              <a:ahLst/>
              <a:rect l="l" t="t" r="r" b="b"/>
              <a:pathLst>
                <a:path w="2526" h="2357">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style>
            <a:lnRef idx="0"/>
            <a:fillRef idx="0"/>
            <a:effectRef idx="0"/>
            <a:fontRef idx="minor"/>
          </p:style>
        </p:sp>
        <p:sp>
          <p:nvSpPr>
            <p:cNvPr id="214" name="CustomShape 67"/>
            <p:cNvSpPr/>
            <p:nvPr/>
          </p:nvSpPr>
          <p:spPr>
            <a:xfrm>
              <a:off x="993240" y="63720"/>
              <a:ext cx="21240" cy="34560"/>
            </a:xfrm>
            <a:custGeom>
              <a:avLst/>
              <a:gdLst/>
              <a:ahLst/>
              <a:rect l="l" t="t" r="r" b="b"/>
              <a:pathLst>
                <a:path w="438" h="70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style>
            <a:lnRef idx="0"/>
            <a:fillRef idx="0"/>
            <a:effectRef idx="0"/>
            <a:fontRef idx="minor"/>
          </p:style>
        </p:sp>
        <p:sp>
          <p:nvSpPr>
            <p:cNvPr id="215" name="CustomShape 68"/>
            <p:cNvSpPr/>
            <p:nvPr/>
          </p:nvSpPr>
          <p:spPr>
            <a:xfrm>
              <a:off x="853920" y="70560"/>
              <a:ext cx="27720" cy="34560"/>
            </a:xfrm>
            <a:custGeom>
              <a:avLst/>
              <a:gdLst/>
              <a:ahLst/>
              <a:rect l="l" t="t" r="r" b="b"/>
              <a:pathLst>
                <a:path w="574" h="708">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style>
            <a:lnRef idx="0"/>
            <a:fillRef idx="0"/>
            <a:effectRef idx="0"/>
            <a:fontRef idx="minor"/>
          </p:style>
        </p:sp>
        <p:sp>
          <p:nvSpPr>
            <p:cNvPr id="216" name="CustomShape 69"/>
            <p:cNvSpPr/>
            <p:nvPr/>
          </p:nvSpPr>
          <p:spPr>
            <a:xfrm>
              <a:off x="560160" y="0"/>
              <a:ext cx="19440" cy="360"/>
            </a:xfrm>
            <a:custGeom>
              <a:avLst/>
              <a:gdLst/>
              <a:ahLst/>
              <a:rect l="l" t="t" r="r" b="b"/>
              <a:pathLst>
                <a:path w="405" h="1">
                  <a:moveTo>
                    <a:pt x="405" y="1"/>
                  </a:moveTo>
                  <a:lnTo>
                    <a:pt x="1" y="1"/>
                  </a:lnTo>
                  <a:lnTo>
                    <a:pt x="1" y="1"/>
                  </a:lnTo>
                  <a:lnTo>
                    <a:pt x="405" y="1"/>
                  </a:lnTo>
                  <a:lnTo>
                    <a:pt x="405" y="1"/>
                  </a:lnTo>
                  <a:close/>
                </a:path>
              </a:pathLst>
            </a:custGeom>
            <a:solidFill>
              <a:srgbClr val="bdd1d3"/>
            </a:solidFill>
            <a:ln>
              <a:noFill/>
            </a:ln>
          </p:spPr>
          <p:style>
            <a:lnRef idx="0"/>
            <a:fillRef idx="0"/>
            <a:effectRef idx="0"/>
            <a:fontRef idx="minor"/>
          </p:style>
        </p:sp>
        <p:sp>
          <p:nvSpPr>
            <p:cNvPr id="217" name="CustomShape 70"/>
            <p:cNvSpPr/>
            <p:nvPr/>
          </p:nvSpPr>
          <p:spPr>
            <a:xfrm>
              <a:off x="382680" y="25200"/>
              <a:ext cx="14400" cy="116640"/>
            </a:xfrm>
            <a:custGeom>
              <a:avLst/>
              <a:gdLst/>
              <a:ahLst/>
              <a:rect l="l" t="t" r="r" b="b"/>
              <a:pathLst>
                <a:path w="304" h="2358">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style>
            <a:lnRef idx="0"/>
            <a:fillRef idx="0"/>
            <a:effectRef idx="0"/>
            <a:fontRef idx="minor"/>
          </p:style>
        </p:sp>
        <p:sp>
          <p:nvSpPr>
            <p:cNvPr id="218" name="CustomShape 71"/>
            <p:cNvSpPr/>
            <p:nvPr/>
          </p:nvSpPr>
          <p:spPr>
            <a:xfrm>
              <a:off x="1137240" y="58680"/>
              <a:ext cx="24480" cy="37800"/>
            </a:xfrm>
            <a:custGeom>
              <a:avLst/>
              <a:gdLst/>
              <a:ahLst/>
              <a:rect l="l" t="t" r="r" b="b"/>
              <a:pathLst>
                <a:path w="506" h="775">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style>
            <a:lnRef idx="0"/>
            <a:fillRef idx="0"/>
            <a:effectRef idx="0"/>
            <a:fontRef idx="minor"/>
          </p:style>
        </p:sp>
        <p:sp>
          <p:nvSpPr>
            <p:cNvPr id="219" name="CustomShape 72"/>
            <p:cNvSpPr/>
            <p:nvPr/>
          </p:nvSpPr>
          <p:spPr>
            <a:xfrm>
              <a:off x="409320" y="0"/>
              <a:ext cx="111600" cy="7920"/>
            </a:xfrm>
            <a:custGeom>
              <a:avLst/>
              <a:gdLst/>
              <a:ahLst/>
              <a:rect l="l" t="t" r="r" b="b"/>
              <a:pathLst>
                <a:path w="2257" h="17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style>
            <a:lnRef idx="0"/>
            <a:fillRef idx="0"/>
            <a:effectRef idx="0"/>
            <a:fontRef idx="minor"/>
          </p:style>
        </p:sp>
        <p:sp>
          <p:nvSpPr>
            <p:cNvPr id="220" name="CustomShape 73"/>
            <p:cNvSpPr/>
            <p:nvPr/>
          </p:nvSpPr>
          <p:spPr>
            <a:xfrm>
              <a:off x="660960" y="5040"/>
              <a:ext cx="123480" cy="133560"/>
            </a:xfrm>
            <a:custGeom>
              <a:avLst/>
              <a:gdLst/>
              <a:ahLst/>
              <a:rect l="l" t="t" r="r" b="b"/>
              <a:pathLst>
                <a:path w="2493" h="2695">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style>
            <a:lnRef idx="0"/>
            <a:fillRef idx="0"/>
            <a:effectRef idx="0"/>
            <a:fontRef idx="minor"/>
          </p:style>
        </p:sp>
        <p:sp>
          <p:nvSpPr>
            <p:cNvPr id="221" name="CustomShape 74"/>
            <p:cNvSpPr/>
            <p:nvPr/>
          </p:nvSpPr>
          <p:spPr>
            <a:xfrm>
              <a:off x="432720" y="75600"/>
              <a:ext cx="34560" cy="51480"/>
            </a:xfrm>
            <a:custGeom>
              <a:avLst/>
              <a:gdLst/>
              <a:ahLst/>
              <a:rect l="l" t="t" r="r" b="b"/>
              <a:pathLst>
                <a:path w="708" h="1045">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style>
            <a:lnRef idx="0"/>
            <a:fillRef idx="0"/>
            <a:effectRef idx="0"/>
            <a:fontRef idx="minor"/>
          </p:style>
        </p:sp>
        <p:sp>
          <p:nvSpPr>
            <p:cNvPr id="222" name="CustomShape 75"/>
            <p:cNvSpPr/>
            <p:nvPr/>
          </p:nvSpPr>
          <p:spPr>
            <a:xfrm>
              <a:off x="390960" y="20160"/>
              <a:ext cx="115200" cy="120240"/>
            </a:xfrm>
            <a:custGeom>
              <a:avLst/>
              <a:gdLst/>
              <a:ahLst/>
              <a:rect l="l" t="t" r="r" b="b"/>
              <a:pathLst>
                <a:path w="2324" h="2425">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style>
            <a:lnRef idx="0"/>
            <a:fillRef idx="0"/>
            <a:effectRef idx="0"/>
            <a:fontRef idx="minor"/>
          </p:style>
        </p:sp>
        <p:sp>
          <p:nvSpPr>
            <p:cNvPr id="223" name="CustomShape 76"/>
            <p:cNvSpPr/>
            <p:nvPr/>
          </p:nvSpPr>
          <p:spPr>
            <a:xfrm>
              <a:off x="540000" y="0"/>
              <a:ext cx="7920" cy="1080"/>
            </a:xfrm>
            <a:custGeom>
              <a:avLst/>
              <a:gdLst/>
              <a:ahLst/>
              <a:rect l="l" t="t" r="r" b="b"/>
              <a:pathLst>
                <a:path w="170" h="35">
                  <a:moveTo>
                    <a:pt x="1" y="1"/>
                  </a:moveTo>
                  <a:lnTo>
                    <a:pt x="35" y="34"/>
                  </a:lnTo>
                  <a:lnTo>
                    <a:pt x="136" y="34"/>
                  </a:lnTo>
                  <a:lnTo>
                    <a:pt x="169" y="1"/>
                  </a:lnTo>
                  <a:close/>
                </a:path>
              </a:pathLst>
            </a:custGeom>
            <a:solidFill>
              <a:srgbClr val="bdd1d3"/>
            </a:solidFill>
            <a:ln>
              <a:noFill/>
            </a:ln>
          </p:spPr>
          <p:style>
            <a:lnRef idx="0"/>
            <a:fillRef idx="0"/>
            <a:effectRef idx="0"/>
            <a:fontRef idx="minor"/>
          </p:style>
        </p:sp>
        <p:sp>
          <p:nvSpPr>
            <p:cNvPr id="224" name="CustomShape 77"/>
            <p:cNvSpPr/>
            <p:nvPr/>
          </p:nvSpPr>
          <p:spPr>
            <a:xfrm>
              <a:off x="882360" y="130680"/>
              <a:ext cx="123480" cy="133560"/>
            </a:xfrm>
            <a:custGeom>
              <a:avLst/>
              <a:gdLst/>
              <a:ahLst/>
              <a:rect l="l" t="t" r="r" b="b"/>
              <a:pathLst>
                <a:path w="2492" h="2695">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style>
            <a:lnRef idx="0"/>
            <a:fillRef idx="0"/>
            <a:effectRef idx="0"/>
            <a:fontRef idx="minor"/>
          </p:style>
        </p:sp>
        <p:sp>
          <p:nvSpPr>
            <p:cNvPr id="225" name="CustomShape 78"/>
            <p:cNvSpPr/>
            <p:nvPr/>
          </p:nvSpPr>
          <p:spPr>
            <a:xfrm>
              <a:off x="885600" y="276840"/>
              <a:ext cx="12600" cy="115200"/>
            </a:xfrm>
            <a:custGeom>
              <a:avLst/>
              <a:gdLst/>
              <a:ahLst/>
              <a:rect l="l" t="t" r="r" b="b"/>
              <a:pathLst>
                <a:path w="270" h="2325">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style>
            <a:lnRef idx="0"/>
            <a:fillRef idx="0"/>
            <a:effectRef idx="0"/>
            <a:fontRef idx="minor"/>
          </p:style>
        </p:sp>
        <p:sp>
          <p:nvSpPr>
            <p:cNvPr id="226" name="CustomShape 79"/>
            <p:cNvSpPr/>
            <p:nvPr/>
          </p:nvSpPr>
          <p:spPr>
            <a:xfrm>
              <a:off x="934200" y="181080"/>
              <a:ext cx="29520" cy="34560"/>
            </a:xfrm>
            <a:custGeom>
              <a:avLst/>
              <a:gdLst/>
              <a:ahLst/>
              <a:rect l="l" t="t" r="r" b="b"/>
              <a:pathLst>
                <a:path w="607" h="708">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style>
            <a:lnRef idx="0"/>
            <a:fillRef idx="0"/>
            <a:effectRef idx="0"/>
            <a:fontRef idx="minor"/>
          </p:style>
        </p:sp>
        <p:sp>
          <p:nvSpPr>
            <p:cNvPr id="227" name="CustomShape 80"/>
            <p:cNvSpPr/>
            <p:nvPr/>
          </p:nvSpPr>
          <p:spPr>
            <a:xfrm>
              <a:off x="941040" y="0"/>
              <a:ext cx="126720" cy="116640"/>
            </a:xfrm>
            <a:custGeom>
              <a:avLst/>
              <a:gdLst/>
              <a:ahLst/>
              <a:rect l="l" t="t" r="r" b="b"/>
              <a:pathLst>
                <a:path w="2560" h="2358">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style>
            <a:lnRef idx="0"/>
            <a:fillRef idx="0"/>
            <a:effectRef idx="0"/>
            <a:fontRef idx="minor"/>
          </p:style>
        </p:sp>
        <p:sp>
          <p:nvSpPr>
            <p:cNvPr id="228" name="CustomShape 81"/>
            <p:cNvSpPr/>
            <p:nvPr/>
          </p:nvSpPr>
          <p:spPr>
            <a:xfrm>
              <a:off x="1412640" y="48600"/>
              <a:ext cx="29520" cy="34560"/>
            </a:xfrm>
            <a:custGeom>
              <a:avLst/>
              <a:gdLst/>
              <a:ahLst/>
              <a:rect l="l" t="t" r="r" b="b"/>
              <a:pathLst>
                <a:path w="607" h="708">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style>
            <a:lnRef idx="0"/>
            <a:fillRef idx="0"/>
            <a:effectRef idx="0"/>
            <a:fontRef idx="minor"/>
          </p:style>
        </p:sp>
        <p:sp>
          <p:nvSpPr>
            <p:cNvPr id="229" name="CustomShape 82"/>
            <p:cNvSpPr/>
            <p:nvPr/>
          </p:nvSpPr>
          <p:spPr>
            <a:xfrm>
              <a:off x="654120" y="189720"/>
              <a:ext cx="27720" cy="41400"/>
            </a:xfrm>
            <a:custGeom>
              <a:avLst/>
              <a:gdLst/>
              <a:ahLst/>
              <a:rect l="l" t="t" r="r" b="b"/>
              <a:pathLst>
                <a:path w="573" h="842">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style>
            <a:lnRef idx="0"/>
            <a:fillRef idx="0"/>
            <a:effectRef idx="0"/>
            <a:fontRef idx="minor"/>
          </p:style>
        </p:sp>
        <p:sp>
          <p:nvSpPr>
            <p:cNvPr id="230" name="CustomShape 83"/>
            <p:cNvSpPr/>
            <p:nvPr/>
          </p:nvSpPr>
          <p:spPr>
            <a:xfrm>
              <a:off x="610560" y="147600"/>
              <a:ext cx="116640" cy="118440"/>
            </a:xfrm>
            <a:custGeom>
              <a:avLst/>
              <a:gdLst/>
              <a:ahLst/>
              <a:rect l="l" t="t" r="r" b="b"/>
              <a:pathLst>
                <a:path w="2358" h="2391">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style>
            <a:lnRef idx="0"/>
            <a:fillRef idx="0"/>
            <a:effectRef idx="0"/>
            <a:fontRef idx="minor"/>
          </p:style>
        </p:sp>
        <p:sp>
          <p:nvSpPr>
            <p:cNvPr id="231" name="CustomShape 84"/>
            <p:cNvSpPr/>
            <p:nvPr/>
          </p:nvSpPr>
          <p:spPr>
            <a:xfrm>
              <a:off x="786960" y="186120"/>
              <a:ext cx="41400" cy="36360"/>
            </a:xfrm>
            <a:custGeom>
              <a:avLst/>
              <a:gdLst/>
              <a:ahLst/>
              <a:rect l="l" t="t" r="r" b="b"/>
              <a:pathLst>
                <a:path w="842" h="7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style>
            <a:lnRef idx="0"/>
            <a:fillRef idx="0"/>
            <a:effectRef idx="0"/>
            <a:fontRef idx="minor"/>
          </p:style>
        </p:sp>
        <p:sp>
          <p:nvSpPr>
            <p:cNvPr id="232" name="CustomShape 85"/>
            <p:cNvSpPr/>
            <p:nvPr/>
          </p:nvSpPr>
          <p:spPr>
            <a:xfrm>
              <a:off x="709560" y="72000"/>
              <a:ext cx="34560" cy="47880"/>
            </a:xfrm>
            <a:custGeom>
              <a:avLst/>
              <a:gdLst/>
              <a:ahLst/>
              <a:rect l="l" t="t" r="r" b="b"/>
              <a:pathLst>
                <a:path w="708" h="977">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style>
            <a:lnRef idx="0"/>
            <a:fillRef idx="0"/>
            <a:effectRef idx="0"/>
            <a:fontRef idx="minor"/>
          </p:style>
        </p:sp>
        <p:sp>
          <p:nvSpPr>
            <p:cNvPr id="233" name="CustomShape 86"/>
            <p:cNvSpPr/>
            <p:nvPr/>
          </p:nvSpPr>
          <p:spPr>
            <a:xfrm>
              <a:off x="741600" y="140760"/>
              <a:ext cx="126720" cy="120240"/>
            </a:xfrm>
            <a:custGeom>
              <a:avLst/>
              <a:gdLst/>
              <a:ahLst/>
              <a:rect l="l" t="t" r="r" b="b"/>
              <a:pathLst>
                <a:path w="2559" h="2425">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style>
            <a:lnRef idx="0"/>
            <a:fillRef idx="0"/>
            <a:effectRef idx="0"/>
            <a:fontRef idx="minor"/>
          </p:style>
        </p:sp>
        <p:sp>
          <p:nvSpPr>
            <p:cNvPr id="234" name="CustomShape 87"/>
            <p:cNvSpPr/>
            <p:nvPr/>
          </p:nvSpPr>
          <p:spPr>
            <a:xfrm>
              <a:off x="211320" y="297000"/>
              <a:ext cx="130320" cy="120240"/>
            </a:xfrm>
            <a:custGeom>
              <a:avLst/>
              <a:gdLst/>
              <a:ahLst/>
              <a:rect l="l" t="t" r="r" b="b"/>
              <a:pathLst>
                <a:path w="2627" h="2426">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style>
            <a:lnRef idx="0"/>
            <a:fillRef idx="0"/>
            <a:effectRef idx="0"/>
            <a:fontRef idx="minor"/>
          </p:style>
        </p:sp>
        <p:sp>
          <p:nvSpPr>
            <p:cNvPr id="235" name="CustomShape 88"/>
            <p:cNvSpPr/>
            <p:nvPr/>
          </p:nvSpPr>
          <p:spPr>
            <a:xfrm>
              <a:off x="1734480" y="504720"/>
              <a:ext cx="121680" cy="146880"/>
            </a:xfrm>
            <a:custGeom>
              <a:avLst/>
              <a:gdLst/>
              <a:ahLst/>
              <a:rect l="l" t="t" r="r" b="b"/>
              <a:pathLst>
                <a:path w="2459" h="2964">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style>
            <a:lnRef idx="0"/>
            <a:fillRef idx="0"/>
            <a:effectRef idx="0"/>
            <a:fontRef idx="minor"/>
          </p:style>
        </p:sp>
        <p:sp>
          <p:nvSpPr>
            <p:cNvPr id="236" name="CustomShape 89"/>
            <p:cNvSpPr/>
            <p:nvPr/>
          </p:nvSpPr>
          <p:spPr>
            <a:xfrm>
              <a:off x="1873800" y="567000"/>
              <a:ext cx="126720" cy="79920"/>
            </a:xfrm>
            <a:custGeom>
              <a:avLst/>
              <a:gdLst/>
              <a:ahLst/>
              <a:rect l="l" t="t" r="r" b="b"/>
              <a:pathLst>
                <a:path w="2560" h="1617">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style>
            <a:lnRef idx="0"/>
            <a:fillRef idx="0"/>
            <a:effectRef idx="0"/>
            <a:fontRef idx="minor"/>
          </p:style>
        </p:sp>
        <p:sp>
          <p:nvSpPr>
            <p:cNvPr id="237" name="CustomShape 90"/>
            <p:cNvSpPr/>
            <p:nvPr/>
          </p:nvSpPr>
          <p:spPr>
            <a:xfrm>
              <a:off x="1924200" y="590400"/>
              <a:ext cx="26280" cy="36360"/>
            </a:xfrm>
            <a:custGeom>
              <a:avLst/>
              <a:gdLst/>
              <a:ahLst/>
              <a:rect l="l" t="t" r="r" b="b"/>
              <a:pathLst>
                <a:path w="540" h="742">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style>
            <a:lnRef idx="0"/>
            <a:fillRef idx="0"/>
            <a:effectRef idx="0"/>
            <a:fontRef idx="minor"/>
          </p:style>
        </p:sp>
        <p:sp>
          <p:nvSpPr>
            <p:cNvPr id="238" name="CustomShape 91"/>
            <p:cNvSpPr/>
            <p:nvPr/>
          </p:nvSpPr>
          <p:spPr>
            <a:xfrm>
              <a:off x="1776600" y="528480"/>
              <a:ext cx="42840" cy="27720"/>
            </a:xfrm>
            <a:custGeom>
              <a:avLst/>
              <a:gdLst/>
              <a:ahLst/>
              <a:rect l="l" t="t" r="r" b="b"/>
              <a:pathLst>
                <a:path w="876" h="573">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style>
            <a:lnRef idx="0"/>
            <a:fillRef idx="0"/>
            <a:effectRef idx="0"/>
            <a:fontRef idx="minor"/>
          </p:style>
        </p:sp>
        <p:sp>
          <p:nvSpPr>
            <p:cNvPr id="239" name="CustomShape 92"/>
            <p:cNvSpPr/>
            <p:nvPr/>
          </p:nvSpPr>
          <p:spPr>
            <a:xfrm>
              <a:off x="1689120" y="358920"/>
              <a:ext cx="303120" cy="140400"/>
            </a:xfrm>
            <a:custGeom>
              <a:avLst/>
              <a:gdLst/>
              <a:ahLst/>
              <a:rect l="l" t="t" r="r" b="b"/>
              <a:pathLst>
                <a:path w="6095" h="2829">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style>
            <a:lnRef idx="0"/>
            <a:fillRef idx="0"/>
            <a:effectRef idx="0"/>
            <a:fontRef idx="minor"/>
          </p:style>
        </p:sp>
        <p:sp>
          <p:nvSpPr>
            <p:cNvPr id="240" name="CustomShape 93"/>
            <p:cNvSpPr/>
            <p:nvPr/>
          </p:nvSpPr>
          <p:spPr>
            <a:xfrm>
              <a:off x="120960" y="568800"/>
              <a:ext cx="123480" cy="153720"/>
            </a:xfrm>
            <a:custGeom>
              <a:avLst/>
              <a:gdLst/>
              <a:ahLst/>
              <a:rect l="l" t="t" r="r" b="b"/>
              <a:pathLst>
                <a:path w="2493" h="3098">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style>
            <a:lnRef idx="0"/>
            <a:fillRef idx="0"/>
            <a:effectRef idx="0"/>
            <a:fontRef idx="minor"/>
          </p:style>
        </p:sp>
        <p:sp>
          <p:nvSpPr>
            <p:cNvPr id="241" name="CustomShape 94"/>
            <p:cNvSpPr/>
            <p:nvPr/>
          </p:nvSpPr>
          <p:spPr>
            <a:xfrm>
              <a:off x="1274760" y="519840"/>
              <a:ext cx="158760" cy="143640"/>
            </a:xfrm>
            <a:custGeom>
              <a:avLst/>
              <a:gdLst/>
              <a:ahLst/>
              <a:rect l="l" t="t" r="r" b="b"/>
              <a:pathLst>
                <a:path w="3199" h="2897">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style>
            <a:lnRef idx="0"/>
            <a:fillRef idx="0"/>
            <a:effectRef idx="0"/>
            <a:fontRef idx="minor"/>
          </p:style>
        </p:sp>
        <p:sp>
          <p:nvSpPr>
            <p:cNvPr id="242" name="CustomShape 95"/>
            <p:cNvSpPr/>
            <p:nvPr/>
          </p:nvSpPr>
          <p:spPr>
            <a:xfrm>
              <a:off x="402840" y="555120"/>
              <a:ext cx="170280" cy="148680"/>
            </a:xfrm>
            <a:custGeom>
              <a:avLst/>
              <a:gdLst/>
              <a:ahLst/>
              <a:rect l="l" t="t" r="r" b="b"/>
              <a:pathLst>
                <a:path w="3435" h="2998">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style>
            <a:lnRef idx="0"/>
            <a:fillRef idx="0"/>
            <a:effectRef idx="0"/>
            <a:fontRef idx="minor"/>
          </p:style>
        </p:sp>
        <p:sp>
          <p:nvSpPr>
            <p:cNvPr id="243" name="CustomShape 96"/>
            <p:cNvSpPr/>
            <p:nvPr/>
          </p:nvSpPr>
          <p:spPr>
            <a:xfrm>
              <a:off x="1890360" y="21960"/>
              <a:ext cx="54720" cy="39600"/>
            </a:xfrm>
            <a:custGeom>
              <a:avLst/>
              <a:gdLst/>
              <a:ahLst/>
              <a:rect l="l" t="t" r="r" b="b"/>
              <a:pathLst>
                <a:path w="1112" h="809">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style>
            <a:lnRef idx="0"/>
            <a:fillRef idx="0"/>
            <a:effectRef idx="0"/>
            <a:fontRef idx="minor"/>
          </p:style>
        </p:sp>
        <p:sp>
          <p:nvSpPr>
            <p:cNvPr id="244" name="CustomShape 97"/>
            <p:cNvSpPr/>
            <p:nvPr/>
          </p:nvSpPr>
          <p:spPr>
            <a:xfrm>
              <a:off x="390960" y="0"/>
              <a:ext cx="9360" cy="11160"/>
            </a:xfrm>
            <a:custGeom>
              <a:avLst/>
              <a:gdLst/>
              <a:ahLst/>
              <a:rect l="l" t="t" r="r" b="b"/>
              <a:pathLst>
                <a:path w="203" h="237">
                  <a:moveTo>
                    <a:pt x="0" y="1"/>
                  </a:moveTo>
                  <a:lnTo>
                    <a:pt x="0" y="135"/>
                  </a:lnTo>
                  <a:lnTo>
                    <a:pt x="34" y="203"/>
                  </a:lnTo>
                  <a:lnTo>
                    <a:pt x="101" y="236"/>
                  </a:lnTo>
                  <a:lnTo>
                    <a:pt x="169" y="203"/>
                  </a:lnTo>
                  <a:lnTo>
                    <a:pt x="202" y="135"/>
                  </a:lnTo>
                  <a:lnTo>
                    <a:pt x="202" y="1"/>
                  </a:lnTo>
                  <a:close/>
                </a:path>
              </a:pathLst>
            </a:custGeom>
            <a:solidFill>
              <a:srgbClr val="bdd1d3"/>
            </a:solidFill>
            <a:ln>
              <a:noFill/>
            </a:ln>
          </p:spPr>
          <p:style>
            <a:lnRef idx="0"/>
            <a:fillRef idx="0"/>
            <a:effectRef idx="0"/>
            <a:fontRef idx="minor"/>
          </p:style>
        </p:sp>
        <p:sp>
          <p:nvSpPr>
            <p:cNvPr id="245" name="CustomShape 98"/>
            <p:cNvSpPr/>
            <p:nvPr/>
          </p:nvSpPr>
          <p:spPr>
            <a:xfrm>
              <a:off x="853920" y="404280"/>
              <a:ext cx="123480" cy="133560"/>
            </a:xfrm>
            <a:custGeom>
              <a:avLst/>
              <a:gdLst/>
              <a:ahLst/>
              <a:rect l="l" t="t" r="r" b="b"/>
              <a:pathLst>
                <a:path w="2493" h="2695">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style>
            <a:lnRef idx="0"/>
            <a:fillRef idx="0"/>
            <a:effectRef idx="0"/>
            <a:fontRef idx="minor"/>
          </p:style>
        </p:sp>
        <p:sp>
          <p:nvSpPr>
            <p:cNvPr id="246" name="CustomShape 99"/>
            <p:cNvSpPr/>
            <p:nvPr/>
          </p:nvSpPr>
          <p:spPr>
            <a:xfrm>
              <a:off x="1333440" y="248400"/>
              <a:ext cx="126720" cy="125280"/>
            </a:xfrm>
            <a:custGeom>
              <a:avLst/>
              <a:gdLst/>
              <a:ahLst/>
              <a:rect l="l" t="t" r="r" b="b"/>
              <a:pathLst>
                <a:path w="2560" h="2526">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style>
            <a:lnRef idx="0"/>
            <a:fillRef idx="0"/>
            <a:effectRef idx="0"/>
            <a:fontRef idx="minor"/>
          </p:style>
        </p:sp>
        <p:sp>
          <p:nvSpPr>
            <p:cNvPr id="247" name="CustomShape 100"/>
            <p:cNvSpPr/>
            <p:nvPr/>
          </p:nvSpPr>
          <p:spPr>
            <a:xfrm>
              <a:off x="712800" y="414360"/>
              <a:ext cx="126720" cy="118440"/>
            </a:xfrm>
            <a:custGeom>
              <a:avLst/>
              <a:gdLst/>
              <a:ahLst/>
              <a:rect l="l" t="t" r="r" b="b"/>
              <a:pathLst>
                <a:path w="2560" h="2392">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style>
            <a:lnRef idx="0"/>
            <a:fillRef idx="0"/>
            <a:effectRef idx="0"/>
            <a:fontRef idx="minor"/>
          </p:style>
        </p:sp>
        <p:sp>
          <p:nvSpPr>
            <p:cNvPr id="248" name="CustomShape 101"/>
            <p:cNvSpPr/>
            <p:nvPr/>
          </p:nvSpPr>
          <p:spPr>
            <a:xfrm>
              <a:off x="1162440" y="122400"/>
              <a:ext cx="126720" cy="120240"/>
            </a:xfrm>
            <a:custGeom>
              <a:avLst/>
              <a:gdLst/>
              <a:ahLst/>
              <a:rect l="l" t="t" r="r" b="b"/>
              <a:pathLst>
                <a:path w="2560" h="2425">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style>
            <a:lnRef idx="0"/>
            <a:fillRef idx="0"/>
            <a:effectRef idx="0"/>
            <a:fontRef idx="minor"/>
          </p:style>
        </p:sp>
        <p:sp>
          <p:nvSpPr>
            <p:cNvPr id="249" name="CustomShape 102"/>
            <p:cNvSpPr/>
            <p:nvPr/>
          </p:nvSpPr>
          <p:spPr>
            <a:xfrm>
              <a:off x="1387440" y="297000"/>
              <a:ext cx="34560" cy="41400"/>
            </a:xfrm>
            <a:custGeom>
              <a:avLst/>
              <a:gdLst/>
              <a:ahLst/>
              <a:rect l="l" t="t" r="r" b="b"/>
              <a:pathLst>
                <a:path w="708" h="843">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style>
            <a:lnRef idx="0"/>
            <a:fillRef idx="0"/>
            <a:effectRef idx="0"/>
            <a:fontRef idx="minor"/>
          </p:style>
        </p:sp>
        <p:sp>
          <p:nvSpPr>
            <p:cNvPr id="250" name="CustomShape 103"/>
            <p:cNvSpPr/>
            <p:nvPr/>
          </p:nvSpPr>
          <p:spPr>
            <a:xfrm>
              <a:off x="895680" y="444600"/>
              <a:ext cx="36360" cy="44640"/>
            </a:xfrm>
            <a:custGeom>
              <a:avLst/>
              <a:gdLst/>
              <a:ahLst/>
              <a:rect l="l" t="t" r="r" b="b"/>
              <a:pathLst>
                <a:path w="742" h="91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style>
            <a:lnRef idx="0"/>
            <a:fillRef idx="0"/>
            <a:effectRef idx="0"/>
            <a:fontRef idx="minor"/>
          </p:style>
        </p:sp>
        <p:sp>
          <p:nvSpPr>
            <p:cNvPr id="251" name="CustomShape 104"/>
            <p:cNvSpPr/>
            <p:nvPr/>
          </p:nvSpPr>
          <p:spPr>
            <a:xfrm>
              <a:off x="583920" y="419400"/>
              <a:ext cx="115200" cy="118440"/>
            </a:xfrm>
            <a:custGeom>
              <a:avLst/>
              <a:gdLst/>
              <a:ahLst/>
              <a:rect l="l" t="t" r="r" b="b"/>
              <a:pathLst>
                <a:path w="2324" h="2392">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style>
            <a:lnRef idx="0"/>
            <a:fillRef idx="0"/>
            <a:effectRef idx="0"/>
            <a:fontRef idx="minor"/>
          </p:style>
        </p:sp>
        <p:sp>
          <p:nvSpPr>
            <p:cNvPr id="252" name="CustomShape 105"/>
            <p:cNvSpPr/>
            <p:nvPr/>
          </p:nvSpPr>
          <p:spPr>
            <a:xfrm>
              <a:off x="761760" y="452880"/>
              <a:ext cx="36360" cy="31320"/>
            </a:xfrm>
            <a:custGeom>
              <a:avLst/>
              <a:gdLst/>
              <a:ahLst/>
              <a:rect l="l" t="t" r="r" b="b"/>
              <a:pathLst>
                <a:path w="741" h="64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style>
            <a:lnRef idx="0"/>
            <a:fillRef idx="0"/>
            <a:effectRef idx="0"/>
            <a:fontRef idx="minor"/>
          </p:style>
        </p:sp>
        <p:sp>
          <p:nvSpPr>
            <p:cNvPr id="253" name="CustomShape 106"/>
            <p:cNvSpPr/>
            <p:nvPr/>
          </p:nvSpPr>
          <p:spPr>
            <a:xfrm>
              <a:off x="434520" y="422640"/>
              <a:ext cx="126720" cy="120240"/>
            </a:xfrm>
            <a:custGeom>
              <a:avLst/>
              <a:gdLst/>
              <a:ahLst/>
              <a:rect l="l" t="t" r="r" b="b"/>
              <a:pathLst>
                <a:path w="2560" h="2425">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style>
            <a:lnRef idx="0"/>
            <a:fillRef idx="0"/>
            <a:effectRef idx="0"/>
            <a:fontRef idx="minor"/>
          </p:style>
        </p:sp>
        <p:sp>
          <p:nvSpPr>
            <p:cNvPr id="254" name="CustomShape 107"/>
            <p:cNvSpPr/>
            <p:nvPr/>
          </p:nvSpPr>
          <p:spPr>
            <a:xfrm>
              <a:off x="624240" y="461160"/>
              <a:ext cx="29520" cy="29520"/>
            </a:xfrm>
            <a:custGeom>
              <a:avLst/>
              <a:gdLst/>
              <a:ahLst/>
              <a:rect l="l" t="t" r="r" b="b"/>
              <a:pathLst>
                <a:path w="607" h="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style>
            <a:lnRef idx="0"/>
            <a:fillRef idx="0"/>
            <a:effectRef idx="0"/>
            <a:fontRef idx="minor"/>
          </p:style>
        </p:sp>
        <p:sp>
          <p:nvSpPr>
            <p:cNvPr id="255" name="CustomShape 108"/>
            <p:cNvSpPr/>
            <p:nvPr/>
          </p:nvSpPr>
          <p:spPr>
            <a:xfrm>
              <a:off x="1476360" y="246600"/>
              <a:ext cx="110160" cy="121680"/>
            </a:xfrm>
            <a:custGeom>
              <a:avLst/>
              <a:gdLst/>
              <a:ahLst/>
              <a:rect l="l" t="t" r="r" b="b"/>
              <a:pathLst>
                <a:path w="2223" h="2459">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style>
            <a:lnRef idx="0"/>
            <a:fillRef idx="0"/>
            <a:effectRef idx="0"/>
            <a:fontRef idx="minor"/>
          </p:style>
        </p:sp>
        <p:sp>
          <p:nvSpPr>
            <p:cNvPr id="256" name="CustomShape 109"/>
            <p:cNvSpPr/>
            <p:nvPr/>
          </p:nvSpPr>
          <p:spPr>
            <a:xfrm>
              <a:off x="1856880" y="93960"/>
              <a:ext cx="135360" cy="252720"/>
            </a:xfrm>
            <a:custGeom>
              <a:avLst/>
              <a:gdLst/>
              <a:ahLst/>
              <a:rect l="l" t="t" r="r" b="b"/>
              <a:pathLst>
                <a:path w="2728" h="5085">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style>
            <a:lnRef idx="0"/>
            <a:fillRef idx="0"/>
            <a:effectRef idx="0"/>
            <a:fontRef idx="minor"/>
          </p:style>
        </p:sp>
        <p:sp>
          <p:nvSpPr>
            <p:cNvPr id="257" name="CustomShape 110"/>
            <p:cNvSpPr/>
            <p:nvPr/>
          </p:nvSpPr>
          <p:spPr>
            <a:xfrm>
              <a:off x="1756440" y="234720"/>
              <a:ext cx="121680" cy="120240"/>
            </a:xfrm>
            <a:custGeom>
              <a:avLst/>
              <a:gdLst/>
              <a:ahLst/>
              <a:rect l="l" t="t" r="r" b="b"/>
              <a:pathLst>
                <a:path w="2458" h="2425">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style>
            <a:lnRef idx="0"/>
            <a:fillRef idx="0"/>
            <a:effectRef idx="0"/>
            <a:fontRef idx="minor"/>
          </p:style>
        </p:sp>
        <p:sp>
          <p:nvSpPr>
            <p:cNvPr id="258" name="CustomShape 111"/>
            <p:cNvSpPr/>
            <p:nvPr/>
          </p:nvSpPr>
          <p:spPr>
            <a:xfrm>
              <a:off x="1640520" y="0"/>
              <a:ext cx="128520" cy="88200"/>
            </a:xfrm>
            <a:custGeom>
              <a:avLst/>
              <a:gdLst/>
              <a:ahLst/>
              <a:rect l="l" t="t" r="r" b="b"/>
              <a:pathLst>
                <a:path w="2593" h="1786">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style>
            <a:lnRef idx="0"/>
            <a:fillRef idx="0"/>
            <a:effectRef idx="0"/>
            <a:fontRef idx="minor"/>
          </p:style>
        </p:sp>
        <p:sp>
          <p:nvSpPr>
            <p:cNvPr id="259" name="CustomShape 112"/>
            <p:cNvSpPr/>
            <p:nvPr/>
          </p:nvSpPr>
          <p:spPr>
            <a:xfrm>
              <a:off x="1910520" y="162720"/>
              <a:ext cx="51480" cy="44640"/>
            </a:xfrm>
            <a:custGeom>
              <a:avLst/>
              <a:gdLst/>
              <a:ahLst/>
              <a:rect l="l" t="t" r="r" b="b"/>
              <a:pathLst>
                <a:path w="1045" h="91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style>
            <a:lnRef idx="0"/>
            <a:fillRef idx="0"/>
            <a:effectRef idx="0"/>
            <a:fontRef idx="minor"/>
          </p:style>
        </p:sp>
        <p:sp>
          <p:nvSpPr>
            <p:cNvPr id="260" name="CustomShape 113"/>
            <p:cNvSpPr/>
            <p:nvPr/>
          </p:nvSpPr>
          <p:spPr>
            <a:xfrm>
              <a:off x="1721160" y="100800"/>
              <a:ext cx="125280" cy="118440"/>
            </a:xfrm>
            <a:custGeom>
              <a:avLst/>
              <a:gdLst/>
              <a:ahLst/>
              <a:rect l="l" t="t" r="r" b="b"/>
              <a:pathLst>
                <a:path w="2526" h="2392">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style>
            <a:lnRef idx="0"/>
            <a:fillRef idx="0"/>
            <a:effectRef idx="0"/>
            <a:fontRef idx="minor"/>
          </p:style>
        </p:sp>
        <p:sp>
          <p:nvSpPr>
            <p:cNvPr id="261" name="CustomShape 114"/>
            <p:cNvSpPr/>
            <p:nvPr/>
          </p:nvSpPr>
          <p:spPr>
            <a:xfrm>
              <a:off x="1581840" y="102240"/>
              <a:ext cx="123480" cy="135360"/>
            </a:xfrm>
            <a:custGeom>
              <a:avLst/>
              <a:gdLst/>
              <a:ahLst/>
              <a:rect l="l" t="t" r="r" b="b"/>
              <a:pathLst>
                <a:path w="2493" h="2728">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style>
            <a:lnRef idx="0"/>
            <a:fillRef idx="0"/>
            <a:effectRef idx="0"/>
            <a:fontRef idx="minor"/>
          </p:style>
        </p:sp>
        <p:sp>
          <p:nvSpPr>
            <p:cNvPr id="262" name="CustomShape 115"/>
            <p:cNvSpPr/>
            <p:nvPr/>
          </p:nvSpPr>
          <p:spPr>
            <a:xfrm>
              <a:off x="1612080" y="239760"/>
              <a:ext cx="128520" cy="120240"/>
            </a:xfrm>
            <a:custGeom>
              <a:avLst/>
              <a:gdLst/>
              <a:ahLst/>
              <a:rect l="l" t="t" r="r" b="b"/>
              <a:pathLst>
                <a:path w="2594" h="2425">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style>
            <a:lnRef idx="0"/>
            <a:fillRef idx="0"/>
            <a:effectRef idx="0"/>
            <a:fontRef idx="minor"/>
          </p:style>
        </p:sp>
        <p:sp>
          <p:nvSpPr>
            <p:cNvPr id="263" name="CustomShape 116"/>
            <p:cNvSpPr/>
            <p:nvPr/>
          </p:nvSpPr>
          <p:spPr>
            <a:xfrm>
              <a:off x="1781640" y="598680"/>
              <a:ext cx="42840" cy="24480"/>
            </a:xfrm>
            <a:custGeom>
              <a:avLst/>
              <a:gdLst/>
              <a:ahLst/>
              <a:rect l="l" t="t" r="r" b="b"/>
              <a:pathLst>
                <a:path w="876" h="50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style>
            <a:lnRef idx="0"/>
            <a:fillRef idx="0"/>
            <a:effectRef idx="0"/>
            <a:fontRef idx="minor"/>
          </p:style>
        </p:sp>
        <p:sp>
          <p:nvSpPr>
            <p:cNvPr id="264" name="CustomShape 117"/>
            <p:cNvSpPr/>
            <p:nvPr/>
          </p:nvSpPr>
          <p:spPr>
            <a:xfrm>
              <a:off x="1243080" y="303480"/>
              <a:ext cx="39600" cy="41400"/>
            </a:xfrm>
            <a:custGeom>
              <a:avLst/>
              <a:gdLst/>
              <a:ahLst/>
              <a:rect l="l" t="t" r="r" b="b"/>
              <a:pathLst>
                <a:path w="809" h="843">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style>
            <a:lnRef idx="0"/>
            <a:fillRef idx="0"/>
            <a:effectRef idx="0"/>
            <a:fontRef idx="minor"/>
          </p:style>
        </p:sp>
        <p:sp>
          <p:nvSpPr>
            <p:cNvPr id="265" name="CustomShape 118"/>
            <p:cNvSpPr/>
            <p:nvPr/>
          </p:nvSpPr>
          <p:spPr>
            <a:xfrm>
              <a:off x="1195920" y="254880"/>
              <a:ext cx="123480" cy="130320"/>
            </a:xfrm>
            <a:custGeom>
              <a:avLst/>
              <a:gdLst/>
              <a:ahLst/>
              <a:rect l="l" t="t" r="r" b="b"/>
              <a:pathLst>
                <a:path w="2492" h="2627">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style>
            <a:lnRef idx="0"/>
            <a:fillRef idx="0"/>
            <a:effectRef idx="0"/>
            <a:fontRef idx="minor"/>
          </p:style>
        </p:sp>
        <p:sp>
          <p:nvSpPr>
            <p:cNvPr id="266" name="CustomShape 119"/>
            <p:cNvSpPr/>
            <p:nvPr/>
          </p:nvSpPr>
          <p:spPr>
            <a:xfrm>
              <a:off x="1171080" y="435960"/>
              <a:ext cx="44640" cy="37800"/>
            </a:xfrm>
            <a:custGeom>
              <a:avLst/>
              <a:gdLst/>
              <a:ahLst/>
              <a:rect l="l" t="t" r="r" b="b"/>
              <a:pathLst>
                <a:path w="910" h="775">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style>
            <a:lnRef idx="0"/>
            <a:fillRef idx="0"/>
            <a:effectRef idx="0"/>
            <a:fontRef idx="minor"/>
          </p:style>
        </p:sp>
        <p:sp>
          <p:nvSpPr>
            <p:cNvPr id="267" name="CustomShape 120"/>
            <p:cNvSpPr/>
            <p:nvPr/>
          </p:nvSpPr>
          <p:spPr>
            <a:xfrm>
              <a:off x="1412640" y="385920"/>
              <a:ext cx="126720" cy="118440"/>
            </a:xfrm>
            <a:custGeom>
              <a:avLst/>
              <a:gdLst/>
              <a:ahLst/>
              <a:rect l="l" t="t" r="r" b="b"/>
              <a:pathLst>
                <a:path w="2559" h="2391">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style>
            <a:lnRef idx="0"/>
            <a:fillRef idx="0"/>
            <a:effectRef idx="0"/>
            <a:fontRef idx="minor"/>
          </p:style>
        </p:sp>
        <p:sp>
          <p:nvSpPr>
            <p:cNvPr id="268" name="CustomShape 121"/>
            <p:cNvSpPr/>
            <p:nvPr/>
          </p:nvSpPr>
          <p:spPr>
            <a:xfrm>
              <a:off x="1479600" y="155880"/>
              <a:ext cx="44640" cy="34560"/>
            </a:xfrm>
            <a:custGeom>
              <a:avLst/>
              <a:gdLst/>
              <a:ahLst/>
              <a:rect l="l" t="t" r="r" b="b"/>
              <a:pathLst>
                <a:path w="910" h="708">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style>
            <a:lnRef idx="0"/>
            <a:fillRef idx="0"/>
            <a:effectRef idx="0"/>
            <a:fontRef idx="minor"/>
          </p:style>
        </p:sp>
        <p:sp>
          <p:nvSpPr>
            <p:cNvPr id="269" name="CustomShape 122"/>
            <p:cNvSpPr/>
            <p:nvPr/>
          </p:nvSpPr>
          <p:spPr>
            <a:xfrm>
              <a:off x="1442520" y="533520"/>
              <a:ext cx="11160" cy="130320"/>
            </a:xfrm>
            <a:custGeom>
              <a:avLst/>
              <a:gdLst/>
              <a:ahLst/>
              <a:rect l="l" t="t" r="r" b="b"/>
              <a:pathLst>
                <a:path w="236" h="2627">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style>
            <a:lnRef idx="0"/>
            <a:fillRef idx="0"/>
            <a:effectRef idx="0"/>
            <a:fontRef idx="minor"/>
          </p:style>
        </p:sp>
        <p:sp>
          <p:nvSpPr>
            <p:cNvPr id="270" name="CustomShape 123"/>
            <p:cNvSpPr/>
            <p:nvPr/>
          </p:nvSpPr>
          <p:spPr>
            <a:xfrm>
              <a:off x="1647360" y="600480"/>
              <a:ext cx="21240" cy="32760"/>
            </a:xfrm>
            <a:custGeom>
              <a:avLst/>
              <a:gdLst/>
              <a:ahLst/>
              <a:rect l="l" t="t" r="r" b="b"/>
              <a:pathLst>
                <a:path w="439" h="675">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style>
            <a:lnRef idx="0"/>
            <a:fillRef idx="0"/>
            <a:effectRef idx="0"/>
            <a:fontRef idx="minor"/>
          </p:style>
        </p:sp>
        <p:sp>
          <p:nvSpPr>
            <p:cNvPr id="271" name="CustomShape 124"/>
            <p:cNvSpPr/>
            <p:nvPr/>
          </p:nvSpPr>
          <p:spPr>
            <a:xfrm>
              <a:off x="1553400" y="375840"/>
              <a:ext cx="123480" cy="133560"/>
            </a:xfrm>
            <a:custGeom>
              <a:avLst/>
              <a:gdLst/>
              <a:ahLst/>
              <a:rect l="l" t="t" r="r" b="b"/>
              <a:pathLst>
                <a:path w="2492" h="2694">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style>
            <a:lnRef idx="0"/>
            <a:fillRef idx="0"/>
            <a:effectRef idx="0"/>
            <a:fontRef idx="minor"/>
          </p:style>
        </p:sp>
        <p:sp>
          <p:nvSpPr>
            <p:cNvPr id="272" name="CustomShape 125"/>
            <p:cNvSpPr/>
            <p:nvPr/>
          </p:nvSpPr>
          <p:spPr>
            <a:xfrm>
              <a:off x="1447560" y="514800"/>
              <a:ext cx="128520" cy="150120"/>
            </a:xfrm>
            <a:custGeom>
              <a:avLst/>
              <a:gdLst/>
              <a:ahLst/>
              <a:rect l="l" t="t" r="r" b="b"/>
              <a:pathLst>
                <a:path w="2593" h="3031">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style>
            <a:lnRef idx="0"/>
            <a:fillRef idx="0"/>
            <a:effectRef idx="0"/>
            <a:fontRef idx="minor"/>
          </p:style>
        </p:sp>
        <p:sp>
          <p:nvSpPr>
            <p:cNvPr id="273" name="CustomShape 126"/>
            <p:cNvSpPr/>
            <p:nvPr/>
          </p:nvSpPr>
          <p:spPr>
            <a:xfrm>
              <a:off x="578880" y="536760"/>
              <a:ext cx="682200" cy="163800"/>
            </a:xfrm>
            <a:custGeom>
              <a:avLst/>
              <a:gdLst/>
              <a:ahLst/>
              <a:rect l="l" t="t" r="r" b="b"/>
              <a:pathLst>
                <a:path w="13704" h="330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style>
            <a:lnRef idx="0"/>
            <a:fillRef idx="0"/>
            <a:effectRef idx="0"/>
            <a:fontRef idx="minor"/>
          </p:style>
        </p:sp>
        <p:sp>
          <p:nvSpPr>
            <p:cNvPr id="274" name="CustomShape 127"/>
            <p:cNvSpPr/>
            <p:nvPr/>
          </p:nvSpPr>
          <p:spPr>
            <a:xfrm>
              <a:off x="1454400" y="409320"/>
              <a:ext cx="34560" cy="31320"/>
            </a:xfrm>
            <a:custGeom>
              <a:avLst/>
              <a:gdLst/>
              <a:ahLst/>
              <a:rect l="l" t="t" r="r" b="b"/>
              <a:pathLst>
                <a:path w="708" h="641">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style>
            <a:lnRef idx="0"/>
            <a:fillRef idx="0"/>
            <a:effectRef idx="0"/>
            <a:fontRef idx="minor"/>
          </p:style>
        </p:sp>
        <p:sp>
          <p:nvSpPr>
            <p:cNvPr id="275" name="CustomShape 128"/>
            <p:cNvSpPr/>
            <p:nvPr/>
          </p:nvSpPr>
          <p:spPr>
            <a:xfrm>
              <a:off x="0" y="439560"/>
              <a:ext cx="138600" cy="130320"/>
            </a:xfrm>
            <a:custGeom>
              <a:avLst/>
              <a:gdLst/>
              <a:ahLst/>
              <a:rect l="l" t="t" r="r" b="b"/>
              <a:pathLst>
                <a:path w="2796" h="2627">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style>
            <a:lnRef idx="0"/>
            <a:fillRef idx="0"/>
            <a:effectRef idx="0"/>
            <a:fontRef idx="minor"/>
          </p:style>
        </p:sp>
        <p:sp>
          <p:nvSpPr>
            <p:cNvPr id="276" name="CustomShape 129"/>
            <p:cNvSpPr/>
            <p:nvPr/>
          </p:nvSpPr>
          <p:spPr>
            <a:xfrm>
              <a:off x="261720" y="0"/>
              <a:ext cx="120240" cy="19440"/>
            </a:xfrm>
            <a:custGeom>
              <a:avLst/>
              <a:gdLst/>
              <a:ahLst/>
              <a:rect l="l" t="t" r="r" b="b"/>
              <a:pathLst>
                <a:path w="2426" h="405">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style>
            <a:lnRef idx="0"/>
            <a:fillRef idx="0"/>
            <a:effectRef idx="0"/>
            <a:fontRef idx="minor"/>
          </p:style>
        </p:sp>
        <p:sp>
          <p:nvSpPr>
            <p:cNvPr id="277" name="CustomShape 130"/>
            <p:cNvSpPr/>
            <p:nvPr/>
          </p:nvSpPr>
          <p:spPr>
            <a:xfrm>
              <a:off x="0" y="578880"/>
              <a:ext cx="106560" cy="138600"/>
            </a:xfrm>
            <a:custGeom>
              <a:avLst/>
              <a:gdLst/>
              <a:ahLst/>
              <a:rect l="l" t="t" r="r" b="b"/>
              <a:pathLst>
                <a:path w="2156" h="2795">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style>
            <a:lnRef idx="0"/>
            <a:fillRef idx="0"/>
            <a:effectRef idx="0"/>
            <a:fontRef idx="minor"/>
          </p:style>
        </p:sp>
        <p:sp>
          <p:nvSpPr>
            <p:cNvPr id="278" name="CustomShape 131"/>
            <p:cNvSpPr/>
            <p:nvPr/>
          </p:nvSpPr>
          <p:spPr>
            <a:xfrm>
              <a:off x="154440" y="432720"/>
              <a:ext cx="123480" cy="133560"/>
            </a:xfrm>
            <a:custGeom>
              <a:avLst/>
              <a:gdLst/>
              <a:ahLst/>
              <a:rect l="l" t="t" r="r" b="b"/>
              <a:pathLst>
                <a:path w="2492" h="2694">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style>
            <a:lnRef idx="0"/>
            <a:fillRef idx="0"/>
            <a:effectRef idx="0"/>
            <a:fontRef idx="minor"/>
          </p:style>
        </p:sp>
        <p:sp>
          <p:nvSpPr>
            <p:cNvPr id="279" name="CustomShape 132"/>
            <p:cNvSpPr/>
            <p:nvPr/>
          </p:nvSpPr>
          <p:spPr>
            <a:xfrm>
              <a:off x="1585080" y="248400"/>
              <a:ext cx="12600" cy="115200"/>
            </a:xfrm>
            <a:custGeom>
              <a:avLst/>
              <a:gdLst/>
              <a:ahLst/>
              <a:rect l="l" t="t" r="r" b="b"/>
              <a:pathLst>
                <a:path w="270" h="2324">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style>
            <a:lnRef idx="0"/>
            <a:fillRef idx="0"/>
            <a:effectRef idx="0"/>
            <a:fontRef idx="minor"/>
          </p:style>
        </p:sp>
        <p:sp>
          <p:nvSpPr>
            <p:cNvPr id="280" name="CustomShape 133"/>
            <p:cNvSpPr/>
            <p:nvPr/>
          </p:nvSpPr>
          <p:spPr>
            <a:xfrm>
              <a:off x="538560" y="325440"/>
              <a:ext cx="36360" cy="51480"/>
            </a:xfrm>
            <a:custGeom>
              <a:avLst/>
              <a:gdLst/>
              <a:ahLst/>
              <a:rect l="l" t="t" r="r" b="b"/>
              <a:pathLst>
                <a:path w="741" h="1045">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style>
            <a:lnRef idx="0"/>
            <a:fillRef idx="0"/>
            <a:effectRef idx="0"/>
            <a:fontRef idx="minor"/>
          </p:style>
        </p:sp>
        <p:sp>
          <p:nvSpPr>
            <p:cNvPr id="281" name="CustomShape 134"/>
            <p:cNvSpPr/>
            <p:nvPr/>
          </p:nvSpPr>
          <p:spPr>
            <a:xfrm>
              <a:off x="259920" y="567000"/>
              <a:ext cx="125280" cy="136800"/>
            </a:xfrm>
            <a:custGeom>
              <a:avLst/>
              <a:gdLst/>
              <a:ahLst/>
              <a:rect l="l" t="t" r="r" b="b"/>
              <a:pathLst>
                <a:path w="2526" h="2762">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style>
            <a:lnRef idx="0"/>
            <a:fillRef idx="0"/>
            <a:effectRef idx="0"/>
            <a:fontRef idx="minor"/>
          </p:style>
        </p:sp>
        <p:sp>
          <p:nvSpPr>
            <p:cNvPr id="282" name="CustomShape 135"/>
            <p:cNvSpPr/>
            <p:nvPr/>
          </p:nvSpPr>
          <p:spPr>
            <a:xfrm>
              <a:off x="495000" y="283320"/>
              <a:ext cx="123480" cy="130320"/>
            </a:xfrm>
            <a:custGeom>
              <a:avLst/>
              <a:gdLst/>
              <a:ahLst/>
              <a:rect l="l" t="t" r="r" b="b"/>
              <a:pathLst>
                <a:path w="2493" h="2627">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style>
            <a:lnRef idx="0"/>
            <a:fillRef idx="0"/>
            <a:effectRef idx="0"/>
            <a:fontRef idx="minor"/>
          </p:style>
        </p:sp>
        <p:sp>
          <p:nvSpPr>
            <p:cNvPr id="283" name="CustomShape 136"/>
            <p:cNvSpPr/>
            <p:nvPr/>
          </p:nvSpPr>
          <p:spPr>
            <a:xfrm>
              <a:off x="575280" y="424440"/>
              <a:ext cx="16200" cy="115200"/>
            </a:xfrm>
            <a:custGeom>
              <a:avLst/>
              <a:gdLst/>
              <a:ahLst/>
              <a:rect l="l" t="t" r="r" b="b"/>
              <a:pathLst>
                <a:path w="338" h="2324">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style>
            <a:lnRef idx="0"/>
            <a:fillRef idx="0"/>
            <a:effectRef idx="0"/>
            <a:fontRef idx="minor"/>
          </p:style>
        </p:sp>
        <p:sp>
          <p:nvSpPr>
            <p:cNvPr id="284" name="CustomShape 137"/>
            <p:cNvSpPr/>
            <p:nvPr/>
          </p:nvSpPr>
          <p:spPr>
            <a:xfrm>
              <a:off x="342360" y="469800"/>
              <a:ext cx="36360" cy="42840"/>
            </a:xfrm>
            <a:custGeom>
              <a:avLst/>
              <a:gdLst/>
              <a:ahLst/>
              <a:rect l="l" t="t" r="r" b="b"/>
              <a:pathLst>
                <a:path w="741" h="877">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style>
            <a:lnRef idx="0"/>
            <a:fillRef idx="0"/>
            <a:effectRef idx="0"/>
            <a:fontRef idx="minor"/>
          </p:style>
        </p:sp>
        <p:sp>
          <p:nvSpPr>
            <p:cNvPr id="285" name="CustomShape 138"/>
            <p:cNvSpPr/>
            <p:nvPr/>
          </p:nvSpPr>
          <p:spPr>
            <a:xfrm>
              <a:off x="293760" y="429480"/>
              <a:ext cx="125280" cy="118440"/>
            </a:xfrm>
            <a:custGeom>
              <a:avLst/>
              <a:gdLst/>
              <a:ahLst/>
              <a:rect l="l" t="t" r="r" b="b"/>
              <a:pathLst>
                <a:path w="2526" h="2392">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style>
            <a:lnRef idx="0"/>
            <a:fillRef idx="0"/>
            <a:effectRef idx="0"/>
            <a:fontRef idx="minor"/>
          </p:style>
        </p:sp>
        <p:sp>
          <p:nvSpPr>
            <p:cNvPr id="286" name="CustomShape 139"/>
            <p:cNvSpPr/>
            <p:nvPr/>
          </p:nvSpPr>
          <p:spPr>
            <a:xfrm>
              <a:off x="1134000" y="394200"/>
              <a:ext cx="128520" cy="120240"/>
            </a:xfrm>
            <a:custGeom>
              <a:avLst/>
              <a:gdLst/>
              <a:ahLst/>
              <a:rect l="l" t="t" r="r" b="b"/>
              <a:pathLst>
                <a:path w="2593" h="2425">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style>
            <a:lnRef idx="0"/>
            <a:fillRef idx="0"/>
            <a:effectRef idx="0"/>
            <a:fontRef idx="minor"/>
          </p:style>
        </p:sp>
        <p:sp>
          <p:nvSpPr>
            <p:cNvPr id="287" name="CustomShape 140"/>
            <p:cNvSpPr/>
            <p:nvPr/>
          </p:nvSpPr>
          <p:spPr>
            <a:xfrm>
              <a:off x="1598760" y="572040"/>
              <a:ext cx="128520" cy="83160"/>
            </a:xfrm>
            <a:custGeom>
              <a:avLst/>
              <a:gdLst/>
              <a:ahLst/>
              <a:rect l="l" t="t" r="r" b="b"/>
              <a:pathLst>
                <a:path w="2593" h="1684">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style>
            <a:lnRef idx="0"/>
            <a:fillRef idx="0"/>
            <a:effectRef idx="0"/>
            <a:fontRef idx="minor"/>
          </p:style>
        </p:sp>
        <p:sp>
          <p:nvSpPr>
            <p:cNvPr id="288" name="CustomShape 141"/>
            <p:cNvSpPr/>
            <p:nvPr/>
          </p:nvSpPr>
          <p:spPr>
            <a:xfrm>
              <a:off x="0" y="0"/>
              <a:ext cx="2049120" cy="772560"/>
            </a:xfrm>
            <a:custGeom>
              <a:avLst/>
              <a:gdLst/>
              <a:ahLst/>
              <a:rect l="l" t="t" r="r" b="b"/>
              <a:pathLst>
                <a:path w="41144" h="15522">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style>
            <a:lnRef idx="0"/>
            <a:fillRef idx="0"/>
            <a:effectRef idx="0"/>
            <a:fontRef idx="minor"/>
          </p:style>
        </p:sp>
        <p:sp>
          <p:nvSpPr>
            <p:cNvPr id="289" name="CustomShape 142"/>
            <p:cNvSpPr/>
            <p:nvPr/>
          </p:nvSpPr>
          <p:spPr>
            <a:xfrm>
              <a:off x="1872000" y="582120"/>
              <a:ext cx="9360" cy="66600"/>
            </a:xfrm>
            <a:custGeom>
              <a:avLst/>
              <a:gdLst/>
              <a:ahLst/>
              <a:rect l="l" t="t" r="r" b="b"/>
              <a:pathLst>
                <a:path w="203" h="1348">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style>
            <a:lnRef idx="0"/>
            <a:fillRef idx="0"/>
            <a:effectRef idx="0"/>
            <a:fontRef idx="minor"/>
          </p:style>
        </p:sp>
        <p:sp>
          <p:nvSpPr>
            <p:cNvPr id="290" name="CustomShape 143"/>
            <p:cNvSpPr/>
            <p:nvPr/>
          </p:nvSpPr>
          <p:spPr>
            <a:xfrm>
              <a:off x="1776600" y="0"/>
              <a:ext cx="199080" cy="83160"/>
            </a:xfrm>
            <a:custGeom>
              <a:avLst/>
              <a:gdLst/>
              <a:ahLst/>
              <a:rect l="l" t="t" r="r" b="b"/>
              <a:pathLst>
                <a:path w="4007" h="1685">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style>
            <a:lnRef idx="0"/>
            <a:fillRef idx="0"/>
            <a:effectRef idx="0"/>
            <a:fontRef idx="minor"/>
          </p:style>
        </p:sp>
        <p:sp>
          <p:nvSpPr>
            <p:cNvPr id="291" name="CustomShape 144"/>
            <p:cNvSpPr/>
            <p:nvPr/>
          </p:nvSpPr>
          <p:spPr>
            <a:xfrm>
              <a:off x="365760" y="204840"/>
              <a:ext cx="46440" cy="32760"/>
            </a:xfrm>
            <a:custGeom>
              <a:avLst/>
              <a:gdLst/>
              <a:ahLst/>
              <a:rect l="l" t="t" r="r" b="b"/>
              <a:pathLst>
                <a:path w="944" h="67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style>
            <a:lnRef idx="0"/>
            <a:fillRef idx="0"/>
            <a:effectRef idx="0"/>
            <a:fontRef idx="minor"/>
          </p:style>
        </p:sp>
        <p:sp>
          <p:nvSpPr>
            <p:cNvPr id="292" name="CustomShape 145"/>
            <p:cNvSpPr/>
            <p:nvPr/>
          </p:nvSpPr>
          <p:spPr>
            <a:xfrm>
              <a:off x="322200" y="157680"/>
              <a:ext cx="125280" cy="118440"/>
            </a:xfrm>
            <a:custGeom>
              <a:avLst/>
              <a:gdLst/>
              <a:ahLst/>
              <a:rect l="l" t="t" r="r" b="b"/>
              <a:pathLst>
                <a:path w="2527" h="2391">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style>
            <a:lnRef idx="0"/>
            <a:fillRef idx="0"/>
            <a:effectRef idx="0"/>
            <a:fontRef idx="minor"/>
          </p:style>
        </p:sp>
        <p:sp>
          <p:nvSpPr>
            <p:cNvPr id="293" name="CustomShape 146"/>
            <p:cNvSpPr/>
            <p:nvPr/>
          </p:nvSpPr>
          <p:spPr>
            <a:xfrm>
              <a:off x="270000" y="335520"/>
              <a:ext cx="29520" cy="42840"/>
            </a:xfrm>
            <a:custGeom>
              <a:avLst/>
              <a:gdLst/>
              <a:ahLst/>
              <a:rect l="l" t="t" r="r" b="b"/>
              <a:pathLst>
                <a:path w="607" h="876">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style>
            <a:lnRef idx="0"/>
            <a:fillRef idx="0"/>
            <a:effectRef idx="0"/>
            <a:fontRef idx="minor"/>
          </p:style>
        </p:sp>
        <p:sp>
          <p:nvSpPr>
            <p:cNvPr id="294" name="CustomShape 147"/>
            <p:cNvSpPr/>
            <p:nvPr/>
          </p:nvSpPr>
          <p:spPr>
            <a:xfrm>
              <a:off x="182880" y="159480"/>
              <a:ext cx="121680" cy="133560"/>
            </a:xfrm>
            <a:custGeom>
              <a:avLst/>
              <a:gdLst/>
              <a:ahLst/>
              <a:rect l="l" t="t" r="r" b="b"/>
              <a:pathLst>
                <a:path w="2459" h="2694">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style>
            <a:lnRef idx="0"/>
            <a:fillRef idx="0"/>
            <a:effectRef idx="0"/>
            <a:fontRef idx="minor"/>
          </p:style>
        </p:sp>
        <p:sp>
          <p:nvSpPr>
            <p:cNvPr id="295" name="CustomShape 148"/>
            <p:cNvSpPr/>
            <p:nvPr/>
          </p:nvSpPr>
          <p:spPr>
            <a:xfrm>
              <a:off x="481320" y="466200"/>
              <a:ext cx="37800" cy="37800"/>
            </a:xfrm>
            <a:custGeom>
              <a:avLst/>
              <a:gdLst/>
              <a:ahLst/>
              <a:rect l="l" t="t" r="r" b="b"/>
              <a:pathLst>
                <a:path w="775" h="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style>
            <a:lnRef idx="0"/>
            <a:fillRef idx="0"/>
            <a:effectRef idx="0"/>
            <a:fontRef idx="minor"/>
          </p:style>
        </p:sp>
        <p:sp>
          <p:nvSpPr>
            <p:cNvPr id="296" name="CustomShape 149"/>
            <p:cNvSpPr/>
            <p:nvPr/>
          </p:nvSpPr>
          <p:spPr>
            <a:xfrm>
              <a:off x="462960" y="150840"/>
              <a:ext cx="126720" cy="120240"/>
            </a:xfrm>
            <a:custGeom>
              <a:avLst/>
              <a:gdLst/>
              <a:ahLst/>
              <a:rect l="l" t="t" r="r" b="b"/>
              <a:pathLst>
                <a:path w="2559" h="2425">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style>
            <a:lnRef idx="0"/>
            <a:fillRef idx="0"/>
            <a:effectRef idx="0"/>
            <a:fontRef idx="minor"/>
          </p:style>
        </p:sp>
        <p:sp>
          <p:nvSpPr>
            <p:cNvPr id="297" name="CustomShape 150"/>
            <p:cNvSpPr/>
            <p:nvPr/>
          </p:nvSpPr>
          <p:spPr>
            <a:xfrm>
              <a:off x="513360" y="199800"/>
              <a:ext cx="31320" cy="37800"/>
            </a:xfrm>
            <a:custGeom>
              <a:avLst/>
              <a:gdLst/>
              <a:ahLst/>
              <a:rect l="l" t="t" r="r" b="b"/>
              <a:pathLst>
                <a:path w="640" h="775">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style>
            <a:lnRef idx="0"/>
            <a:fillRef idx="0"/>
            <a:effectRef idx="0"/>
            <a:fontRef idx="minor"/>
          </p:style>
        </p:sp>
        <p:sp>
          <p:nvSpPr>
            <p:cNvPr id="298" name="CustomShape 151"/>
            <p:cNvSpPr/>
            <p:nvPr/>
          </p:nvSpPr>
          <p:spPr>
            <a:xfrm>
              <a:off x="404280" y="337320"/>
              <a:ext cx="29520" cy="42840"/>
            </a:xfrm>
            <a:custGeom>
              <a:avLst/>
              <a:gdLst/>
              <a:ahLst/>
              <a:rect l="l" t="t" r="r" b="b"/>
              <a:pathLst>
                <a:path w="607" h="876">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style>
            <a:lnRef idx="0"/>
            <a:fillRef idx="0"/>
            <a:effectRef idx="0"/>
            <a:fontRef idx="minor"/>
          </p:style>
        </p:sp>
        <p:sp>
          <p:nvSpPr>
            <p:cNvPr id="299" name="CustomShape 152"/>
            <p:cNvSpPr/>
            <p:nvPr/>
          </p:nvSpPr>
          <p:spPr>
            <a:xfrm>
              <a:off x="355680" y="291960"/>
              <a:ext cx="121680" cy="120240"/>
            </a:xfrm>
            <a:custGeom>
              <a:avLst/>
              <a:gdLst/>
              <a:ahLst/>
              <a:rect l="l" t="t" r="r" b="b"/>
              <a:pathLst>
                <a:path w="2459" h="2426">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style>
            <a:lnRef idx="0"/>
            <a:fillRef idx="0"/>
            <a:effectRef idx="0"/>
            <a:fontRef idx="minor"/>
          </p:style>
        </p:sp>
        <p:sp>
          <p:nvSpPr>
            <p:cNvPr id="300" name="CustomShape 153"/>
            <p:cNvSpPr/>
            <p:nvPr/>
          </p:nvSpPr>
          <p:spPr>
            <a:xfrm>
              <a:off x="249840" y="0"/>
              <a:ext cx="9360" cy="16200"/>
            </a:xfrm>
            <a:custGeom>
              <a:avLst/>
              <a:gdLst/>
              <a:ahLst/>
              <a:rect l="l" t="t" r="r" b="b"/>
              <a:pathLst>
                <a:path w="203" h="338">
                  <a:moveTo>
                    <a:pt x="0" y="1"/>
                  </a:moveTo>
                  <a:lnTo>
                    <a:pt x="68" y="270"/>
                  </a:lnTo>
                  <a:lnTo>
                    <a:pt x="101" y="304"/>
                  </a:lnTo>
                  <a:lnTo>
                    <a:pt x="135" y="337"/>
                  </a:lnTo>
                  <a:lnTo>
                    <a:pt x="202" y="304"/>
                  </a:lnTo>
                  <a:lnTo>
                    <a:pt x="202" y="236"/>
                  </a:lnTo>
                  <a:lnTo>
                    <a:pt x="202" y="1"/>
                  </a:lnTo>
                  <a:close/>
                </a:path>
              </a:pathLst>
            </a:custGeom>
            <a:solidFill>
              <a:srgbClr val="bdd1d3"/>
            </a:solidFill>
            <a:ln>
              <a:noFill/>
            </a:ln>
          </p:spPr>
          <p:style>
            <a:lnRef idx="0"/>
            <a:fillRef idx="0"/>
            <a:effectRef idx="0"/>
            <a:fontRef idx="minor"/>
          </p:style>
        </p:sp>
        <p:sp>
          <p:nvSpPr>
            <p:cNvPr id="301" name="CustomShape 154"/>
            <p:cNvSpPr/>
            <p:nvPr/>
          </p:nvSpPr>
          <p:spPr>
            <a:xfrm>
              <a:off x="0" y="33480"/>
              <a:ext cx="83160" cy="130320"/>
            </a:xfrm>
            <a:custGeom>
              <a:avLst/>
              <a:gdLst/>
              <a:ahLst/>
              <a:rect l="l" t="t" r="r" b="b"/>
              <a:pathLst>
                <a:path w="1685" h="2627">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style>
            <a:lnRef idx="0"/>
            <a:fillRef idx="0"/>
            <a:effectRef idx="0"/>
            <a:fontRef idx="minor"/>
          </p:style>
        </p:sp>
        <p:sp>
          <p:nvSpPr>
            <p:cNvPr id="302" name="CustomShape 155"/>
            <p:cNvSpPr/>
            <p:nvPr/>
          </p:nvSpPr>
          <p:spPr>
            <a:xfrm>
              <a:off x="0" y="233280"/>
              <a:ext cx="52920" cy="42840"/>
            </a:xfrm>
            <a:custGeom>
              <a:avLst/>
              <a:gdLst/>
              <a:ahLst/>
              <a:rect l="l" t="t" r="r" b="b"/>
              <a:pathLst>
                <a:path w="1079" h="876">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style>
            <a:lnRef idx="0"/>
            <a:fillRef idx="0"/>
            <a:effectRef idx="0"/>
            <a:fontRef idx="minor"/>
          </p:style>
        </p:sp>
        <p:sp>
          <p:nvSpPr>
            <p:cNvPr id="303" name="CustomShape 156"/>
            <p:cNvSpPr/>
            <p:nvPr/>
          </p:nvSpPr>
          <p:spPr>
            <a:xfrm>
              <a:off x="293760" y="80640"/>
              <a:ext cx="37800" cy="44640"/>
            </a:xfrm>
            <a:custGeom>
              <a:avLst/>
              <a:gdLst/>
              <a:ahLst/>
              <a:rect l="l" t="t" r="r" b="b"/>
              <a:pathLst>
                <a:path w="775" h="91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style>
            <a:lnRef idx="0"/>
            <a:fillRef idx="0"/>
            <a:effectRef idx="0"/>
            <a:fontRef idx="minor"/>
          </p:style>
        </p:sp>
        <p:sp>
          <p:nvSpPr>
            <p:cNvPr id="304" name="CustomShape 157"/>
            <p:cNvSpPr/>
            <p:nvPr/>
          </p:nvSpPr>
          <p:spPr>
            <a:xfrm>
              <a:off x="241560" y="25200"/>
              <a:ext cx="126720" cy="120240"/>
            </a:xfrm>
            <a:custGeom>
              <a:avLst/>
              <a:gdLst/>
              <a:ahLst/>
              <a:rect l="l" t="t" r="r" b="b"/>
              <a:pathLst>
                <a:path w="2560" h="2425">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style>
            <a:lnRef idx="0"/>
            <a:fillRef idx="0"/>
            <a:effectRef idx="0"/>
            <a:fontRef idx="minor"/>
          </p:style>
        </p:sp>
        <p:sp>
          <p:nvSpPr>
            <p:cNvPr id="305" name="CustomShape 158"/>
            <p:cNvSpPr/>
            <p:nvPr/>
          </p:nvSpPr>
          <p:spPr>
            <a:xfrm>
              <a:off x="520200" y="196200"/>
              <a:ext cx="26280" cy="9360"/>
            </a:xfrm>
            <a:custGeom>
              <a:avLst/>
              <a:gdLst/>
              <a:ahLst/>
              <a:rect l="l" t="t" r="r" b="b"/>
              <a:pathLst>
                <a:path w="540" h="203">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style>
            <a:lnRef idx="0"/>
            <a:fillRef idx="0"/>
            <a:effectRef idx="0"/>
            <a:fontRef idx="minor"/>
          </p:style>
        </p:sp>
        <p:sp>
          <p:nvSpPr>
            <p:cNvPr id="306" name="CustomShape 159"/>
            <p:cNvSpPr/>
            <p:nvPr/>
          </p:nvSpPr>
          <p:spPr>
            <a:xfrm>
              <a:off x="0" y="0"/>
              <a:ext cx="91440" cy="26280"/>
            </a:xfrm>
            <a:custGeom>
              <a:avLst/>
              <a:gdLst/>
              <a:ahLst/>
              <a:rect l="l" t="t" r="r" b="b"/>
              <a:pathLst>
                <a:path w="1853" h="54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style>
            <a:lnRef idx="0"/>
            <a:fillRef idx="0"/>
            <a:effectRef idx="0"/>
            <a:fontRef idx="minor"/>
          </p:style>
        </p:sp>
        <p:sp>
          <p:nvSpPr>
            <p:cNvPr id="307" name="CustomShape 160"/>
            <p:cNvSpPr/>
            <p:nvPr/>
          </p:nvSpPr>
          <p:spPr>
            <a:xfrm>
              <a:off x="0" y="305280"/>
              <a:ext cx="202320" cy="120240"/>
            </a:xfrm>
            <a:custGeom>
              <a:avLst/>
              <a:gdLst/>
              <a:ahLst/>
              <a:rect l="l" t="t" r="r" b="b"/>
              <a:pathLst>
                <a:path w="4075" h="242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style>
            <a:lnRef idx="0"/>
            <a:fillRef idx="0"/>
            <a:effectRef idx="0"/>
            <a:fontRef idx="minor"/>
          </p:style>
        </p:sp>
        <p:sp>
          <p:nvSpPr>
            <p:cNvPr id="308" name="CustomShape 161"/>
            <p:cNvSpPr/>
            <p:nvPr/>
          </p:nvSpPr>
          <p:spPr>
            <a:xfrm>
              <a:off x="100800" y="32040"/>
              <a:ext cx="125280" cy="116640"/>
            </a:xfrm>
            <a:custGeom>
              <a:avLst/>
              <a:gdLst/>
              <a:ahLst/>
              <a:rect l="l" t="t" r="r" b="b"/>
              <a:pathLst>
                <a:path w="2526" h="2358">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style>
            <a:lnRef idx="0"/>
            <a:fillRef idx="0"/>
            <a:effectRef idx="0"/>
            <a:fontRef idx="minor"/>
          </p:style>
        </p:sp>
        <p:sp>
          <p:nvSpPr>
            <p:cNvPr id="309" name="CustomShape 162"/>
            <p:cNvSpPr/>
            <p:nvPr/>
          </p:nvSpPr>
          <p:spPr>
            <a:xfrm>
              <a:off x="226440" y="201240"/>
              <a:ext cx="39600" cy="49680"/>
            </a:xfrm>
            <a:custGeom>
              <a:avLst/>
              <a:gdLst/>
              <a:ahLst/>
              <a:rect l="l" t="t" r="r" b="b"/>
              <a:pathLst>
                <a:path w="809" h="1011">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style>
            <a:lnRef idx="0"/>
            <a:fillRef idx="0"/>
            <a:effectRef idx="0"/>
            <a:fontRef idx="minor"/>
          </p:style>
        </p:sp>
        <p:sp>
          <p:nvSpPr>
            <p:cNvPr id="310" name="CustomShape 163"/>
            <p:cNvSpPr/>
            <p:nvPr/>
          </p:nvSpPr>
          <p:spPr>
            <a:xfrm>
              <a:off x="0" y="164520"/>
              <a:ext cx="163800" cy="126720"/>
            </a:xfrm>
            <a:custGeom>
              <a:avLst/>
              <a:gdLst/>
              <a:ahLst/>
              <a:rect l="l" t="t" r="r" b="b"/>
              <a:pathLst>
                <a:path w="3301" h="2559">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style>
            <a:lnRef idx="0"/>
            <a:fillRef idx="0"/>
            <a:effectRef idx="0"/>
            <a:fontRef idx="minor"/>
          </p:style>
        </p:sp>
        <p:sp>
          <p:nvSpPr>
            <p:cNvPr id="311" name="CustomShape 164"/>
            <p:cNvSpPr/>
            <p:nvPr/>
          </p:nvSpPr>
          <p:spPr>
            <a:xfrm>
              <a:off x="1098720" y="307080"/>
              <a:ext cx="27720" cy="37800"/>
            </a:xfrm>
            <a:custGeom>
              <a:avLst/>
              <a:gdLst/>
              <a:ahLst/>
              <a:rect l="l" t="t" r="r" b="b"/>
              <a:pathLst>
                <a:path w="573" h="776">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style>
            <a:lnRef idx="0"/>
            <a:fillRef idx="0"/>
            <a:effectRef idx="0"/>
            <a:fontRef idx="minor"/>
          </p:style>
        </p:sp>
        <p:sp>
          <p:nvSpPr>
            <p:cNvPr id="312" name="CustomShape 165"/>
            <p:cNvSpPr/>
            <p:nvPr/>
          </p:nvSpPr>
          <p:spPr>
            <a:xfrm>
              <a:off x="1236240" y="0"/>
              <a:ext cx="110160" cy="105120"/>
            </a:xfrm>
            <a:custGeom>
              <a:avLst/>
              <a:gdLst/>
              <a:ahLst/>
              <a:rect l="l" t="t" r="r" b="b"/>
              <a:pathLst>
                <a:path w="2223" h="2122">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style>
            <a:lnRef idx="0"/>
            <a:fillRef idx="0"/>
            <a:effectRef idx="0"/>
            <a:fontRef idx="minor"/>
          </p:style>
        </p:sp>
        <p:sp>
          <p:nvSpPr>
            <p:cNvPr id="313" name="CustomShape 166"/>
            <p:cNvSpPr/>
            <p:nvPr/>
          </p:nvSpPr>
          <p:spPr>
            <a:xfrm>
              <a:off x="1212840" y="169560"/>
              <a:ext cx="11160" cy="34560"/>
            </a:xfrm>
            <a:custGeom>
              <a:avLst/>
              <a:gdLst/>
              <a:ahLst/>
              <a:rect l="l" t="t" r="r" b="b"/>
              <a:pathLst>
                <a:path w="237" h="708">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style>
            <a:lnRef idx="0"/>
            <a:fillRef idx="0"/>
            <a:effectRef idx="0"/>
            <a:fontRef idx="minor"/>
          </p:style>
        </p:sp>
        <p:sp>
          <p:nvSpPr>
            <p:cNvPr id="314" name="CustomShape 167"/>
            <p:cNvSpPr/>
            <p:nvPr/>
          </p:nvSpPr>
          <p:spPr>
            <a:xfrm>
              <a:off x="1055160" y="263520"/>
              <a:ext cx="121680" cy="120240"/>
            </a:xfrm>
            <a:custGeom>
              <a:avLst/>
              <a:gdLst/>
              <a:ahLst/>
              <a:rect l="l" t="t" r="r" b="b"/>
              <a:pathLst>
                <a:path w="2459" h="2425">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style>
            <a:lnRef idx="0"/>
            <a:fillRef idx="0"/>
            <a:effectRef idx="0"/>
            <a:fontRef idx="minor"/>
          </p:style>
        </p:sp>
        <p:sp>
          <p:nvSpPr>
            <p:cNvPr id="315" name="CustomShape 168"/>
            <p:cNvSpPr/>
            <p:nvPr/>
          </p:nvSpPr>
          <p:spPr>
            <a:xfrm>
              <a:off x="1303560" y="124200"/>
              <a:ext cx="16200" cy="115200"/>
            </a:xfrm>
            <a:custGeom>
              <a:avLst/>
              <a:gdLst/>
              <a:ahLst/>
              <a:rect l="l" t="t" r="r" b="b"/>
              <a:pathLst>
                <a:path w="338" h="2324">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style>
            <a:lnRef idx="0"/>
            <a:fillRef idx="0"/>
            <a:effectRef idx="0"/>
            <a:fontRef idx="minor"/>
          </p:style>
        </p:sp>
        <p:sp>
          <p:nvSpPr>
            <p:cNvPr id="316" name="CustomShape 169"/>
            <p:cNvSpPr/>
            <p:nvPr/>
          </p:nvSpPr>
          <p:spPr>
            <a:xfrm>
              <a:off x="1283400" y="526680"/>
              <a:ext cx="135360" cy="14400"/>
            </a:xfrm>
            <a:custGeom>
              <a:avLst/>
              <a:gdLst/>
              <a:ahLst/>
              <a:rect l="l" t="t" r="r" b="b"/>
              <a:pathLst>
                <a:path w="2728" h="304">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style>
            <a:lnRef idx="0"/>
            <a:fillRef idx="0"/>
            <a:effectRef idx="0"/>
            <a:fontRef idx="minor"/>
          </p:style>
        </p:sp>
        <p:sp>
          <p:nvSpPr>
            <p:cNvPr id="317" name="CustomShape 170"/>
            <p:cNvSpPr/>
            <p:nvPr/>
          </p:nvSpPr>
          <p:spPr>
            <a:xfrm>
              <a:off x="1283400" y="390960"/>
              <a:ext cx="115200" cy="120240"/>
            </a:xfrm>
            <a:custGeom>
              <a:avLst/>
              <a:gdLst/>
              <a:ahLst/>
              <a:rect l="l" t="t" r="r" b="b"/>
              <a:pathLst>
                <a:path w="2324" h="2425">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style>
            <a:lnRef idx="0"/>
            <a:fillRef idx="0"/>
            <a:effectRef idx="0"/>
            <a:fontRef idx="minor"/>
          </p:style>
        </p:sp>
        <p:sp>
          <p:nvSpPr>
            <p:cNvPr id="318" name="CustomShape 171"/>
            <p:cNvSpPr/>
            <p:nvPr/>
          </p:nvSpPr>
          <p:spPr>
            <a:xfrm>
              <a:off x="993240" y="401040"/>
              <a:ext cx="125280" cy="118440"/>
            </a:xfrm>
            <a:custGeom>
              <a:avLst/>
              <a:gdLst/>
              <a:ahLst/>
              <a:rect l="l" t="t" r="r" b="b"/>
              <a:pathLst>
                <a:path w="2526" h="2391">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style>
            <a:lnRef idx="0"/>
            <a:fillRef idx="0"/>
            <a:effectRef idx="0"/>
            <a:fontRef idx="minor"/>
          </p:style>
        </p:sp>
        <p:sp>
          <p:nvSpPr>
            <p:cNvPr id="319" name="CustomShape 172"/>
            <p:cNvSpPr/>
            <p:nvPr/>
          </p:nvSpPr>
          <p:spPr>
            <a:xfrm>
              <a:off x="1441080" y="112320"/>
              <a:ext cx="126720" cy="120240"/>
            </a:xfrm>
            <a:custGeom>
              <a:avLst/>
              <a:gdLst/>
              <a:ahLst/>
              <a:rect l="l" t="t" r="r" b="b"/>
              <a:pathLst>
                <a:path w="2560" h="2425">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style>
            <a:lnRef idx="0"/>
            <a:fillRef idx="0"/>
            <a:effectRef idx="0"/>
            <a:fontRef idx="minor"/>
          </p:style>
        </p:sp>
        <p:sp>
          <p:nvSpPr>
            <p:cNvPr id="320" name="CustomShape 173"/>
            <p:cNvSpPr/>
            <p:nvPr/>
          </p:nvSpPr>
          <p:spPr>
            <a:xfrm>
              <a:off x="1274760" y="396000"/>
              <a:ext cx="16200" cy="116640"/>
            </a:xfrm>
            <a:custGeom>
              <a:avLst/>
              <a:gdLst/>
              <a:ahLst/>
              <a:rect l="l" t="t" r="r" b="b"/>
              <a:pathLst>
                <a:path w="338" h="235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style>
            <a:lnRef idx="0"/>
            <a:fillRef idx="0"/>
            <a:effectRef idx="0"/>
            <a:fontRef idx="minor"/>
          </p:style>
        </p:sp>
        <p:sp>
          <p:nvSpPr>
            <p:cNvPr id="321" name="CustomShape 174"/>
            <p:cNvSpPr/>
            <p:nvPr/>
          </p:nvSpPr>
          <p:spPr>
            <a:xfrm>
              <a:off x="520200" y="15120"/>
              <a:ext cx="126720" cy="118440"/>
            </a:xfrm>
            <a:custGeom>
              <a:avLst/>
              <a:gdLst/>
              <a:ahLst/>
              <a:rect l="l" t="t" r="r" b="b"/>
              <a:pathLst>
                <a:path w="2560" h="2392">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style>
            <a:lnRef idx="0"/>
            <a:fillRef idx="0"/>
            <a:effectRef idx="0"/>
            <a:fontRef idx="minor"/>
          </p:style>
        </p:sp>
        <p:sp>
          <p:nvSpPr>
            <p:cNvPr id="322" name="CustomShape 175"/>
            <p:cNvSpPr/>
            <p:nvPr/>
          </p:nvSpPr>
          <p:spPr>
            <a:xfrm>
              <a:off x="1311840" y="416160"/>
              <a:ext cx="44640" cy="24480"/>
            </a:xfrm>
            <a:custGeom>
              <a:avLst/>
              <a:gdLst/>
              <a:ahLst/>
              <a:rect l="l" t="t" r="r" b="b"/>
              <a:pathLst>
                <a:path w="910" h="506">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style>
            <a:lnRef idx="0"/>
            <a:fillRef idx="0"/>
            <a:effectRef idx="0"/>
            <a:fontRef idx="minor"/>
          </p:style>
        </p:sp>
        <p:sp>
          <p:nvSpPr>
            <p:cNvPr id="323" name="CustomShape 176"/>
            <p:cNvSpPr/>
            <p:nvPr/>
          </p:nvSpPr>
          <p:spPr>
            <a:xfrm>
              <a:off x="682920" y="323640"/>
              <a:ext cx="34560" cy="51480"/>
            </a:xfrm>
            <a:custGeom>
              <a:avLst/>
              <a:gdLst/>
              <a:ahLst/>
              <a:rect l="l" t="t" r="r" b="b"/>
              <a:pathLst>
                <a:path w="708" h="1045">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style>
            <a:lnRef idx="0"/>
            <a:fillRef idx="0"/>
            <a:effectRef idx="0"/>
            <a:fontRef idx="minor"/>
          </p:style>
        </p:sp>
        <p:sp>
          <p:nvSpPr>
            <p:cNvPr id="324" name="CustomShape 177"/>
            <p:cNvSpPr/>
            <p:nvPr/>
          </p:nvSpPr>
          <p:spPr>
            <a:xfrm>
              <a:off x="565200" y="72000"/>
              <a:ext cx="37800" cy="42840"/>
            </a:xfrm>
            <a:custGeom>
              <a:avLst/>
              <a:gdLst/>
              <a:ahLst/>
              <a:rect l="l" t="t" r="r" b="b"/>
              <a:pathLst>
                <a:path w="776" h="8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style>
            <a:lnRef idx="0"/>
            <a:fillRef idx="0"/>
            <a:effectRef idx="0"/>
            <a:fontRef idx="minor"/>
          </p:style>
        </p:sp>
        <p:sp>
          <p:nvSpPr>
            <p:cNvPr id="325" name="CustomShape 178"/>
            <p:cNvSpPr/>
            <p:nvPr/>
          </p:nvSpPr>
          <p:spPr>
            <a:xfrm>
              <a:off x="775080" y="275040"/>
              <a:ext cx="110160" cy="121680"/>
            </a:xfrm>
            <a:custGeom>
              <a:avLst/>
              <a:gdLst/>
              <a:ahLst/>
              <a:rect l="l" t="t" r="r" b="b"/>
              <a:pathLst>
                <a:path w="2223" h="2459">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style>
            <a:lnRef idx="0"/>
            <a:fillRef idx="0"/>
            <a:effectRef idx="0"/>
            <a:fontRef idx="minor"/>
          </p:style>
        </p:sp>
        <p:sp>
          <p:nvSpPr>
            <p:cNvPr id="326" name="CustomShape 179"/>
            <p:cNvSpPr/>
            <p:nvPr/>
          </p:nvSpPr>
          <p:spPr>
            <a:xfrm>
              <a:off x="604080" y="152640"/>
              <a:ext cx="14400" cy="115200"/>
            </a:xfrm>
            <a:custGeom>
              <a:avLst/>
              <a:gdLst/>
              <a:ahLst/>
              <a:rect l="l" t="t" r="r" b="b"/>
              <a:pathLst>
                <a:path w="304" h="232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style>
            <a:lnRef idx="0"/>
            <a:fillRef idx="0"/>
            <a:effectRef idx="0"/>
            <a:fontRef idx="minor"/>
          </p:style>
        </p:sp>
        <p:sp>
          <p:nvSpPr>
            <p:cNvPr id="327" name="CustomShape 180"/>
            <p:cNvSpPr/>
            <p:nvPr/>
          </p:nvSpPr>
          <p:spPr>
            <a:xfrm>
              <a:off x="632520" y="276840"/>
              <a:ext cx="128520" cy="125280"/>
            </a:xfrm>
            <a:custGeom>
              <a:avLst/>
              <a:gdLst/>
              <a:ahLst/>
              <a:rect l="l" t="t" r="r" b="b"/>
              <a:pathLst>
                <a:path w="2594" h="2527">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style>
            <a:lnRef idx="0"/>
            <a:fillRef idx="0"/>
            <a:effectRef idx="0"/>
            <a:fontRef idx="minor"/>
          </p:style>
        </p:sp>
        <p:sp>
          <p:nvSpPr>
            <p:cNvPr id="328" name="CustomShape 181"/>
            <p:cNvSpPr/>
            <p:nvPr/>
          </p:nvSpPr>
          <p:spPr>
            <a:xfrm>
              <a:off x="966240" y="318600"/>
              <a:ext cx="37800" cy="34560"/>
            </a:xfrm>
            <a:custGeom>
              <a:avLst/>
              <a:gdLst/>
              <a:ahLst/>
              <a:rect l="l" t="t" r="r" b="b"/>
              <a:pathLst>
                <a:path w="775" h="708">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style>
            <a:lnRef idx="0"/>
            <a:fillRef idx="0"/>
            <a:effectRef idx="0"/>
            <a:fontRef idx="minor"/>
          </p:style>
        </p:sp>
        <p:sp>
          <p:nvSpPr>
            <p:cNvPr id="329" name="CustomShape 182"/>
            <p:cNvSpPr/>
            <p:nvPr/>
          </p:nvSpPr>
          <p:spPr>
            <a:xfrm>
              <a:off x="818640" y="318600"/>
              <a:ext cx="49680" cy="44640"/>
            </a:xfrm>
            <a:custGeom>
              <a:avLst/>
              <a:gdLst/>
              <a:ahLst/>
              <a:rect l="l" t="t" r="r" b="b"/>
              <a:pathLst>
                <a:path w="1011" h="91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style>
            <a:lnRef idx="0"/>
            <a:fillRef idx="0"/>
            <a:effectRef idx="0"/>
            <a:fontRef idx="minor"/>
          </p:style>
        </p:sp>
        <p:sp>
          <p:nvSpPr>
            <p:cNvPr id="330" name="CustomShape 183"/>
            <p:cNvSpPr/>
            <p:nvPr/>
          </p:nvSpPr>
          <p:spPr>
            <a:xfrm>
              <a:off x="1040040" y="446040"/>
              <a:ext cx="37800" cy="32760"/>
            </a:xfrm>
            <a:custGeom>
              <a:avLst/>
              <a:gdLst/>
              <a:ahLst/>
              <a:rect l="l" t="t" r="r" b="b"/>
              <a:pathLst>
                <a:path w="776" h="674">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style>
            <a:lnRef idx="0"/>
            <a:fillRef idx="0"/>
            <a:effectRef idx="0"/>
            <a:fontRef idx="minor"/>
          </p:style>
        </p:sp>
        <p:sp>
          <p:nvSpPr>
            <p:cNvPr id="331" name="CustomShape 184"/>
            <p:cNvSpPr/>
            <p:nvPr/>
          </p:nvSpPr>
          <p:spPr>
            <a:xfrm>
              <a:off x="912600" y="268560"/>
              <a:ext cx="128520" cy="120240"/>
            </a:xfrm>
            <a:custGeom>
              <a:avLst/>
              <a:gdLst/>
              <a:ahLst/>
              <a:rect l="l" t="t" r="r" b="b"/>
              <a:pathLst>
                <a:path w="2593" h="2425">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style>
            <a:lnRef idx="0"/>
            <a:fillRef idx="0"/>
            <a:effectRef idx="0"/>
            <a:fontRef idx="minor"/>
          </p:style>
        </p:sp>
      </p:grpSp>
      <p:sp>
        <p:nvSpPr>
          <p:cNvPr id="332" name="PlaceHolder 18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33" name="PlaceHolder 18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6f7"/>
        </a:solidFill>
      </p:bgPr>
    </p:bg>
    <p:spTree>
      <p:nvGrpSpPr>
        <p:cNvPr id="1" name=""/>
        <p:cNvGrpSpPr/>
        <p:nvPr/>
      </p:nvGrpSpPr>
      <p:grpSpPr>
        <a:xfrm>
          <a:off x="0" y="0"/>
          <a:ext cx="0" cy="0"/>
          <a:chOff x="0" y="0"/>
          <a:chExt cx="0" cy="0"/>
        </a:xfrm>
      </p:grpSpPr>
      <p:grpSp>
        <p:nvGrpSpPr>
          <p:cNvPr id="370" name="Group 1"/>
          <p:cNvGrpSpPr/>
          <p:nvPr/>
        </p:nvGrpSpPr>
        <p:grpSpPr>
          <a:xfrm>
            <a:off x="1841400" y="4540680"/>
            <a:ext cx="1109880" cy="612000"/>
            <a:chOff x="1841400" y="4540680"/>
            <a:chExt cx="1109880" cy="612000"/>
          </a:xfrm>
        </p:grpSpPr>
        <p:sp>
          <p:nvSpPr>
            <p:cNvPr id="371" name="CustomShape 2"/>
            <p:cNvSpPr/>
            <p:nvPr/>
          </p:nvSpPr>
          <p:spPr>
            <a:xfrm>
              <a:off x="1841400" y="4540680"/>
              <a:ext cx="1109880" cy="611640"/>
            </a:xfrm>
            <a:custGeom>
              <a:avLst/>
              <a:gdLst/>
              <a:ahLst/>
              <a:rect l="l" t="t" r="r" b="b"/>
              <a:pathLst>
                <a:path w="22289" h="1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style>
            <a:lnRef idx="0"/>
            <a:fillRef idx="0"/>
            <a:effectRef idx="0"/>
            <a:fontRef idx="minor"/>
          </p:style>
        </p:sp>
        <p:sp>
          <p:nvSpPr>
            <p:cNvPr id="372" name="CustomShape 3"/>
            <p:cNvSpPr/>
            <p:nvPr/>
          </p:nvSpPr>
          <p:spPr>
            <a:xfrm>
              <a:off x="1896840" y="4589280"/>
              <a:ext cx="470520" cy="375120"/>
            </a:xfrm>
            <a:custGeom>
              <a:avLst/>
              <a:gdLst/>
              <a:ahLst/>
              <a:rect l="l" t="t" r="r" b="b"/>
              <a:pathLst>
                <a:path w="9461" h="7543">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style>
            <a:lnRef idx="0"/>
            <a:fillRef idx="0"/>
            <a:effectRef idx="0"/>
            <a:fontRef idx="minor"/>
          </p:style>
        </p:sp>
        <p:sp>
          <p:nvSpPr>
            <p:cNvPr id="373" name="CustomShape 4"/>
            <p:cNvSpPr/>
            <p:nvPr/>
          </p:nvSpPr>
          <p:spPr>
            <a:xfrm>
              <a:off x="2463840" y="4780800"/>
              <a:ext cx="426960" cy="371880"/>
            </a:xfrm>
            <a:custGeom>
              <a:avLst/>
              <a:gdLst/>
              <a:ahLst/>
              <a:rect l="l" t="t" r="r" b="b"/>
              <a:pathLst>
                <a:path w="8586" h="7475">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style>
            <a:lnRef idx="0"/>
            <a:fillRef idx="0"/>
            <a:effectRef idx="0"/>
            <a:fontRef idx="minor"/>
          </p:style>
        </p:sp>
      </p:grpSp>
      <p:grpSp>
        <p:nvGrpSpPr>
          <p:cNvPr id="374" name="Group 5"/>
          <p:cNvGrpSpPr/>
          <p:nvPr/>
        </p:nvGrpSpPr>
        <p:grpSpPr>
          <a:xfrm>
            <a:off x="342360" y="4183560"/>
            <a:ext cx="368280" cy="727200"/>
            <a:chOff x="342360" y="4183560"/>
            <a:chExt cx="368280" cy="727200"/>
          </a:xfrm>
        </p:grpSpPr>
        <p:sp>
          <p:nvSpPr>
            <p:cNvPr id="375" name="CustomShape 6"/>
            <p:cNvSpPr/>
            <p:nvPr/>
          </p:nvSpPr>
          <p:spPr>
            <a:xfrm>
              <a:off x="385920" y="4691880"/>
              <a:ext cx="76680" cy="210600"/>
            </a:xfrm>
            <a:custGeom>
              <a:avLst/>
              <a:gdLst/>
              <a:ahLst/>
              <a:rect l="l" t="t" r="r" b="b"/>
              <a:pathLst>
                <a:path w="1550" h="4243">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style>
            <a:lnRef idx="0"/>
            <a:fillRef idx="0"/>
            <a:effectRef idx="0"/>
            <a:fontRef idx="minor"/>
          </p:style>
        </p:sp>
        <p:sp>
          <p:nvSpPr>
            <p:cNvPr id="376" name="CustomShape 7"/>
            <p:cNvSpPr/>
            <p:nvPr/>
          </p:nvSpPr>
          <p:spPr>
            <a:xfrm>
              <a:off x="560160" y="4300920"/>
              <a:ext cx="128520" cy="83160"/>
            </a:xfrm>
            <a:custGeom>
              <a:avLst/>
              <a:gdLst/>
              <a:ahLst/>
              <a:rect l="l" t="t" r="r" b="b"/>
              <a:pathLst>
                <a:path w="2594" h="1685">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style>
            <a:lnRef idx="0"/>
            <a:fillRef idx="0"/>
            <a:effectRef idx="0"/>
            <a:fontRef idx="minor"/>
          </p:style>
        </p:sp>
        <p:sp>
          <p:nvSpPr>
            <p:cNvPr id="377" name="CustomShape 8"/>
            <p:cNvSpPr/>
            <p:nvPr/>
          </p:nvSpPr>
          <p:spPr>
            <a:xfrm>
              <a:off x="342360" y="4183560"/>
              <a:ext cx="368280" cy="727200"/>
            </a:xfrm>
            <a:custGeom>
              <a:avLst/>
              <a:gdLst/>
              <a:ahLst/>
              <a:rect l="l" t="t" r="r" b="b"/>
              <a:pathLst>
                <a:path w="7407" h="14613">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style>
            <a:lnRef idx="0"/>
            <a:fillRef idx="0"/>
            <a:effectRef idx="0"/>
            <a:fontRef idx="minor"/>
          </p:style>
        </p:sp>
      </p:grpSp>
      <p:grpSp>
        <p:nvGrpSpPr>
          <p:cNvPr id="378" name="Group 9"/>
          <p:cNvGrpSpPr/>
          <p:nvPr/>
        </p:nvGrpSpPr>
        <p:grpSpPr>
          <a:xfrm>
            <a:off x="0" y="1233000"/>
            <a:ext cx="453960" cy="816120"/>
            <a:chOff x="0" y="1233000"/>
            <a:chExt cx="453960" cy="816120"/>
          </a:xfrm>
        </p:grpSpPr>
        <p:sp>
          <p:nvSpPr>
            <p:cNvPr id="379" name="CustomShape 10"/>
            <p:cNvSpPr/>
            <p:nvPr/>
          </p:nvSpPr>
          <p:spPr>
            <a:xfrm>
              <a:off x="0" y="1283400"/>
              <a:ext cx="390240" cy="599760"/>
            </a:xfrm>
            <a:custGeom>
              <a:avLst/>
              <a:gdLst/>
              <a:ahLst/>
              <a:rect l="l" t="t" r="r" b="b"/>
              <a:pathLst>
                <a:path w="7846" h="12054">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style>
            <a:lnRef idx="0"/>
            <a:fillRef idx="0"/>
            <a:effectRef idx="0"/>
            <a:fontRef idx="minor"/>
          </p:style>
        </p:sp>
        <p:sp>
          <p:nvSpPr>
            <p:cNvPr id="380" name="CustomShape 11"/>
            <p:cNvSpPr/>
            <p:nvPr/>
          </p:nvSpPr>
          <p:spPr>
            <a:xfrm>
              <a:off x="0" y="1233000"/>
              <a:ext cx="438840" cy="68040"/>
            </a:xfrm>
            <a:custGeom>
              <a:avLst/>
              <a:gdLst/>
              <a:ahLst/>
              <a:rect l="l" t="t" r="r" b="b"/>
              <a:pathLst>
                <a:path w="8822" h="138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style>
            <a:lnRef idx="0"/>
            <a:fillRef idx="0"/>
            <a:effectRef idx="0"/>
            <a:fontRef idx="minor"/>
          </p:style>
        </p:sp>
        <p:sp>
          <p:nvSpPr>
            <p:cNvPr id="381" name="CustomShape 12"/>
            <p:cNvSpPr/>
            <p:nvPr/>
          </p:nvSpPr>
          <p:spPr>
            <a:xfrm>
              <a:off x="0" y="1284840"/>
              <a:ext cx="453960" cy="764280"/>
            </a:xfrm>
            <a:custGeom>
              <a:avLst/>
              <a:gdLst/>
              <a:ahLst/>
              <a:rect l="l" t="t" r="r" b="b"/>
              <a:pathLst>
                <a:path w="9125" h="15354">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style>
            <a:lnRef idx="0"/>
            <a:fillRef idx="0"/>
            <a:effectRef idx="0"/>
            <a:fontRef idx="minor"/>
          </p:style>
        </p:sp>
      </p:grpSp>
      <p:grpSp>
        <p:nvGrpSpPr>
          <p:cNvPr id="382" name="Group 13"/>
          <p:cNvGrpSpPr/>
          <p:nvPr/>
        </p:nvGrpSpPr>
        <p:grpSpPr>
          <a:xfrm>
            <a:off x="0" y="3072960"/>
            <a:ext cx="729000" cy="1046160"/>
            <a:chOff x="0" y="3072960"/>
            <a:chExt cx="729000" cy="1046160"/>
          </a:xfrm>
        </p:grpSpPr>
        <p:sp>
          <p:nvSpPr>
            <p:cNvPr id="383" name="CustomShape 14"/>
            <p:cNvSpPr/>
            <p:nvPr/>
          </p:nvSpPr>
          <p:spPr>
            <a:xfrm>
              <a:off x="0" y="3072960"/>
              <a:ext cx="729000" cy="1046160"/>
            </a:xfrm>
            <a:custGeom>
              <a:avLst/>
              <a:gdLst/>
              <a:ahLst/>
              <a:rect l="l" t="t" r="r" b="b"/>
              <a:pathLst>
                <a:path w="14647" h="2101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style>
            <a:lnRef idx="0"/>
            <a:fillRef idx="0"/>
            <a:effectRef idx="0"/>
            <a:fontRef idx="minor"/>
          </p:style>
        </p:sp>
        <p:sp>
          <p:nvSpPr>
            <p:cNvPr id="384" name="CustomShape 15"/>
            <p:cNvSpPr/>
            <p:nvPr/>
          </p:nvSpPr>
          <p:spPr>
            <a:xfrm>
              <a:off x="0" y="3264120"/>
              <a:ext cx="678600" cy="685440"/>
            </a:xfrm>
            <a:custGeom>
              <a:avLst/>
              <a:gdLst/>
              <a:ahLst/>
              <a:rect l="l" t="t" r="r" b="b"/>
              <a:pathLst>
                <a:path w="13637" h="13771">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style>
            <a:lnRef idx="0"/>
            <a:fillRef idx="0"/>
            <a:effectRef idx="0"/>
            <a:fontRef idx="minor"/>
          </p:style>
        </p:sp>
        <p:sp>
          <p:nvSpPr>
            <p:cNvPr id="385" name="CustomShape 16"/>
            <p:cNvSpPr/>
            <p:nvPr/>
          </p:nvSpPr>
          <p:spPr>
            <a:xfrm>
              <a:off x="0" y="3314520"/>
              <a:ext cx="465840" cy="579600"/>
            </a:xfrm>
            <a:custGeom>
              <a:avLst/>
              <a:gdLst/>
              <a:ahLst/>
              <a:rect l="l" t="t" r="r" b="b"/>
              <a:pathLst>
                <a:path w="9361" h="1165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style>
            <a:lnRef idx="0"/>
            <a:fillRef idx="0"/>
            <a:effectRef idx="0"/>
            <a:fontRef idx="minor"/>
          </p:style>
        </p:sp>
      </p:grpSp>
      <p:grpSp>
        <p:nvGrpSpPr>
          <p:cNvPr id="386" name="Group 17"/>
          <p:cNvGrpSpPr/>
          <p:nvPr/>
        </p:nvGrpSpPr>
        <p:grpSpPr>
          <a:xfrm>
            <a:off x="5945040" y="0"/>
            <a:ext cx="2523960" cy="759240"/>
            <a:chOff x="5945040" y="0"/>
            <a:chExt cx="2523960" cy="759240"/>
          </a:xfrm>
        </p:grpSpPr>
        <p:sp>
          <p:nvSpPr>
            <p:cNvPr id="387" name="CustomShape 18"/>
            <p:cNvSpPr/>
            <p:nvPr/>
          </p:nvSpPr>
          <p:spPr>
            <a:xfrm>
              <a:off x="8046720" y="102240"/>
              <a:ext cx="111600" cy="9360"/>
            </a:xfrm>
            <a:custGeom>
              <a:avLst/>
              <a:gdLst/>
              <a:ahLst/>
              <a:rect l="l" t="t" r="r" b="b"/>
              <a:pathLst>
                <a:path w="2257" h="203">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style>
            <a:lnRef idx="0"/>
            <a:fillRef idx="0"/>
            <a:effectRef idx="0"/>
            <a:fontRef idx="minor"/>
          </p:style>
        </p:sp>
        <p:sp>
          <p:nvSpPr>
            <p:cNvPr id="388" name="CustomShape 19"/>
            <p:cNvSpPr/>
            <p:nvPr/>
          </p:nvSpPr>
          <p:spPr>
            <a:xfrm>
              <a:off x="7696080" y="0"/>
              <a:ext cx="537840" cy="319680"/>
            </a:xfrm>
            <a:custGeom>
              <a:avLst/>
              <a:gdLst/>
              <a:ahLst/>
              <a:rect l="l" t="t" r="r" b="b"/>
              <a:pathLst>
                <a:path w="10808" h="6432">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style>
            <a:lnRef idx="0"/>
            <a:fillRef idx="0"/>
            <a:effectRef idx="0"/>
            <a:fontRef idx="minor"/>
          </p:style>
        </p:sp>
        <p:sp>
          <p:nvSpPr>
            <p:cNvPr id="389" name="CustomShape 20"/>
            <p:cNvSpPr/>
            <p:nvPr/>
          </p:nvSpPr>
          <p:spPr>
            <a:xfrm>
              <a:off x="5945040" y="0"/>
              <a:ext cx="2523960" cy="759240"/>
            </a:xfrm>
            <a:custGeom>
              <a:avLst/>
              <a:gdLst/>
              <a:ahLst/>
              <a:rect l="l" t="t" r="r" b="b"/>
              <a:pathLst>
                <a:path w="50672" h="15253">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style>
            <a:lnRef idx="0"/>
            <a:fillRef idx="0"/>
            <a:effectRef idx="0"/>
            <a:fontRef idx="minor"/>
          </p:style>
        </p:sp>
        <p:sp>
          <p:nvSpPr>
            <p:cNvPr id="390" name="CustomShape 21"/>
            <p:cNvSpPr/>
            <p:nvPr/>
          </p:nvSpPr>
          <p:spPr>
            <a:xfrm>
              <a:off x="8024760" y="162720"/>
              <a:ext cx="116640" cy="17640"/>
            </a:xfrm>
            <a:custGeom>
              <a:avLst/>
              <a:gdLst/>
              <a:ahLst/>
              <a:rect l="l" t="t" r="r" b="b"/>
              <a:pathLst>
                <a:path w="2357" h="371">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style>
            <a:lnRef idx="0"/>
            <a:fillRef idx="0"/>
            <a:effectRef idx="0"/>
            <a:fontRef idx="minor"/>
          </p:style>
        </p:sp>
        <p:sp>
          <p:nvSpPr>
            <p:cNvPr id="391" name="CustomShape 22"/>
            <p:cNvSpPr/>
            <p:nvPr/>
          </p:nvSpPr>
          <p:spPr>
            <a:xfrm>
              <a:off x="7721280" y="362520"/>
              <a:ext cx="212400" cy="71280"/>
            </a:xfrm>
            <a:custGeom>
              <a:avLst/>
              <a:gdLst/>
              <a:ahLst/>
              <a:rect l="l" t="t" r="r" b="b"/>
              <a:pathLst>
                <a:path w="4276" h="1448">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style>
            <a:lnRef idx="0"/>
            <a:fillRef idx="0"/>
            <a:effectRef idx="0"/>
            <a:fontRef idx="minor"/>
          </p:style>
        </p:sp>
        <p:sp>
          <p:nvSpPr>
            <p:cNvPr id="392" name="CustomShape 23"/>
            <p:cNvSpPr/>
            <p:nvPr/>
          </p:nvSpPr>
          <p:spPr>
            <a:xfrm>
              <a:off x="7721280" y="432720"/>
              <a:ext cx="145440" cy="49680"/>
            </a:xfrm>
            <a:custGeom>
              <a:avLst/>
              <a:gdLst/>
              <a:ahLst/>
              <a:rect l="l" t="t" r="r" b="b"/>
              <a:pathLst>
                <a:path w="2930" h="1011">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style>
            <a:lnRef idx="0"/>
            <a:fillRef idx="0"/>
            <a:effectRef idx="0"/>
            <a:fontRef idx="minor"/>
          </p:style>
        </p:sp>
        <p:sp>
          <p:nvSpPr>
            <p:cNvPr id="393" name="CustomShape 24"/>
            <p:cNvSpPr/>
            <p:nvPr/>
          </p:nvSpPr>
          <p:spPr>
            <a:xfrm>
              <a:off x="7711200" y="337320"/>
              <a:ext cx="185400" cy="42840"/>
            </a:xfrm>
            <a:custGeom>
              <a:avLst/>
              <a:gdLst/>
              <a:ahLst/>
              <a:rect l="l" t="t" r="r" b="b"/>
              <a:pathLst>
                <a:path w="3738" h="876">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style>
            <a:lnRef idx="0"/>
            <a:fillRef idx="0"/>
            <a:effectRef idx="0"/>
            <a:fontRef idx="minor"/>
          </p:style>
        </p:sp>
        <p:sp>
          <p:nvSpPr>
            <p:cNvPr id="394" name="CustomShape 25"/>
            <p:cNvSpPr/>
            <p:nvPr/>
          </p:nvSpPr>
          <p:spPr>
            <a:xfrm>
              <a:off x="6500160" y="0"/>
              <a:ext cx="52920" cy="289440"/>
            </a:xfrm>
            <a:custGeom>
              <a:avLst/>
              <a:gdLst/>
              <a:ahLst/>
              <a:rect l="l" t="t" r="r" b="b"/>
              <a:pathLst>
                <a:path w="1079" h="5826">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style>
            <a:lnRef idx="0"/>
            <a:fillRef idx="0"/>
            <a:effectRef idx="0"/>
            <a:fontRef idx="minor"/>
          </p:style>
        </p:sp>
      </p:grpSp>
      <p:grpSp>
        <p:nvGrpSpPr>
          <p:cNvPr id="395" name="Group 26"/>
          <p:cNvGrpSpPr/>
          <p:nvPr/>
        </p:nvGrpSpPr>
        <p:grpSpPr>
          <a:xfrm>
            <a:off x="8506440" y="1564200"/>
            <a:ext cx="636840" cy="1130040"/>
            <a:chOff x="8506440" y="1564200"/>
            <a:chExt cx="636840" cy="1130040"/>
          </a:xfrm>
        </p:grpSpPr>
        <p:sp>
          <p:nvSpPr>
            <p:cNvPr id="396" name="CustomShape 27"/>
            <p:cNvSpPr/>
            <p:nvPr/>
          </p:nvSpPr>
          <p:spPr>
            <a:xfrm>
              <a:off x="8553240" y="1674720"/>
              <a:ext cx="589680" cy="900000"/>
            </a:xfrm>
            <a:custGeom>
              <a:avLst/>
              <a:gdLst/>
              <a:ahLst/>
              <a:rect l="l" t="t" r="r" b="b"/>
              <a:pathLst>
                <a:path w="11852" h="18081">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style>
            <a:lnRef idx="0"/>
            <a:fillRef idx="0"/>
            <a:effectRef idx="0"/>
            <a:fontRef idx="minor"/>
          </p:style>
        </p:sp>
        <p:sp>
          <p:nvSpPr>
            <p:cNvPr id="397" name="CustomShape 28"/>
            <p:cNvSpPr/>
            <p:nvPr/>
          </p:nvSpPr>
          <p:spPr>
            <a:xfrm>
              <a:off x="8814960" y="2587320"/>
              <a:ext cx="64800" cy="46440"/>
            </a:xfrm>
            <a:custGeom>
              <a:avLst/>
              <a:gdLst/>
              <a:ahLst/>
              <a:rect l="l" t="t" r="r" b="b"/>
              <a:pathLst>
                <a:path w="1314" h="943">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style>
            <a:lnRef idx="0"/>
            <a:fillRef idx="0"/>
            <a:effectRef idx="0"/>
            <a:fontRef idx="minor"/>
          </p:style>
        </p:sp>
        <p:sp>
          <p:nvSpPr>
            <p:cNvPr id="398" name="CustomShape 29"/>
            <p:cNvSpPr/>
            <p:nvPr/>
          </p:nvSpPr>
          <p:spPr>
            <a:xfrm>
              <a:off x="8565120" y="1681560"/>
              <a:ext cx="34560" cy="34560"/>
            </a:xfrm>
            <a:custGeom>
              <a:avLst/>
              <a:gdLst/>
              <a:ahLst/>
              <a:rect l="l" t="t" r="r" b="b"/>
              <a:pathLst>
                <a:path w="708" h="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style>
            <a:lnRef idx="0"/>
            <a:fillRef idx="0"/>
            <a:effectRef idx="0"/>
            <a:fontRef idx="minor"/>
          </p:style>
        </p:sp>
        <p:sp>
          <p:nvSpPr>
            <p:cNvPr id="399" name="CustomShape 30"/>
            <p:cNvSpPr/>
            <p:nvPr/>
          </p:nvSpPr>
          <p:spPr>
            <a:xfrm>
              <a:off x="8811720" y="2609280"/>
              <a:ext cx="16200" cy="29520"/>
            </a:xfrm>
            <a:custGeom>
              <a:avLst/>
              <a:gdLst/>
              <a:ahLst/>
              <a:rect l="l" t="t" r="r" b="b"/>
              <a:pathLst>
                <a:path w="338" h="607">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style>
            <a:lnRef idx="0"/>
            <a:fillRef idx="0"/>
            <a:effectRef idx="0"/>
            <a:fontRef idx="minor"/>
          </p:style>
        </p:sp>
        <p:sp>
          <p:nvSpPr>
            <p:cNvPr id="400" name="CustomShape 31"/>
            <p:cNvSpPr/>
            <p:nvPr/>
          </p:nvSpPr>
          <p:spPr>
            <a:xfrm>
              <a:off x="8694360" y="1634400"/>
              <a:ext cx="105120" cy="39600"/>
            </a:xfrm>
            <a:custGeom>
              <a:avLst/>
              <a:gdLst/>
              <a:ahLst/>
              <a:rect l="l" t="t" r="r" b="b"/>
              <a:pathLst>
                <a:path w="2123" h="809">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style>
            <a:lnRef idx="0"/>
            <a:fillRef idx="0"/>
            <a:effectRef idx="0"/>
            <a:fontRef idx="minor"/>
          </p:style>
        </p:sp>
        <p:sp>
          <p:nvSpPr>
            <p:cNvPr id="401" name="CustomShape 32"/>
            <p:cNvSpPr/>
            <p:nvPr/>
          </p:nvSpPr>
          <p:spPr>
            <a:xfrm>
              <a:off x="8927280" y="2535480"/>
              <a:ext cx="151920" cy="79920"/>
            </a:xfrm>
            <a:custGeom>
              <a:avLst/>
              <a:gdLst/>
              <a:ahLst/>
              <a:rect l="l" t="t" r="r" b="b"/>
              <a:pathLst>
                <a:path w="3065" h="1617">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style>
            <a:lnRef idx="0"/>
            <a:fillRef idx="0"/>
            <a:effectRef idx="0"/>
            <a:fontRef idx="minor"/>
          </p:style>
        </p:sp>
        <p:sp>
          <p:nvSpPr>
            <p:cNvPr id="402" name="CustomShape 33"/>
            <p:cNvSpPr/>
            <p:nvPr/>
          </p:nvSpPr>
          <p:spPr>
            <a:xfrm>
              <a:off x="8506440" y="1564200"/>
              <a:ext cx="636840" cy="1130040"/>
            </a:xfrm>
            <a:custGeom>
              <a:avLst/>
              <a:gdLst/>
              <a:ahLst/>
              <a:rect l="l" t="t" r="r" b="b"/>
              <a:pathLst>
                <a:path w="12794" h="22693">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style>
            <a:lnRef idx="0"/>
            <a:fillRef idx="0"/>
            <a:effectRef idx="0"/>
            <a:fontRef idx="minor"/>
          </p:style>
        </p:sp>
        <p:sp>
          <p:nvSpPr>
            <p:cNvPr id="403" name="CustomShape 34"/>
            <p:cNvSpPr/>
            <p:nvPr/>
          </p:nvSpPr>
          <p:spPr>
            <a:xfrm>
              <a:off x="8881920" y="1611000"/>
              <a:ext cx="21240" cy="19440"/>
            </a:xfrm>
            <a:custGeom>
              <a:avLst/>
              <a:gdLst/>
              <a:ahLst/>
              <a:rect l="l" t="t" r="r" b="b"/>
              <a:pathLst>
                <a:path w="439" h="405">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style>
            <a:lnRef idx="0"/>
            <a:fillRef idx="0"/>
            <a:effectRef idx="0"/>
            <a:fontRef idx="minor"/>
          </p:style>
        </p:sp>
      </p:grpSp>
      <p:grpSp>
        <p:nvGrpSpPr>
          <p:cNvPr id="404" name="Group 35"/>
          <p:cNvGrpSpPr/>
          <p:nvPr/>
        </p:nvGrpSpPr>
        <p:grpSpPr>
          <a:xfrm>
            <a:off x="7464600" y="3618360"/>
            <a:ext cx="1678680" cy="1534320"/>
            <a:chOff x="7464600" y="3618360"/>
            <a:chExt cx="1678680" cy="1534320"/>
          </a:xfrm>
        </p:grpSpPr>
        <p:sp>
          <p:nvSpPr>
            <p:cNvPr id="405" name="CustomShape 36"/>
            <p:cNvSpPr/>
            <p:nvPr/>
          </p:nvSpPr>
          <p:spPr>
            <a:xfrm>
              <a:off x="8283240" y="4958640"/>
              <a:ext cx="609840" cy="194040"/>
            </a:xfrm>
            <a:custGeom>
              <a:avLst/>
              <a:gdLst/>
              <a:ahLst/>
              <a:rect l="l" t="t" r="r" b="b"/>
              <a:pathLst>
                <a:path w="12256" h="390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style>
            <a:lnRef idx="0"/>
            <a:fillRef idx="0"/>
            <a:effectRef idx="0"/>
            <a:fontRef idx="minor"/>
          </p:style>
        </p:sp>
        <p:sp>
          <p:nvSpPr>
            <p:cNvPr id="406" name="CustomShape 37"/>
            <p:cNvSpPr/>
            <p:nvPr/>
          </p:nvSpPr>
          <p:spPr>
            <a:xfrm>
              <a:off x="7605720" y="4691880"/>
              <a:ext cx="113400" cy="106560"/>
            </a:xfrm>
            <a:custGeom>
              <a:avLst/>
              <a:gdLst/>
              <a:ahLst/>
              <a:rect l="l" t="t" r="r" b="b"/>
              <a:pathLst>
                <a:path w="2290" h="2156">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style>
            <a:lnRef idx="0"/>
            <a:fillRef idx="0"/>
            <a:effectRef idx="0"/>
            <a:fontRef idx="minor"/>
          </p:style>
        </p:sp>
        <p:sp>
          <p:nvSpPr>
            <p:cNvPr id="407" name="CustomShape 38"/>
            <p:cNvSpPr/>
            <p:nvPr/>
          </p:nvSpPr>
          <p:spPr>
            <a:xfrm>
              <a:off x="7464600" y="4493880"/>
              <a:ext cx="780840" cy="658440"/>
            </a:xfrm>
            <a:custGeom>
              <a:avLst/>
              <a:gdLst/>
              <a:ahLst/>
              <a:rect l="l" t="t" r="r" b="b"/>
              <a:pathLst>
                <a:path w="15690" h="13232">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style>
            <a:lnRef idx="0"/>
            <a:fillRef idx="0"/>
            <a:effectRef idx="0"/>
            <a:fontRef idx="minor"/>
          </p:style>
        </p:sp>
        <p:sp>
          <p:nvSpPr>
            <p:cNvPr id="408" name="CustomShape 39"/>
            <p:cNvSpPr/>
            <p:nvPr/>
          </p:nvSpPr>
          <p:spPr>
            <a:xfrm>
              <a:off x="8947440" y="5069160"/>
              <a:ext cx="195480" cy="83160"/>
            </a:xfrm>
            <a:custGeom>
              <a:avLst/>
              <a:gdLst/>
              <a:ahLst/>
              <a:rect l="l" t="t" r="r" b="b"/>
              <a:pathLst>
                <a:path w="3940" h="1684">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style>
            <a:lnRef idx="0"/>
            <a:fillRef idx="0"/>
            <a:effectRef idx="0"/>
            <a:fontRef idx="minor"/>
          </p:style>
        </p:sp>
        <p:sp>
          <p:nvSpPr>
            <p:cNvPr id="409" name="CustomShape 40"/>
            <p:cNvSpPr/>
            <p:nvPr/>
          </p:nvSpPr>
          <p:spPr>
            <a:xfrm>
              <a:off x="7516800" y="4597920"/>
              <a:ext cx="44640" cy="42840"/>
            </a:xfrm>
            <a:custGeom>
              <a:avLst/>
              <a:gdLst/>
              <a:ahLst/>
              <a:rect l="l" t="t" r="r" b="b"/>
              <a:pathLst>
                <a:path w="910" h="877">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style>
            <a:lnRef idx="0"/>
            <a:fillRef idx="0"/>
            <a:effectRef idx="0"/>
            <a:fontRef idx="minor"/>
          </p:style>
        </p:sp>
        <p:sp>
          <p:nvSpPr>
            <p:cNvPr id="410" name="CustomShape 41"/>
            <p:cNvSpPr/>
            <p:nvPr/>
          </p:nvSpPr>
          <p:spPr>
            <a:xfrm>
              <a:off x="7733160" y="4067640"/>
              <a:ext cx="1410120" cy="868320"/>
            </a:xfrm>
            <a:custGeom>
              <a:avLst/>
              <a:gdLst/>
              <a:ahLst/>
              <a:rect l="l" t="t" r="r" b="b"/>
              <a:pathLst>
                <a:path w="28315" h="17441">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style>
            <a:lnRef idx="0"/>
            <a:fillRef idx="0"/>
            <a:effectRef idx="0"/>
            <a:fontRef idx="minor"/>
          </p:style>
        </p:sp>
        <p:sp>
          <p:nvSpPr>
            <p:cNvPr id="411" name="CustomShape 42"/>
            <p:cNvSpPr/>
            <p:nvPr/>
          </p:nvSpPr>
          <p:spPr>
            <a:xfrm>
              <a:off x="7791840" y="4151520"/>
              <a:ext cx="27720" cy="29520"/>
            </a:xfrm>
            <a:custGeom>
              <a:avLst/>
              <a:gdLst/>
              <a:ahLst/>
              <a:rect l="l" t="t" r="r" b="b"/>
              <a:pathLst>
                <a:path w="573" h="607">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style>
            <a:lnRef idx="0"/>
            <a:fillRef idx="0"/>
            <a:effectRef idx="0"/>
            <a:fontRef idx="minor"/>
          </p:style>
        </p:sp>
        <p:sp>
          <p:nvSpPr>
            <p:cNvPr id="412" name="CustomShape 43"/>
            <p:cNvSpPr/>
            <p:nvPr/>
          </p:nvSpPr>
          <p:spPr>
            <a:xfrm>
              <a:off x="8878680" y="4480560"/>
              <a:ext cx="133560" cy="130320"/>
            </a:xfrm>
            <a:custGeom>
              <a:avLst/>
              <a:gdLst/>
              <a:ahLst/>
              <a:rect l="l" t="t" r="r" b="b"/>
              <a:pathLst>
                <a:path w="2694" h="2627">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style>
            <a:lnRef idx="0"/>
            <a:fillRef idx="0"/>
            <a:effectRef idx="0"/>
            <a:fontRef idx="minor"/>
          </p:style>
        </p:sp>
        <p:sp>
          <p:nvSpPr>
            <p:cNvPr id="413" name="CustomShape 44"/>
            <p:cNvSpPr/>
            <p:nvPr/>
          </p:nvSpPr>
          <p:spPr>
            <a:xfrm>
              <a:off x="7840440" y="4250520"/>
              <a:ext cx="98280" cy="98280"/>
            </a:xfrm>
            <a:custGeom>
              <a:avLst/>
              <a:gdLst/>
              <a:ahLst/>
              <a:rect l="l" t="t" r="r" b="b"/>
              <a:pathLst>
                <a:path w="1988" h="1987">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style>
            <a:lnRef idx="0"/>
            <a:fillRef idx="0"/>
            <a:effectRef idx="0"/>
            <a:fontRef idx="minor"/>
          </p:style>
        </p:sp>
        <p:sp>
          <p:nvSpPr>
            <p:cNvPr id="414" name="CustomShape 45"/>
            <p:cNvSpPr/>
            <p:nvPr/>
          </p:nvSpPr>
          <p:spPr>
            <a:xfrm>
              <a:off x="8804880" y="3618360"/>
              <a:ext cx="338040" cy="838080"/>
            </a:xfrm>
            <a:custGeom>
              <a:avLst/>
              <a:gdLst/>
              <a:ahLst/>
              <a:rect l="l" t="t" r="r" b="b"/>
              <a:pathLst>
                <a:path w="6801" h="16835">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style>
            <a:lnRef idx="0"/>
            <a:fillRef idx="0"/>
            <a:effectRef idx="0"/>
            <a:fontRef idx="minor"/>
          </p:style>
        </p:sp>
      </p:grpSp>
      <p:grpSp>
        <p:nvGrpSpPr>
          <p:cNvPr id="415" name="Group 46"/>
          <p:cNvGrpSpPr/>
          <p:nvPr/>
        </p:nvGrpSpPr>
        <p:grpSpPr>
          <a:xfrm>
            <a:off x="7847280" y="3072960"/>
            <a:ext cx="597960" cy="594720"/>
            <a:chOff x="7847280" y="3072960"/>
            <a:chExt cx="597960" cy="594720"/>
          </a:xfrm>
        </p:grpSpPr>
        <p:sp>
          <p:nvSpPr>
            <p:cNvPr id="416" name="CustomShape 47"/>
            <p:cNvSpPr/>
            <p:nvPr/>
          </p:nvSpPr>
          <p:spPr>
            <a:xfrm>
              <a:off x="7847280" y="3072960"/>
              <a:ext cx="593280" cy="583200"/>
            </a:xfrm>
            <a:custGeom>
              <a:avLst/>
              <a:gdLst/>
              <a:ahLst/>
              <a:rect l="l" t="t" r="r" b="b"/>
              <a:pathLst>
                <a:path w="11919" h="11717">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style>
            <a:lnRef idx="0"/>
            <a:fillRef idx="0"/>
            <a:effectRef idx="0"/>
            <a:fontRef idx="minor"/>
          </p:style>
        </p:sp>
        <p:sp>
          <p:nvSpPr>
            <p:cNvPr id="417" name="CustomShape 48"/>
            <p:cNvSpPr/>
            <p:nvPr/>
          </p:nvSpPr>
          <p:spPr>
            <a:xfrm>
              <a:off x="8326800" y="3190320"/>
              <a:ext cx="118440" cy="477360"/>
            </a:xfrm>
            <a:custGeom>
              <a:avLst/>
              <a:gdLst/>
              <a:ahLst/>
              <a:rect l="l" t="t" r="r" b="b"/>
              <a:pathLst>
                <a:path w="2391" h="9596">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style>
            <a:lnRef idx="0"/>
            <a:fillRef idx="0"/>
            <a:effectRef idx="0"/>
            <a:fontRef idx="minor"/>
          </p:style>
        </p:sp>
      </p:grpSp>
      <p:grpSp>
        <p:nvGrpSpPr>
          <p:cNvPr id="418" name="Group 49"/>
          <p:cNvGrpSpPr/>
          <p:nvPr/>
        </p:nvGrpSpPr>
        <p:grpSpPr>
          <a:xfrm>
            <a:off x="2204280" y="105840"/>
            <a:ext cx="546120" cy="235800"/>
            <a:chOff x="2204280" y="105840"/>
            <a:chExt cx="546120" cy="235800"/>
          </a:xfrm>
        </p:grpSpPr>
        <p:sp>
          <p:nvSpPr>
            <p:cNvPr id="419" name="CustomShape 50"/>
            <p:cNvSpPr/>
            <p:nvPr/>
          </p:nvSpPr>
          <p:spPr>
            <a:xfrm>
              <a:off x="2242800" y="211320"/>
              <a:ext cx="32760" cy="19440"/>
            </a:xfrm>
            <a:custGeom>
              <a:avLst/>
              <a:gdLst/>
              <a:ahLst/>
              <a:rect l="l" t="t" r="r" b="b"/>
              <a:pathLst>
                <a:path w="675" h="40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style>
            <a:lnRef idx="0"/>
            <a:fillRef idx="0"/>
            <a:effectRef idx="0"/>
            <a:fontRef idx="minor"/>
          </p:style>
        </p:sp>
        <p:sp>
          <p:nvSpPr>
            <p:cNvPr id="420" name="CustomShape 51"/>
            <p:cNvSpPr/>
            <p:nvPr/>
          </p:nvSpPr>
          <p:spPr>
            <a:xfrm>
              <a:off x="2249640" y="176040"/>
              <a:ext cx="34560" cy="17640"/>
            </a:xfrm>
            <a:custGeom>
              <a:avLst/>
              <a:gdLst/>
              <a:ahLst/>
              <a:rect l="l" t="t" r="r" b="b"/>
              <a:pathLst>
                <a:path w="708" h="372">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style>
            <a:lnRef idx="0"/>
            <a:fillRef idx="0"/>
            <a:effectRef idx="0"/>
            <a:fontRef idx="minor"/>
          </p:style>
        </p:sp>
        <p:sp>
          <p:nvSpPr>
            <p:cNvPr id="421" name="CustomShape 52"/>
            <p:cNvSpPr/>
            <p:nvPr/>
          </p:nvSpPr>
          <p:spPr>
            <a:xfrm>
              <a:off x="2204280" y="105840"/>
              <a:ext cx="546120" cy="235800"/>
            </a:xfrm>
            <a:custGeom>
              <a:avLst/>
              <a:gdLst/>
              <a:ahLst/>
              <a:rect l="l" t="t" r="r" b="b"/>
              <a:pathLst>
                <a:path w="10977" h="4749">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style>
            <a:lnRef idx="0"/>
            <a:fillRef idx="0"/>
            <a:effectRef idx="0"/>
            <a:fontRef idx="minor"/>
          </p:style>
        </p:sp>
        <p:sp>
          <p:nvSpPr>
            <p:cNvPr id="422" name="CustomShape 53"/>
            <p:cNvSpPr/>
            <p:nvPr/>
          </p:nvSpPr>
          <p:spPr>
            <a:xfrm>
              <a:off x="2593440" y="174600"/>
              <a:ext cx="111600" cy="111600"/>
            </a:xfrm>
            <a:custGeom>
              <a:avLst/>
              <a:gdLst/>
              <a:ahLst/>
              <a:rect l="l" t="t" r="r" b="b"/>
              <a:pathLst>
                <a:path w="2257" h="2256">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style>
            <a:lnRef idx="0"/>
            <a:fillRef idx="0"/>
            <a:effectRef idx="0"/>
            <a:fontRef idx="minor"/>
          </p:style>
        </p:sp>
      </p:grpSp>
      <p:grpSp>
        <p:nvGrpSpPr>
          <p:cNvPr id="423" name="Group 54"/>
          <p:cNvGrpSpPr/>
          <p:nvPr/>
        </p:nvGrpSpPr>
        <p:grpSpPr>
          <a:xfrm>
            <a:off x="0" y="0"/>
            <a:ext cx="2049120" cy="772560"/>
            <a:chOff x="0" y="0"/>
            <a:chExt cx="2049120" cy="772560"/>
          </a:xfrm>
        </p:grpSpPr>
        <p:sp>
          <p:nvSpPr>
            <p:cNvPr id="424" name="CustomShape 55"/>
            <p:cNvSpPr/>
            <p:nvPr/>
          </p:nvSpPr>
          <p:spPr>
            <a:xfrm>
              <a:off x="1065240" y="176040"/>
              <a:ext cx="39600" cy="34560"/>
            </a:xfrm>
            <a:custGeom>
              <a:avLst/>
              <a:gdLst/>
              <a:ahLst/>
              <a:rect l="l" t="t" r="r" b="b"/>
              <a:pathLst>
                <a:path w="809" h="708">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style>
            <a:lnRef idx="0"/>
            <a:fillRef idx="0"/>
            <a:effectRef idx="0"/>
            <a:fontRef idx="minor"/>
          </p:style>
        </p:sp>
        <p:sp>
          <p:nvSpPr>
            <p:cNvPr id="425" name="CustomShape 56"/>
            <p:cNvSpPr/>
            <p:nvPr/>
          </p:nvSpPr>
          <p:spPr>
            <a:xfrm>
              <a:off x="1021680" y="129240"/>
              <a:ext cx="125280" cy="118440"/>
            </a:xfrm>
            <a:custGeom>
              <a:avLst/>
              <a:gdLst/>
              <a:ahLst/>
              <a:rect l="l" t="t" r="r" b="b"/>
              <a:pathLst>
                <a:path w="2526" h="2391">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style>
            <a:lnRef idx="0"/>
            <a:fillRef idx="0"/>
            <a:effectRef idx="0"/>
            <a:fontRef idx="minor"/>
          </p:style>
        </p:sp>
        <p:sp>
          <p:nvSpPr>
            <p:cNvPr id="426" name="CustomShape 57"/>
            <p:cNvSpPr/>
            <p:nvPr/>
          </p:nvSpPr>
          <p:spPr>
            <a:xfrm>
              <a:off x="1345320" y="164520"/>
              <a:ext cx="36360" cy="37800"/>
            </a:xfrm>
            <a:custGeom>
              <a:avLst/>
              <a:gdLst/>
              <a:ahLst/>
              <a:rect l="l" t="t" r="r" b="b"/>
              <a:pathLst>
                <a:path w="742" h="775">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style>
            <a:lnRef idx="0"/>
            <a:fillRef idx="0"/>
            <a:effectRef idx="0"/>
            <a:fontRef idx="minor"/>
          </p:style>
        </p:sp>
        <p:sp>
          <p:nvSpPr>
            <p:cNvPr id="427" name="CustomShape 58"/>
            <p:cNvSpPr/>
            <p:nvPr/>
          </p:nvSpPr>
          <p:spPr>
            <a:xfrm>
              <a:off x="1082160" y="0"/>
              <a:ext cx="16200" cy="113400"/>
            </a:xfrm>
            <a:custGeom>
              <a:avLst/>
              <a:gdLst/>
              <a:ahLst/>
              <a:rect l="l" t="t" r="r" b="b"/>
              <a:pathLst>
                <a:path w="338" h="2291">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style>
            <a:lnRef idx="0"/>
            <a:fillRef idx="0"/>
            <a:effectRef idx="0"/>
            <a:fontRef idx="minor"/>
          </p:style>
        </p:sp>
        <p:sp>
          <p:nvSpPr>
            <p:cNvPr id="428" name="CustomShape 59"/>
            <p:cNvSpPr/>
            <p:nvPr/>
          </p:nvSpPr>
          <p:spPr>
            <a:xfrm>
              <a:off x="1360440" y="0"/>
              <a:ext cx="123480" cy="110160"/>
            </a:xfrm>
            <a:custGeom>
              <a:avLst/>
              <a:gdLst/>
              <a:ahLst/>
              <a:rect l="l" t="t" r="r" b="b"/>
              <a:pathLst>
                <a:path w="2492" h="2223">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style>
            <a:lnRef idx="0"/>
            <a:fillRef idx="0"/>
            <a:effectRef idx="0"/>
            <a:fontRef idx="minor"/>
          </p:style>
        </p:sp>
        <p:sp>
          <p:nvSpPr>
            <p:cNvPr id="429" name="CustomShape 60"/>
            <p:cNvSpPr/>
            <p:nvPr/>
          </p:nvSpPr>
          <p:spPr>
            <a:xfrm>
              <a:off x="105840" y="0"/>
              <a:ext cx="123480" cy="22680"/>
            </a:xfrm>
            <a:custGeom>
              <a:avLst/>
              <a:gdLst/>
              <a:ahLst/>
              <a:rect l="l" t="t" r="r" b="b"/>
              <a:pathLst>
                <a:path w="2493" h="47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style>
            <a:lnRef idx="0"/>
            <a:fillRef idx="0"/>
            <a:effectRef idx="0"/>
            <a:fontRef idx="minor"/>
          </p:style>
        </p:sp>
        <p:sp>
          <p:nvSpPr>
            <p:cNvPr id="430" name="CustomShape 61"/>
            <p:cNvSpPr/>
            <p:nvPr/>
          </p:nvSpPr>
          <p:spPr>
            <a:xfrm>
              <a:off x="1311840" y="119160"/>
              <a:ext cx="115200" cy="118440"/>
            </a:xfrm>
            <a:custGeom>
              <a:avLst/>
              <a:gdLst/>
              <a:ahLst/>
              <a:rect l="l" t="t" r="r" b="b"/>
              <a:pathLst>
                <a:path w="2324" h="2391">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style>
            <a:lnRef idx="0"/>
            <a:fillRef idx="0"/>
            <a:effectRef idx="0"/>
            <a:fontRef idx="minor"/>
          </p:style>
        </p:sp>
        <p:sp>
          <p:nvSpPr>
            <p:cNvPr id="431" name="CustomShape 62"/>
            <p:cNvSpPr/>
            <p:nvPr/>
          </p:nvSpPr>
          <p:spPr>
            <a:xfrm>
              <a:off x="1276560" y="51840"/>
              <a:ext cx="29520" cy="32760"/>
            </a:xfrm>
            <a:custGeom>
              <a:avLst/>
              <a:gdLst/>
              <a:ahLst/>
              <a:rect l="l" t="t" r="r" b="b"/>
              <a:pathLst>
                <a:path w="607" h="674">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style>
            <a:lnRef idx="0"/>
            <a:fillRef idx="0"/>
            <a:effectRef idx="0"/>
            <a:fontRef idx="minor"/>
          </p:style>
        </p:sp>
        <p:sp>
          <p:nvSpPr>
            <p:cNvPr id="432" name="CustomShape 63"/>
            <p:cNvSpPr/>
            <p:nvPr/>
          </p:nvSpPr>
          <p:spPr>
            <a:xfrm>
              <a:off x="1090440" y="0"/>
              <a:ext cx="115200" cy="111600"/>
            </a:xfrm>
            <a:custGeom>
              <a:avLst/>
              <a:gdLst/>
              <a:ahLst/>
              <a:rect l="l" t="t" r="r" b="b"/>
              <a:pathLst>
                <a:path w="2325" h="2257">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style>
            <a:lnRef idx="0"/>
            <a:fillRef idx="0"/>
            <a:effectRef idx="0"/>
            <a:fontRef idx="minor"/>
          </p:style>
        </p:sp>
        <p:sp>
          <p:nvSpPr>
            <p:cNvPr id="433" name="CustomShape 64"/>
            <p:cNvSpPr/>
            <p:nvPr/>
          </p:nvSpPr>
          <p:spPr>
            <a:xfrm>
              <a:off x="1219680" y="0"/>
              <a:ext cx="16200" cy="103320"/>
            </a:xfrm>
            <a:custGeom>
              <a:avLst/>
              <a:gdLst/>
              <a:ahLst/>
              <a:rect l="l" t="t" r="r" b="b"/>
              <a:pathLst>
                <a:path w="338" h="2089">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style>
            <a:lnRef idx="0"/>
            <a:fillRef idx="0"/>
            <a:effectRef idx="0"/>
            <a:fontRef idx="minor"/>
          </p:style>
        </p:sp>
        <p:sp>
          <p:nvSpPr>
            <p:cNvPr id="434" name="CustomShape 65"/>
            <p:cNvSpPr/>
            <p:nvPr/>
          </p:nvSpPr>
          <p:spPr>
            <a:xfrm>
              <a:off x="1501200" y="0"/>
              <a:ext cx="123480" cy="93240"/>
            </a:xfrm>
            <a:custGeom>
              <a:avLst/>
              <a:gdLst/>
              <a:ahLst/>
              <a:rect l="l" t="t" r="r" b="b"/>
              <a:pathLst>
                <a:path w="2493" h="1887">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style>
            <a:lnRef idx="0"/>
            <a:fillRef idx="0"/>
            <a:effectRef idx="0"/>
            <a:fontRef idx="minor"/>
          </p:style>
        </p:sp>
        <p:sp>
          <p:nvSpPr>
            <p:cNvPr id="435" name="CustomShape 66"/>
            <p:cNvSpPr/>
            <p:nvPr/>
          </p:nvSpPr>
          <p:spPr>
            <a:xfrm>
              <a:off x="800280" y="3240"/>
              <a:ext cx="125280" cy="116640"/>
            </a:xfrm>
            <a:custGeom>
              <a:avLst/>
              <a:gdLst/>
              <a:ahLst/>
              <a:rect l="l" t="t" r="r" b="b"/>
              <a:pathLst>
                <a:path w="2526" h="2357">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style>
            <a:lnRef idx="0"/>
            <a:fillRef idx="0"/>
            <a:effectRef idx="0"/>
            <a:fontRef idx="minor"/>
          </p:style>
        </p:sp>
        <p:sp>
          <p:nvSpPr>
            <p:cNvPr id="436" name="CustomShape 67"/>
            <p:cNvSpPr/>
            <p:nvPr/>
          </p:nvSpPr>
          <p:spPr>
            <a:xfrm>
              <a:off x="993240" y="63720"/>
              <a:ext cx="21240" cy="34560"/>
            </a:xfrm>
            <a:custGeom>
              <a:avLst/>
              <a:gdLst/>
              <a:ahLst/>
              <a:rect l="l" t="t" r="r" b="b"/>
              <a:pathLst>
                <a:path w="438" h="70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style>
            <a:lnRef idx="0"/>
            <a:fillRef idx="0"/>
            <a:effectRef idx="0"/>
            <a:fontRef idx="minor"/>
          </p:style>
        </p:sp>
        <p:sp>
          <p:nvSpPr>
            <p:cNvPr id="437" name="CustomShape 68"/>
            <p:cNvSpPr/>
            <p:nvPr/>
          </p:nvSpPr>
          <p:spPr>
            <a:xfrm>
              <a:off x="853920" y="70560"/>
              <a:ext cx="27720" cy="34560"/>
            </a:xfrm>
            <a:custGeom>
              <a:avLst/>
              <a:gdLst/>
              <a:ahLst/>
              <a:rect l="l" t="t" r="r" b="b"/>
              <a:pathLst>
                <a:path w="574" h="708">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style>
            <a:lnRef idx="0"/>
            <a:fillRef idx="0"/>
            <a:effectRef idx="0"/>
            <a:fontRef idx="minor"/>
          </p:style>
        </p:sp>
        <p:sp>
          <p:nvSpPr>
            <p:cNvPr id="438" name="CustomShape 69"/>
            <p:cNvSpPr/>
            <p:nvPr/>
          </p:nvSpPr>
          <p:spPr>
            <a:xfrm>
              <a:off x="560160" y="0"/>
              <a:ext cx="19440" cy="360"/>
            </a:xfrm>
            <a:custGeom>
              <a:avLst/>
              <a:gdLst/>
              <a:ahLst/>
              <a:rect l="l" t="t" r="r" b="b"/>
              <a:pathLst>
                <a:path w="405" h="1">
                  <a:moveTo>
                    <a:pt x="405" y="1"/>
                  </a:moveTo>
                  <a:lnTo>
                    <a:pt x="1" y="1"/>
                  </a:lnTo>
                  <a:lnTo>
                    <a:pt x="1" y="1"/>
                  </a:lnTo>
                  <a:lnTo>
                    <a:pt x="405" y="1"/>
                  </a:lnTo>
                  <a:lnTo>
                    <a:pt x="405" y="1"/>
                  </a:lnTo>
                  <a:close/>
                </a:path>
              </a:pathLst>
            </a:custGeom>
            <a:solidFill>
              <a:srgbClr val="bdd1d3"/>
            </a:solidFill>
            <a:ln>
              <a:noFill/>
            </a:ln>
          </p:spPr>
          <p:style>
            <a:lnRef idx="0"/>
            <a:fillRef idx="0"/>
            <a:effectRef idx="0"/>
            <a:fontRef idx="minor"/>
          </p:style>
        </p:sp>
        <p:sp>
          <p:nvSpPr>
            <p:cNvPr id="439" name="CustomShape 70"/>
            <p:cNvSpPr/>
            <p:nvPr/>
          </p:nvSpPr>
          <p:spPr>
            <a:xfrm>
              <a:off x="382680" y="25200"/>
              <a:ext cx="14400" cy="116640"/>
            </a:xfrm>
            <a:custGeom>
              <a:avLst/>
              <a:gdLst/>
              <a:ahLst/>
              <a:rect l="l" t="t" r="r" b="b"/>
              <a:pathLst>
                <a:path w="304" h="2358">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style>
            <a:lnRef idx="0"/>
            <a:fillRef idx="0"/>
            <a:effectRef idx="0"/>
            <a:fontRef idx="minor"/>
          </p:style>
        </p:sp>
        <p:sp>
          <p:nvSpPr>
            <p:cNvPr id="440" name="CustomShape 71"/>
            <p:cNvSpPr/>
            <p:nvPr/>
          </p:nvSpPr>
          <p:spPr>
            <a:xfrm>
              <a:off x="1137240" y="58680"/>
              <a:ext cx="24480" cy="37800"/>
            </a:xfrm>
            <a:custGeom>
              <a:avLst/>
              <a:gdLst/>
              <a:ahLst/>
              <a:rect l="l" t="t" r="r" b="b"/>
              <a:pathLst>
                <a:path w="506" h="775">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style>
            <a:lnRef idx="0"/>
            <a:fillRef idx="0"/>
            <a:effectRef idx="0"/>
            <a:fontRef idx="minor"/>
          </p:style>
        </p:sp>
        <p:sp>
          <p:nvSpPr>
            <p:cNvPr id="441" name="CustomShape 72"/>
            <p:cNvSpPr/>
            <p:nvPr/>
          </p:nvSpPr>
          <p:spPr>
            <a:xfrm>
              <a:off x="409320" y="0"/>
              <a:ext cx="111600" cy="7920"/>
            </a:xfrm>
            <a:custGeom>
              <a:avLst/>
              <a:gdLst/>
              <a:ahLst/>
              <a:rect l="l" t="t" r="r" b="b"/>
              <a:pathLst>
                <a:path w="2257" h="17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style>
            <a:lnRef idx="0"/>
            <a:fillRef idx="0"/>
            <a:effectRef idx="0"/>
            <a:fontRef idx="minor"/>
          </p:style>
        </p:sp>
        <p:sp>
          <p:nvSpPr>
            <p:cNvPr id="442" name="CustomShape 73"/>
            <p:cNvSpPr/>
            <p:nvPr/>
          </p:nvSpPr>
          <p:spPr>
            <a:xfrm>
              <a:off x="660960" y="5040"/>
              <a:ext cx="123480" cy="133560"/>
            </a:xfrm>
            <a:custGeom>
              <a:avLst/>
              <a:gdLst/>
              <a:ahLst/>
              <a:rect l="l" t="t" r="r" b="b"/>
              <a:pathLst>
                <a:path w="2493" h="2695">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style>
            <a:lnRef idx="0"/>
            <a:fillRef idx="0"/>
            <a:effectRef idx="0"/>
            <a:fontRef idx="minor"/>
          </p:style>
        </p:sp>
        <p:sp>
          <p:nvSpPr>
            <p:cNvPr id="443" name="CustomShape 74"/>
            <p:cNvSpPr/>
            <p:nvPr/>
          </p:nvSpPr>
          <p:spPr>
            <a:xfrm>
              <a:off x="432720" y="75600"/>
              <a:ext cx="34560" cy="51480"/>
            </a:xfrm>
            <a:custGeom>
              <a:avLst/>
              <a:gdLst/>
              <a:ahLst/>
              <a:rect l="l" t="t" r="r" b="b"/>
              <a:pathLst>
                <a:path w="708" h="1045">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style>
            <a:lnRef idx="0"/>
            <a:fillRef idx="0"/>
            <a:effectRef idx="0"/>
            <a:fontRef idx="minor"/>
          </p:style>
        </p:sp>
        <p:sp>
          <p:nvSpPr>
            <p:cNvPr id="444" name="CustomShape 75"/>
            <p:cNvSpPr/>
            <p:nvPr/>
          </p:nvSpPr>
          <p:spPr>
            <a:xfrm>
              <a:off x="390960" y="20160"/>
              <a:ext cx="115200" cy="120240"/>
            </a:xfrm>
            <a:custGeom>
              <a:avLst/>
              <a:gdLst/>
              <a:ahLst/>
              <a:rect l="l" t="t" r="r" b="b"/>
              <a:pathLst>
                <a:path w="2324" h="2425">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style>
            <a:lnRef idx="0"/>
            <a:fillRef idx="0"/>
            <a:effectRef idx="0"/>
            <a:fontRef idx="minor"/>
          </p:style>
        </p:sp>
        <p:sp>
          <p:nvSpPr>
            <p:cNvPr id="445" name="CustomShape 76"/>
            <p:cNvSpPr/>
            <p:nvPr/>
          </p:nvSpPr>
          <p:spPr>
            <a:xfrm>
              <a:off x="540000" y="0"/>
              <a:ext cx="7920" cy="1080"/>
            </a:xfrm>
            <a:custGeom>
              <a:avLst/>
              <a:gdLst/>
              <a:ahLst/>
              <a:rect l="l" t="t" r="r" b="b"/>
              <a:pathLst>
                <a:path w="170" h="35">
                  <a:moveTo>
                    <a:pt x="1" y="1"/>
                  </a:moveTo>
                  <a:lnTo>
                    <a:pt x="35" y="34"/>
                  </a:lnTo>
                  <a:lnTo>
                    <a:pt x="136" y="34"/>
                  </a:lnTo>
                  <a:lnTo>
                    <a:pt x="169" y="1"/>
                  </a:lnTo>
                  <a:close/>
                </a:path>
              </a:pathLst>
            </a:custGeom>
            <a:solidFill>
              <a:srgbClr val="bdd1d3"/>
            </a:solidFill>
            <a:ln>
              <a:noFill/>
            </a:ln>
          </p:spPr>
          <p:style>
            <a:lnRef idx="0"/>
            <a:fillRef idx="0"/>
            <a:effectRef idx="0"/>
            <a:fontRef idx="minor"/>
          </p:style>
        </p:sp>
        <p:sp>
          <p:nvSpPr>
            <p:cNvPr id="446" name="CustomShape 77"/>
            <p:cNvSpPr/>
            <p:nvPr/>
          </p:nvSpPr>
          <p:spPr>
            <a:xfrm>
              <a:off x="882360" y="130680"/>
              <a:ext cx="123480" cy="133560"/>
            </a:xfrm>
            <a:custGeom>
              <a:avLst/>
              <a:gdLst/>
              <a:ahLst/>
              <a:rect l="l" t="t" r="r" b="b"/>
              <a:pathLst>
                <a:path w="2492" h="2695">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style>
            <a:lnRef idx="0"/>
            <a:fillRef idx="0"/>
            <a:effectRef idx="0"/>
            <a:fontRef idx="minor"/>
          </p:style>
        </p:sp>
        <p:sp>
          <p:nvSpPr>
            <p:cNvPr id="447" name="CustomShape 78"/>
            <p:cNvSpPr/>
            <p:nvPr/>
          </p:nvSpPr>
          <p:spPr>
            <a:xfrm>
              <a:off x="885600" y="276840"/>
              <a:ext cx="12600" cy="115200"/>
            </a:xfrm>
            <a:custGeom>
              <a:avLst/>
              <a:gdLst/>
              <a:ahLst/>
              <a:rect l="l" t="t" r="r" b="b"/>
              <a:pathLst>
                <a:path w="270" h="2325">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style>
            <a:lnRef idx="0"/>
            <a:fillRef idx="0"/>
            <a:effectRef idx="0"/>
            <a:fontRef idx="minor"/>
          </p:style>
        </p:sp>
        <p:sp>
          <p:nvSpPr>
            <p:cNvPr id="448" name="CustomShape 79"/>
            <p:cNvSpPr/>
            <p:nvPr/>
          </p:nvSpPr>
          <p:spPr>
            <a:xfrm>
              <a:off x="934200" y="181080"/>
              <a:ext cx="29520" cy="34560"/>
            </a:xfrm>
            <a:custGeom>
              <a:avLst/>
              <a:gdLst/>
              <a:ahLst/>
              <a:rect l="l" t="t" r="r" b="b"/>
              <a:pathLst>
                <a:path w="607" h="708">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style>
            <a:lnRef idx="0"/>
            <a:fillRef idx="0"/>
            <a:effectRef idx="0"/>
            <a:fontRef idx="minor"/>
          </p:style>
        </p:sp>
        <p:sp>
          <p:nvSpPr>
            <p:cNvPr id="449" name="CustomShape 80"/>
            <p:cNvSpPr/>
            <p:nvPr/>
          </p:nvSpPr>
          <p:spPr>
            <a:xfrm>
              <a:off x="941040" y="0"/>
              <a:ext cx="126720" cy="116640"/>
            </a:xfrm>
            <a:custGeom>
              <a:avLst/>
              <a:gdLst/>
              <a:ahLst/>
              <a:rect l="l" t="t" r="r" b="b"/>
              <a:pathLst>
                <a:path w="2560" h="2358">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style>
            <a:lnRef idx="0"/>
            <a:fillRef idx="0"/>
            <a:effectRef idx="0"/>
            <a:fontRef idx="minor"/>
          </p:style>
        </p:sp>
        <p:sp>
          <p:nvSpPr>
            <p:cNvPr id="450" name="CustomShape 81"/>
            <p:cNvSpPr/>
            <p:nvPr/>
          </p:nvSpPr>
          <p:spPr>
            <a:xfrm>
              <a:off x="1412640" y="48600"/>
              <a:ext cx="29520" cy="34560"/>
            </a:xfrm>
            <a:custGeom>
              <a:avLst/>
              <a:gdLst/>
              <a:ahLst/>
              <a:rect l="l" t="t" r="r" b="b"/>
              <a:pathLst>
                <a:path w="607" h="708">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style>
            <a:lnRef idx="0"/>
            <a:fillRef idx="0"/>
            <a:effectRef idx="0"/>
            <a:fontRef idx="minor"/>
          </p:style>
        </p:sp>
        <p:sp>
          <p:nvSpPr>
            <p:cNvPr id="451" name="CustomShape 82"/>
            <p:cNvSpPr/>
            <p:nvPr/>
          </p:nvSpPr>
          <p:spPr>
            <a:xfrm>
              <a:off x="654120" y="189720"/>
              <a:ext cx="27720" cy="41400"/>
            </a:xfrm>
            <a:custGeom>
              <a:avLst/>
              <a:gdLst/>
              <a:ahLst/>
              <a:rect l="l" t="t" r="r" b="b"/>
              <a:pathLst>
                <a:path w="573" h="842">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style>
            <a:lnRef idx="0"/>
            <a:fillRef idx="0"/>
            <a:effectRef idx="0"/>
            <a:fontRef idx="minor"/>
          </p:style>
        </p:sp>
        <p:sp>
          <p:nvSpPr>
            <p:cNvPr id="452" name="CustomShape 83"/>
            <p:cNvSpPr/>
            <p:nvPr/>
          </p:nvSpPr>
          <p:spPr>
            <a:xfrm>
              <a:off x="610560" y="147600"/>
              <a:ext cx="116640" cy="118440"/>
            </a:xfrm>
            <a:custGeom>
              <a:avLst/>
              <a:gdLst/>
              <a:ahLst/>
              <a:rect l="l" t="t" r="r" b="b"/>
              <a:pathLst>
                <a:path w="2358" h="2391">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style>
            <a:lnRef idx="0"/>
            <a:fillRef idx="0"/>
            <a:effectRef idx="0"/>
            <a:fontRef idx="minor"/>
          </p:style>
        </p:sp>
        <p:sp>
          <p:nvSpPr>
            <p:cNvPr id="453" name="CustomShape 84"/>
            <p:cNvSpPr/>
            <p:nvPr/>
          </p:nvSpPr>
          <p:spPr>
            <a:xfrm>
              <a:off x="786960" y="186120"/>
              <a:ext cx="41400" cy="36360"/>
            </a:xfrm>
            <a:custGeom>
              <a:avLst/>
              <a:gdLst/>
              <a:ahLst/>
              <a:rect l="l" t="t" r="r" b="b"/>
              <a:pathLst>
                <a:path w="842" h="7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style>
            <a:lnRef idx="0"/>
            <a:fillRef idx="0"/>
            <a:effectRef idx="0"/>
            <a:fontRef idx="minor"/>
          </p:style>
        </p:sp>
        <p:sp>
          <p:nvSpPr>
            <p:cNvPr id="454" name="CustomShape 85"/>
            <p:cNvSpPr/>
            <p:nvPr/>
          </p:nvSpPr>
          <p:spPr>
            <a:xfrm>
              <a:off x="709560" y="72000"/>
              <a:ext cx="34560" cy="47880"/>
            </a:xfrm>
            <a:custGeom>
              <a:avLst/>
              <a:gdLst/>
              <a:ahLst/>
              <a:rect l="l" t="t" r="r" b="b"/>
              <a:pathLst>
                <a:path w="708" h="977">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style>
            <a:lnRef idx="0"/>
            <a:fillRef idx="0"/>
            <a:effectRef idx="0"/>
            <a:fontRef idx="minor"/>
          </p:style>
        </p:sp>
        <p:sp>
          <p:nvSpPr>
            <p:cNvPr id="455" name="CustomShape 86"/>
            <p:cNvSpPr/>
            <p:nvPr/>
          </p:nvSpPr>
          <p:spPr>
            <a:xfrm>
              <a:off x="741600" y="140760"/>
              <a:ext cx="126720" cy="120240"/>
            </a:xfrm>
            <a:custGeom>
              <a:avLst/>
              <a:gdLst/>
              <a:ahLst/>
              <a:rect l="l" t="t" r="r" b="b"/>
              <a:pathLst>
                <a:path w="2559" h="2425">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style>
            <a:lnRef idx="0"/>
            <a:fillRef idx="0"/>
            <a:effectRef idx="0"/>
            <a:fontRef idx="minor"/>
          </p:style>
        </p:sp>
        <p:sp>
          <p:nvSpPr>
            <p:cNvPr id="456" name="CustomShape 87"/>
            <p:cNvSpPr/>
            <p:nvPr/>
          </p:nvSpPr>
          <p:spPr>
            <a:xfrm>
              <a:off x="211320" y="297000"/>
              <a:ext cx="130320" cy="120240"/>
            </a:xfrm>
            <a:custGeom>
              <a:avLst/>
              <a:gdLst/>
              <a:ahLst/>
              <a:rect l="l" t="t" r="r" b="b"/>
              <a:pathLst>
                <a:path w="2627" h="2426">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style>
            <a:lnRef idx="0"/>
            <a:fillRef idx="0"/>
            <a:effectRef idx="0"/>
            <a:fontRef idx="minor"/>
          </p:style>
        </p:sp>
        <p:sp>
          <p:nvSpPr>
            <p:cNvPr id="457" name="CustomShape 88"/>
            <p:cNvSpPr/>
            <p:nvPr/>
          </p:nvSpPr>
          <p:spPr>
            <a:xfrm>
              <a:off x="1734480" y="504720"/>
              <a:ext cx="121680" cy="146880"/>
            </a:xfrm>
            <a:custGeom>
              <a:avLst/>
              <a:gdLst/>
              <a:ahLst/>
              <a:rect l="l" t="t" r="r" b="b"/>
              <a:pathLst>
                <a:path w="2459" h="2964">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style>
            <a:lnRef idx="0"/>
            <a:fillRef idx="0"/>
            <a:effectRef idx="0"/>
            <a:fontRef idx="minor"/>
          </p:style>
        </p:sp>
        <p:sp>
          <p:nvSpPr>
            <p:cNvPr id="458" name="CustomShape 89"/>
            <p:cNvSpPr/>
            <p:nvPr/>
          </p:nvSpPr>
          <p:spPr>
            <a:xfrm>
              <a:off x="1873800" y="567000"/>
              <a:ext cx="126720" cy="79920"/>
            </a:xfrm>
            <a:custGeom>
              <a:avLst/>
              <a:gdLst/>
              <a:ahLst/>
              <a:rect l="l" t="t" r="r" b="b"/>
              <a:pathLst>
                <a:path w="2560" h="1617">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style>
            <a:lnRef idx="0"/>
            <a:fillRef idx="0"/>
            <a:effectRef idx="0"/>
            <a:fontRef idx="minor"/>
          </p:style>
        </p:sp>
        <p:sp>
          <p:nvSpPr>
            <p:cNvPr id="459" name="CustomShape 90"/>
            <p:cNvSpPr/>
            <p:nvPr/>
          </p:nvSpPr>
          <p:spPr>
            <a:xfrm>
              <a:off x="1924200" y="590400"/>
              <a:ext cx="26280" cy="36360"/>
            </a:xfrm>
            <a:custGeom>
              <a:avLst/>
              <a:gdLst/>
              <a:ahLst/>
              <a:rect l="l" t="t" r="r" b="b"/>
              <a:pathLst>
                <a:path w="540" h="742">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style>
            <a:lnRef idx="0"/>
            <a:fillRef idx="0"/>
            <a:effectRef idx="0"/>
            <a:fontRef idx="minor"/>
          </p:style>
        </p:sp>
        <p:sp>
          <p:nvSpPr>
            <p:cNvPr id="460" name="CustomShape 91"/>
            <p:cNvSpPr/>
            <p:nvPr/>
          </p:nvSpPr>
          <p:spPr>
            <a:xfrm>
              <a:off x="1776600" y="528480"/>
              <a:ext cx="42840" cy="27720"/>
            </a:xfrm>
            <a:custGeom>
              <a:avLst/>
              <a:gdLst/>
              <a:ahLst/>
              <a:rect l="l" t="t" r="r" b="b"/>
              <a:pathLst>
                <a:path w="876" h="573">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style>
            <a:lnRef idx="0"/>
            <a:fillRef idx="0"/>
            <a:effectRef idx="0"/>
            <a:fontRef idx="minor"/>
          </p:style>
        </p:sp>
        <p:sp>
          <p:nvSpPr>
            <p:cNvPr id="461" name="CustomShape 92"/>
            <p:cNvSpPr/>
            <p:nvPr/>
          </p:nvSpPr>
          <p:spPr>
            <a:xfrm>
              <a:off x="1689120" y="358920"/>
              <a:ext cx="303120" cy="140400"/>
            </a:xfrm>
            <a:custGeom>
              <a:avLst/>
              <a:gdLst/>
              <a:ahLst/>
              <a:rect l="l" t="t" r="r" b="b"/>
              <a:pathLst>
                <a:path w="6095" h="2829">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style>
            <a:lnRef idx="0"/>
            <a:fillRef idx="0"/>
            <a:effectRef idx="0"/>
            <a:fontRef idx="minor"/>
          </p:style>
        </p:sp>
        <p:sp>
          <p:nvSpPr>
            <p:cNvPr id="462" name="CustomShape 93"/>
            <p:cNvSpPr/>
            <p:nvPr/>
          </p:nvSpPr>
          <p:spPr>
            <a:xfrm>
              <a:off x="120960" y="568800"/>
              <a:ext cx="123480" cy="153720"/>
            </a:xfrm>
            <a:custGeom>
              <a:avLst/>
              <a:gdLst/>
              <a:ahLst/>
              <a:rect l="l" t="t" r="r" b="b"/>
              <a:pathLst>
                <a:path w="2493" h="3098">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style>
            <a:lnRef idx="0"/>
            <a:fillRef idx="0"/>
            <a:effectRef idx="0"/>
            <a:fontRef idx="minor"/>
          </p:style>
        </p:sp>
        <p:sp>
          <p:nvSpPr>
            <p:cNvPr id="463" name="CustomShape 94"/>
            <p:cNvSpPr/>
            <p:nvPr/>
          </p:nvSpPr>
          <p:spPr>
            <a:xfrm>
              <a:off x="1274760" y="519840"/>
              <a:ext cx="158760" cy="143640"/>
            </a:xfrm>
            <a:custGeom>
              <a:avLst/>
              <a:gdLst/>
              <a:ahLst/>
              <a:rect l="l" t="t" r="r" b="b"/>
              <a:pathLst>
                <a:path w="3199" h="2897">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style>
            <a:lnRef idx="0"/>
            <a:fillRef idx="0"/>
            <a:effectRef idx="0"/>
            <a:fontRef idx="minor"/>
          </p:style>
        </p:sp>
        <p:sp>
          <p:nvSpPr>
            <p:cNvPr id="464" name="CustomShape 95"/>
            <p:cNvSpPr/>
            <p:nvPr/>
          </p:nvSpPr>
          <p:spPr>
            <a:xfrm>
              <a:off x="402840" y="555120"/>
              <a:ext cx="170280" cy="148680"/>
            </a:xfrm>
            <a:custGeom>
              <a:avLst/>
              <a:gdLst/>
              <a:ahLst/>
              <a:rect l="l" t="t" r="r" b="b"/>
              <a:pathLst>
                <a:path w="3435" h="2998">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style>
            <a:lnRef idx="0"/>
            <a:fillRef idx="0"/>
            <a:effectRef idx="0"/>
            <a:fontRef idx="minor"/>
          </p:style>
        </p:sp>
        <p:sp>
          <p:nvSpPr>
            <p:cNvPr id="465" name="CustomShape 96"/>
            <p:cNvSpPr/>
            <p:nvPr/>
          </p:nvSpPr>
          <p:spPr>
            <a:xfrm>
              <a:off x="1890360" y="21960"/>
              <a:ext cx="54720" cy="39600"/>
            </a:xfrm>
            <a:custGeom>
              <a:avLst/>
              <a:gdLst/>
              <a:ahLst/>
              <a:rect l="l" t="t" r="r" b="b"/>
              <a:pathLst>
                <a:path w="1112" h="809">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style>
            <a:lnRef idx="0"/>
            <a:fillRef idx="0"/>
            <a:effectRef idx="0"/>
            <a:fontRef idx="minor"/>
          </p:style>
        </p:sp>
        <p:sp>
          <p:nvSpPr>
            <p:cNvPr id="466" name="CustomShape 97"/>
            <p:cNvSpPr/>
            <p:nvPr/>
          </p:nvSpPr>
          <p:spPr>
            <a:xfrm>
              <a:off x="390960" y="0"/>
              <a:ext cx="9360" cy="11160"/>
            </a:xfrm>
            <a:custGeom>
              <a:avLst/>
              <a:gdLst/>
              <a:ahLst/>
              <a:rect l="l" t="t" r="r" b="b"/>
              <a:pathLst>
                <a:path w="203" h="237">
                  <a:moveTo>
                    <a:pt x="0" y="1"/>
                  </a:moveTo>
                  <a:lnTo>
                    <a:pt x="0" y="135"/>
                  </a:lnTo>
                  <a:lnTo>
                    <a:pt x="34" y="203"/>
                  </a:lnTo>
                  <a:lnTo>
                    <a:pt x="101" y="236"/>
                  </a:lnTo>
                  <a:lnTo>
                    <a:pt x="169" y="203"/>
                  </a:lnTo>
                  <a:lnTo>
                    <a:pt x="202" y="135"/>
                  </a:lnTo>
                  <a:lnTo>
                    <a:pt x="202" y="1"/>
                  </a:lnTo>
                  <a:close/>
                </a:path>
              </a:pathLst>
            </a:custGeom>
            <a:solidFill>
              <a:srgbClr val="bdd1d3"/>
            </a:solidFill>
            <a:ln>
              <a:noFill/>
            </a:ln>
          </p:spPr>
          <p:style>
            <a:lnRef idx="0"/>
            <a:fillRef idx="0"/>
            <a:effectRef idx="0"/>
            <a:fontRef idx="minor"/>
          </p:style>
        </p:sp>
        <p:sp>
          <p:nvSpPr>
            <p:cNvPr id="467" name="CustomShape 98"/>
            <p:cNvSpPr/>
            <p:nvPr/>
          </p:nvSpPr>
          <p:spPr>
            <a:xfrm>
              <a:off x="853920" y="404280"/>
              <a:ext cx="123480" cy="133560"/>
            </a:xfrm>
            <a:custGeom>
              <a:avLst/>
              <a:gdLst/>
              <a:ahLst/>
              <a:rect l="l" t="t" r="r" b="b"/>
              <a:pathLst>
                <a:path w="2493" h="2695">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style>
            <a:lnRef idx="0"/>
            <a:fillRef idx="0"/>
            <a:effectRef idx="0"/>
            <a:fontRef idx="minor"/>
          </p:style>
        </p:sp>
        <p:sp>
          <p:nvSpPr>
            <p:cNvPr id="468" name="CustomShape 99"/>
            <p:cNvSpPr/>
            <p:nvPr/>
          </p:nvSpPr>
          <p:spPr>
            <a:xfrm>
              <a:off x="1333440" y="248400"/>
              <a:ext cx="126720" cy="125280"/>
            </a:xfrm>
            <a:custGeom>
              <a:avLst/>
              <a:gdLst/>
              <a:ahLst/>
              <a:rect l="l" t="t" r="r" b="b"/>
              <a:pathLst>
                <a:path w="2560" h="2526">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style>
            <a:lnRef idx="0"/>
            <a:fillRef idx="0"/>
            <a:effectRef idx="0"/>
            <a:fontRef idx="minor"/>
          </p:style>
        </p:sp>
        <p:sp>
          <p:nvSpPr>
            <p:cNvPr id="469" name="CustomShape 100"/>
            <p:cNvSpPr/>
            <p:nvPr/>
          </p:nvSpPr>
          <p:spPr>
            <a:xfrm>
              <a:off x="712800" y="414360"/>
              <a:ext cx="126720" cy="118440"/>
            </a:xfrm>
            <a:custGeom>
              <a:avLst/>
              <a:gdLst/>
              <a:ahLst/>
              <a:rect l="l" t="t" r="r" b="b"/>
              <a:pathLst>
                <a:path w="2560" h="2392">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style>
            <a:lnRef idx="0"/>
            <a:fillRef idx="0"/>
            <a:effectRef idx="0"/>
            <a:fontRef idx="minor"/>
          </p:style>
        </p:sp>
        <p:sp>
          <p:nvSpPr>
            <p:cNvPr id="470" name="CustomShape 101"/>
            <p:cNvSpPr/>
            <p:nvPr/>
          </p:nvSpPr>
          <p:spPr>
            <a:xfrm>
              <a:off x="1162440" y="122400"/>
              <a:ext cx="126720" cy="120240"/>
            </a:xfrm>
            <a:custGeom>
              <a:avLst/>
              <a:gdLst/>
              <a:ahLst/>
              <a:rect l="l" t="t" r="r" b="b"/>
              <a:pathLst>
                <a:path w="2560" h="2425">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style>
            <a:lnRef idx="0"/>
            <a:fillRef idx="0"/>
            <a:effectRef idx="0"/>
            <a:fontRef idx="minor"/>
          </p:style>
        </p:sp>
        <p:sp>
          <p:nvSpPr>
            <p:cNvPr id="471" name="CustomShape 102"/>
            <p:cNvSpPr/>
            <p:nvPr/>
          </p:nvSpPr>
          <p:spPr>
            <a:xfrm>
              <a:off x="1387440" y="297000"/>
              <a:ext cx="34560" cy="41400"/>
            </a:xfrm>
            <a:custGeom>
              <a:avLst/>
              <a:gdLst/>
              <a:ahLst/>
              <a:rect l="l" t="t" r="r" b="b"/>
              <a:pathLst>
                <a:path w="708" h="843">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style>
            <a:lnRef idx="0"/>
            <a:fillRef idx="0"/>
            <a:effectRef idx="0"/>
            <a:fontRef idx="minor"/>
          </p:style>
        </p:sp>
        <p:sp>
          <p:nvSpPr>
            <p:cNvPr id="472" name="CustomShape 103"/>
            <p:cNvSpPr/>
            <p:nvPr/>
          </p:nvSpPr>
          <p:spPr>
            <a:xfrm>
              <a:off x="895680" y="444600"/>
              <a:ext cx="36360" cy="44640"/>
            </a:xfrm>
            <a:custGeom>
              <a:avLst/>
              <a:gdLst/>
              <a:ahLst/>
              <a:rect l="l" t="t" r="r" b="b"/>
              <a:pathLst>
                <a:path w="742" h="91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style>
            <a:lnRef idx="0"/>
            <a:fillRef idx="0"/>
            <a:effectRef idx="0"/>
            <a:fontRef idx="minor"/>
          </p:style>
        </p:sp>
        <p:sp>
          <p:nvSpPr>
            <p:cNvPr id="473" name="CustomShape 104"/>
            <p:cNvSpPr/>
            <p:nvPr/>
          </p:nvSpPr>
          <p:spPr>
            <a:xfrm>
              <a:off x="583920" y="419400"/>
              <a:ext cx="115200" cy="118440"/>
            </a:xfrm>
            <a:custGeom>
              <a:avLst/>
              <a:gdLst/>
              <a:ahLst/>
              <a:rect l="l" t="t" r="r" b="b"/>
              <a:pathLst>
                <a:path w="2324" h="2392">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style>
            <a:lnRef idx="0"/>
            <a:fillRef idx="0"/>
            <a:effectRef idx="0"/>
            <a:fontRef idx="minor"/>
          </p:style>
        </p:sp>
        <p:sp>
          <p:nvSpPr>
            <p:cNvPr id="474" name="CustomShape 105"/>
            <p:cNvSpPr/>
            <p:nvPr/>
          </p:nvSpPr>
          <p:spPr>
            <a:xfrm>
              <a:off x="761760" y="452880"/>
              <a:ext cx="36360" cy="31320"/>
            </a:xfrm>
            <a:custGeom>
              <a:avLst/>
              <a:gdLst/>
              <a:ahLst/>
              <a:rect l="l" t="t" r="r" b="b"/>
              <a:pathLst>
                <a:path w="741" h="64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style>
            <a:lnRef idx="0"/>
            <a:fillRef idx="0"/>
            <a:effectRef idx="0"/>
            <a:fontRef idx="minor"/>
          </p:style>
        </p:sp>
        <p:sp>
          <p:nvSpPr>
            <p:cNvPr id="475" name="CustomShape 106"/>
            <p:cNvSpPr/>
            <p:nvPr/>
          </p:nvSpPr>
          <p:spPr>
            <a:xfrm>
              <a:off x="434520" y="422640"/>
              <a:ext cx="126720" cy="120240"/>
            </a:xfrm>
            <a:custGeom>
              <a:avLst/>
              <a:gdLst/>
              <a:ahLst/>
              <a:rect l="l" t="t" r="r" b="b"/>
              <a:pathLst>
                <a:path w="2560" h="2425">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style>
            <a:lnRef idx="0"/>
            <a:fillRef idx="0"/>
            <a:effectRef idx="0"/>
            <a:fontRef idx="minor"/>
          </p:style>
        </p:sp>
        <p:sp>
          <p:nvSpPr>
            <p:cNvPr id="476" name="CustomShape 107"/>
            <p:cNvSpPr/>
            <p:nvPr/>
          </p:nvSpPr>
          <p:spPr>
            <a:xfrm>
              <a:off x="624240" y="461160"/>
              <a:ext cx="29520" cy="29520"/>
            </a:xfrm>
            <a:custGeom>
              <a:avLst/>
              <a:gdLst/>
              <a:ahLst/>
              <a:rect l="l" t="t" r="r" b="b"/>
              <a:pathLst>
                <a:path w="607" h="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style>
            <a:lnRef idx="0"/>
            <a:fillRef idx="0"/>
            <a:effectRef idx="0"/>
            <a:fontRef idx="minor"/>
          </p:style>
        </p:sp>
        <p:sp>
          <p:nvSpPr>
            <p:cNvPr id="477" name="CustomShape 108"/>
            <p:cNvSpPr/>
            <p:nvPr/>
          </p:nvSpPr>
          <p:spPr>
            <a:xfrm>
              <a:off x="1476360" y="246600"/>
              <a:ext cx="110160" cy="121680"/>
            </a:xfrm>
            <a:custGeom>
              <a:avLst/>
              <a:gdLst/>
              <a:ahLst/>
              <a:rect l="l" t="t" r="r" b="b"/>
              <a:pathLst>
                <a:path w="2223" h="2459">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style>
            <a:lnRef idx="0"/>
            <a:fillRef idx="0"/>
            <a:effectRef idx="0"/>
            <a:fontRef idx="minor"/>
          </p:style>
        </p:sp>
        <p:sp>
          <p:nvSpPr>
            <p:cNvPr id="478" name="CustomShape 109"/>
            <p:cNvSpPr/>
            <p:nvPr/>
          </p:nvSpPr>
          <p:spPr>
            <a:xfrm>
              <a:off x="1856880" y="93960"/>
              <a:ext cx="135360" cy="252720"/>
            </a:xfrm>
            <a:custGeom>
              <a:avLst/>
              <a:gdLst/>
              <a:ahLst/>
              <a:rect l="l" t="t" r="r" b="b"/>
              <a:pathLst>
                <a:path w="2728" h="5085">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style>
            <a:lnRef idx="0"/>
            <a:fillRef idx="0"/>
            <a:effectRef idx="0"/>
            <a:fontRef idx="minor"/>
          </p:style>
        </p:sp>
        <p:sp>
          <p:nvSpPr>
            <p:cNvPr id="479" name="CustomShape 110"/>
            <p:cNvSpPr/>
            <p:nvPr/>
          </p:nvSpPr>
          <p:spPr>
            <a:xfrm>
              <a:off x="1756440" y="234720"/>
              <a:ext cx="121680" cy="120240"/>
            </a:xfrm>
            <a:custGeom>
              <a:avLst/>
              <a:gdLst/>
              <a:ahLst/>
              <a:rect l="l" t="t" r="r" b="b"/>
              <a:pathLst>
                <a:path w="2458" h="2425">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style>
            <a:lnRef idx="0"/>
            <a:fillRef idx="0"/>
            <a:effectRef idx="0"/>
            <a:fontRef idx="minor"/>
          </p:style>
        </p:sp>
        <p:sp>
          <p:nvSpPr>
            <p:cNvPr id="480" name="CustomShape 111"/>
            <p:cNvSpPr/>
            <p:nvPr/>
          </p:nvSpPr>
          <p:spPr>
            <a:xfrm>
              <a:off x="1640520" y="0"/>
              <a:ext cx="128520" cy="88200"/>
            </a:xfrm>
            <a:custGeom>
              <a:avLst/>
              <a:gdLst/>
              <a:ahLst/>
              <a:rect l="l" t="t" r="r" b="b"/>
              <a:pathLst>
                <a:path w="2593" h="1786">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style>
            <a:lnRef idx="0"/>
            <a:fillRef idx="0"/>
            <a:effectRef idx="0"/>
            <a:fontRef idx="minor"/>
          </p:style>
        </p:sp>
        <p:sp>
          <p:nvSpPr>
            <p:cNvPr id="481" name="CustomShape 112"/>
            <p:cNvSpPr/>
            <p:nvPr/>
          </p:nvSpPr>
          <p:spPr>
            <a:xfrm>
              <a:off x="1910520" y="162720"/>
              <a:ext cx="51480" cy="44640"/>
            </a:xfrm>
            <a:custGeom>
              <a:avLst/>
              <a:gdLst/>
              <a:ahLst/>
              <a:rect l="l" t="t" r="r" b="b"/>
              <a:pathLst>
                <a:path w="1045" h="91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style>
            <a:lnRef idx="0"/>
            <a:fillRef idx="0"/>
            <a:effectRef idx="0"/>
            <a:fontRef idx="minor"/>
          </p:style>
        </p:sp>
        <p:sp>
          <p:nvSpPr>
            <p:cNvPr id="482" name="CustomShape 113"/>
            <p:cNvSpPr/>
            <p:nvPr/>
          </p:nvSpPr>
          <p:spPr>
            <a:xfrm>
              <a:off x="1721160" y="100800"/>
              <a:ext cx="125280" cy="118440"/>
            </a:xfrm>
            <a:custGeom>
              <a:avLst/>
              <a:gdLst/>
              <a:ahLst/>
              <a:rect l="l" t="t" r="r" b="b"/>
              <a:pathLst>
                <a:path w="2526" h="2392">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style>
            <a:lnRef idx="0"/>
            <a:fillRef idx="0"/>
            <a:effectRef idx="0"/>
            <a:fontRef idx="minor"/>
          </p:style>
        </p:sp>
        <p:sp>
          <p:nvSpPr>
            <p:cNvPr id="483" name="CustomShape 114"/>
            <p:cNvSpPr/>
            <p:nvPr/>
          </p:nvSpPr>
          <p:spPr>
            <a:xfrm>
              <a:off x="1581840" y="102240"/>
              <a:ext cx="123480" cy="135360"/>
            </a:xfrm>
            <a:custGeom>
              <a:avLst/>
              <a:gdLst/>
              <a:ahLst/>
              <a:rect l="l" t="t" r="r" b="b"/>
              <a:pathLst>
                <a:path w="2493" h="2728">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style>
            <a:lnRef idx="0"/>
            <a:fillRef idx="0"/>
            <a:effectRef idx="0"/>
            <a:fontRef idx="minor"/>
          </p:style>
        </p:sp>
        <p:sp>
          <p:nvSpPr>
            <p:cNvPr id="484" name="CustomShape 115"/>
            <p:cNvSpPr/>
            <p:nvPr/>
          </p:nvSpPr>
          <p:spPr>
            <a:xfrm>
              <a:off x="1612080" y="239760"/>
              <a:ext cx="128520" cy="120240"/>
            </a:xfrm>
            <a:custGeom>
              <a:avLst/>
              <a:gdLst/>
              <a:ahLst/>
              <a:rect l="l" t="t" r="r" b="b"/>
              <a:pathLst>
                <a:path w="2594" h="2425">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style>
            <a:lnRef idx="0"/>
            <a:fillRef idx="0"/>
            <a:effectRef idx="0"/>
            <a:fontRef idx="minor"/>
          </p:style>
        </p:sp>
        <p:sp>
          <p:nvSpPr>
            <p:cNvPr id="485" name="CustomShape 116"/>
            <p:cNvSpPr/>
            <p:nvPr/>
          </p:nvSpPr>
          <p:spPr>
            <a:xfrm>
              <a:off x="1781640" y="598680"/>
              <a:ext cx="42840" cy="24480"/>
            </a:xfrm>
            <a:custGeom>
              <a:avLst/>
              <a:gdLst/>
              <a:ahLst/>
              <a:rect l="l" t="t" r="r" b="b"/>
              <a:pathLst>
                <a:path w="876" h="50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style>
            <a:lnRef idx="0"/>
            <a:fillRef idx="0"/>
            <a:effectRef idx="0"/>
            <a:fontRef idx="minor"/>
          </p:style>
        </p:sp>
        <p:sp>
          <p:nvSpPr>
            <p:cNvPr id="486" name="CustomShape 117"/>
            <p:cNvSpPr/>
            <p:nvPr/>
          </p:nvSpPr>
          <p:spPr>
            <a:xfrm>
              <a:off x="1243080" y="303480"/>
              <a:ext cx="39600" cy="41400"/>
            </a:xfrm>
            <a:custGeom>
              <a:avLst/>
              <a:gdLst/>
              <a:ahLst/>
              <a:rect l="l" t="t" r="r" b="b"/>
              <a:pathLst>
                <a:path w="809" h="843">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style>
            <a:lnRef idx="0"/>
            <a:fillRef idx="0"/>
            <a:effectRef idx="0"/>
            <a:fontRef idx="minor"/>
          </p:style>
        </p:sp>
        <p:sp>
          <p:nvSpPr>
            <p:cNvPr id="487" name="CustomShape 118"/>
            <p:cNvSpPr/>
            <p:nvPr/>
          </p:nvSpPr>
          <p:spPr>
            <a:xfrm>
              <a:off x="1195920" y="254880"/>
              <a:ext cx="123480" cy="130320"/>
            </a:xfrm>
            <a:custGeom>
              <a:avLst/>
              <a:gdLst/>
              <a:ahLst/>
              <a:rect l="l" t="t" r="r" b="b"/>
              <a:pathLst>
                <a:path w="2492" h="2627">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style>
            <a:lnRef idx="0"/>
            <a:fillRef idx="0"/>
            <a:effectRef idx="0"/>
            <a:fontRef idx="minor"/>
          </p:style>
        </p:sp>
        <p:sp>
          <p:nvSpPr>
            <p:cNvPr id="488" name="CustomShape 119"/>
            <p:cNvSpPr/>
            <p:nvPr/>
          </p:nvSpPr>
          <p:spPr>
            <a:xfrm>
              <a:off x="1171080" y="435960"/>
              <a:ext cx="44640" cy="37800"/>
            </a:xfrm>
            <a:custGeom>
              <a:avLst/>
              <a:gdLst/>
              <a:ahLst/>
              <a:rect l="l" t="t" r="r" b="b"/>
              <a:pathLst>
                <a:path w="910" h="775">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style>
            <a:lnRef idx="0"/>
            <a:fillRef idx="0"/>
            <a:effectRef idx="0"/>
            <a:fontRef idx="minor"/>
          </p:style>
        </p:sp>
        <p:sp>
          <p:nvSpPr>
            <p:cNvPr id="489" name="CustomShape 120"/>
            <p:cNvSpPr/>
            <p:nvPr/>
          </p:nvSpPr>
          <p:spPr>
            <a:xfrm>
              <a:off x="1412640" y="385920"/>
              <a:ext cx="126720" cy="118440"/>
            </a:xfrm>
            <a:custGeom>
              <a:avLst/>
              <a:gdLst/>
              <a:ahLst/>
              <a:rect l="l" t="t" r="r" b="b"/>
              <a:pathLst>
                <a:path w="2559" h="2391">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style>
            <a:lnRef idx="0"/>
            <a:fillRef idx="0"/>
            <a:effectRef idx="0"/>
            <a:fontRef idx="minor"/>
          </p:style>
        </p:sp>
        <p:sp>
          <p:nvSpPr>
            <p:cNvPr id="490" name="CustomShape 121"/>
            <p:cNvSpPr/>
            <p:nvPr/>
          </p:nvSpPr>
          <p:spPr>
            <a:xfrm>
              <a:off x="1479600" y="155880"/>
              <a:ext cx="44640" cy="34560"/>
            </a:xfrm>
            <a:custGeom>
              <a:avLst/>
              <a:gdLst/>
              <a:ahLst/>
              <a:rect l="l" t="t" r="r" b="b"/>
              <a:pathLst>
                <a:path w="910" h="708">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style>
            <a:lnRef idx="0"/>
            <a:fillRef idx="0"/>
            <a:effectRef idx="0"/>
            <a:fontRef idx="minor"/>
          </p:style>
        </p:sp>
        <p:sp>
          <p:nvSpPr>
            <p:cNvPr id="491" name="CustomShape 122"/>
            <p:cNvSpPr/>
            <p:nvPr/>
          </p:nvSpPr>
          <p:spPr>
            <a:xfrm>
              <a:off x="1442520" y="533520"/>
              <a:ext cx="11160" cy="130320"/>
            </a:xfrm>
            <a:custGeom>
              <a:avLst/>
              <a:gdLst/>
              <a:ahLst/>
              <a:rect l="l" t="t" r="r" b="b"/>
              <a:pathLst>
                <a:path w="236" h="2627">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style>
            <a:lnRef idx="0"/>
            <a:fillRef idx="0"/>
            <a:effectRef idx="0"/>
            <a:fontRef idx="minor"/>
          </p:style>
        </p:sp>
        <p:sp>
          <p:nvSpPr>
            <p:cNvPr id="492" name="CustomShape 123"/>
            <p:cNvSpPr/>
            <p:nvPr/>
          </p:nvSpPr>
          <p:spPr>
            <a:xfrm>
              <a:off x="1647360" y="600480"/>
              <a:ext cx="21240" cy="32760"/>
            </a:xfrm>
            <a:custGeom>
              <a:avLst/>
              <a:gdLst/>
              <a:ahLst/>
              <a:rect l="l" t="t" r="r" b="b"/>
              <a:pathLst>
                <a:path w="439" h="675">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style>
            <a:lnRef idx="0"/>
            <a:fillRef idx="0"/>
            <a:effectRef idx="0"/>
            <a:fontRef idx="minor"/>
          </p:style>
        </p:sp>
        <p:sp>
          <p:nvSpPr>
            <p:cNvPr id="493" name="CustomShape 124"/>
            <p:cNvSpPr/>
            <p:nvPr/>
          </p:nvSpPr>
          <p:spPr>
            <a:xfrm>
              <a:off x="1553400" y="375840"/>
              <a:ext cx="123480" cy="133560"/>
            </a:xfrm>
            <a:custGeom>
              <a:avLst/>
              <a:gdLst/>
              <a:ahLst/>
              <a:rect l="l" t="t" r="r" b="b"/>
              <a:pathLst>
                <a:path w="2492" h="2694">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style>
            <a:lnRef idx="0"/>
            <a:fillRef idx="0"/>
            <a:effectRef idx="0"/>
            <a:fontRef idx="minor"/>
          </p:style>
        </p:sp>
        <p:sp>
          <p:nvSpPr>
            <p:cNvPr id="494" name="CustomShape 125"/>
            <p:cNvSpPr/>
            <p:nvPr/>
          </p:nvSpPr>
          <p:spPr>
            <a:xfrm>
              <a:off x="1447560" y="514800"/>
              <a:ext cx="128520" cy="150120"/>
            </a:xfrm>
            <a:custGeom>
              <a:avLst/>
              <a:gdLst/>
              <a:ahLst/>
              <a:rect l="l" t="t" r="r" b="b"/>
              <a:pathLst>
                <a:path w="2593" h="3031">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style>
            <a:lnRef idx="0"/>
            <a:fillRef idx="0"/>
            <a:effectRef idx="0"/>
            <a:fontRef idx="minor"/>
          </p:style>
        </p:sp>
        <p:sp>
          <p:nvSpPr>
            <p:cNvPr id="495" name="CustomShape 126"/>
            <p:cNvSpPr/>
            <p:nvPr/>
          </p:nvSpPr>
          <p:spPr>
            <a:xfrm>
              <a:off x="578880" y="536760"/>
              <a:ext cx="682200" cy="163800"/>
            </a:xfrm>
            <a:custGeom>
              <a:avLst/>
              <a:gdLst/>
              <a:ahLst/>
              <a:rect l="l" t="t" r="r" b="b"/>
              <a:pathLst>
                <a:path w="13704" h="330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style>
            <a:lnRef idx="0"/>
            <a:fillRef idx="0"/>
            <a:effectRef idx="0"/>
            <a:fontRef idx="minor"/>
          </p:style>
        </p:sp>
        <p:sp>
          <p:nvSpPr>
            <p:cNvPr id="496" name="CustomShape 127"/>
            <p:cNvSpPr/>
            <p:nvPr/>
          </p:nvSpPr>
          <p:spPr>
            <a:xfrm>
              <a:off x="1454400" y="409320"/>
              <a:ext cx="34560" cy="31320"/>
            </a:xfrm>
            <a:custGeom>
              <a:avLst/>
              <a:gdLst/>
              <a:ahLst/>
              <a:rect l="l" t="t" r="r" b="b"/>
              <a:pathLst>
                <a:path w="708" h="641">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style>
            <a:lnRef idx="0"/>
            <a:fillRef idx="0"/>
            <a:effectRef idx="0"/>
            <a:fontRef idx="minor"/>
          </p:style>
        </p:sp>
        <p:sp>
          <p:nvSpPr>
            <p:cNvPr id="497" name="CustomShape 128"/>
            <p:cNvSpPr/>
            <p:nvPr/>
          </p:nvSpPr>
          <p:spPr>
            <a:xfrm>
              <a:off x="0" y="439560"/>
              <a:ext cx="138600" cy="130320"/>
            </a:xfrm>
            <a:custGeom>
              <a:avLst/>
              <a:gdLst/>
              <a:ahLst/>
              <a:rect l="l" t="t" r="r" b="b"/>
              <a:pathLst>
                <a:path w="2796" h="2627">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style>
            <a:lnRef idx="0"/>
            <a:fillRef idx="0"/>
            <a:effectRef idx="0"/>
            <a:fontRef idx="minor"/>
          </p:style>
        </p:sp>
        <p:sp>
          <p:nvSpPr>
            <p:cNvPr id="498" name="CustomShape 129"/>
            <p:cNvSpPr/>
            <p:nvPr/>
          </p:nvSpPr>
          <p:spPr>
            <a:xfrm>
              <a:off x="261720" y="0"/>
              <a:ext cx="120240" cy="19440"/>
            </a:xfrm>
            <a:custGeom>
              <a:avLst/>
              <a:gdLst/>
              <a:ahLst/>
              <a:rect l="l" t="t" r="r" b="b"/>
              <a:pathLst>
                <a:path w="2426" h="405">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style>
            <a:lnRef idx="0"/>
            <a:fillRef idx="0"/>
            <a:effectRef idx="0"/>
            <a:fontRef idx="minor"/>
          </p:style>
        </p:sp>
        <p:sp>
          <p:nvSpPr>
            <p:cNvPr id="499" name="CustomShape 130"/>
            <p:cNvSpPr/>
            <p:nvPr/>
          </p:nvSpPr>
          <p:spPr>
            <a:xfrm>
              <a:off x="0" y="578880"/>
              <a:ext cx="106560" cy="138600"/>
            </a:xfrm>
            <a:custGeom>
              <a:avLst/>
              <a:gdLst/>
              <a:ahLst/>
              <a:rect l="l" t="t" r="r" b="b"/>
              <a:pathLst>
                <a:path w="2156" h="2795">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style>
            <a:lnRef idx="0"/>
            <a:fillRef idx="0"/>
            <a:effectRef idx="0"/>
            <a:fontRef idx="minor"/>
          </p:style>
        </p:sp>
        <p:sp>
          <p:nvSpPr>
            <p:cNvPr id="500" name="CustomShape 131"/>
            <p:cNvSpPr/>
            <p:nvPr/>
          </p:nvSpPr>
          <p:spPr>
            <a:xfrm>
              <a:off x="154440" y="432720"/>
              <a:ext cx="123480" cy="133560"/>
            </a:xfrm>
            <a:custGeom>
              <a:avLst/>
              <a:gdLst/>
              <a:ahLst/>
              <a:rect l="l" t="t" r="r" b="b"/>
              <a:pathLst>
                <a:path w="2492" h="2694">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style>
            <a:lnRef idx="0"/>
            <a:fillRef idx="0"/>
            <a:effectRef idx="0"/>
            <a:fontRef idx="minor"/>
          </p:style>
        </p:sp>
        <p:sp>
          <p:nvSpPr>
            <p:cNvPr id="501" name="CustomShape 132"/>
            <p:cNvSpPr/>
            <p:nvPr/>
          </p:nvSpPr>
          <p:spPr>
            <a:xfrm>
              <a:off x="1585080" y="248400"/>
              <a:ext cx="12600" cy="115200"/>
            </a:xfrm>
            <a:custGeom>
              <a:avLst/>
              <a:gdLst/>
              <a:ahLst/>
              <a:rect l="l" t="t" r="r" b="b"/>
              <a:pathLst>
                <a:path w="270" h="2324">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style>
            <a:lnRef idx="0"/>
            <a:fillRef idx="0"/>
            <a:effectRef idx="0"/>
            <a:fontRef idx="minor"/>
          </p:style>
        </p:sp>
        <p:sp>
          <p:nvSpPr>
            <p:cNvPr id="502" name="CustomShape 133"/>
            <p:cNvSpPr/>
            <p:nvPr/>
          </p:nvSpPr>
          <p:spPr>
            <a:xfrm>
              <a:off x="538560" y="325440"/>
              <a:ext cx="36360" cy="51480"/>
            </a:xfrm>
            <a:custGeom>
              <a:avLst/>
              <a:gdLst/>
              <a:ahLst/>
              <a:rect l="l" t="t" r="r" b="b"/>
              <a:pathLst>
                <a:path w="741" h="1045">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style>
            <a:lnRef idx="0"/>
            <a:fillRef idx="0"/>
            <a:effectRef idx="0"/>
            <a:fontRef idx="minor"/>
          </p:style>
        </p:sp>
        <p:sp>
          <p:nvSpPr>
            <p:cNvPr id="503" name="CustomShape 134"/>
            <p:cNvSpPr/>
            <p:nvPr/>
          </p:nvSpPr>
          <p:spPr>
            <a:xfrm>
              <a:off x="259920" y="567000"/>
              <a:ext cx="125280" cy="136800"/>
            </a:xfrm>
            <a:custGeom>
              <a:avLst/>
              <a:gdLst/>
              <a:ahLst/>
              <a:rect l="l" t="t" r="r" b="b"/>
              <a:pathLst>
                <a:path w="2526" h="2762">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style>
            <a:lnRef idx="0"/>
            <a:fillRef idx="0"/>
            <a:effectRef idx="0"/>
            <a:fontRef idx="minor"/>
          </p:style>
        </p:sp>
        <p:sp>
          <p:nvSpPr>
            <p:cNvPr id="504" name="CustomShape 135"/>
            <p:cNvSpPr/>
            <p:nvPr/>
          </p:nvSpPr>
          <p:spPr>
            <a:xfrm>
              <a:off x="495000" y="283320"/>
              <a:ext cx="123480" cy="130320"/>
            </a:xfrm>
            <a:custGeom>
              <a:avLst/>
              <a:gdLst/>
              <a:ahLst/>
              <a:rect l="l" t="t" r="r" b="b"/>
              <a:pathLst>
                <a:path w="2493" h="2627">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style>
            <a:lnRef idx="0"/>
            <a:fillRef idx="0"/>
            <a:effectRef idx="0"/>
            <a:fontRef idx="minor"/>
          </p:style>
        </p:sp>
        <p:sp>
          <p:nvSpPr>
            <p:cNvPr id="505" name="CustomShape 136"/>
            <p:cNvSpPr/>
            <p:nvPr/>
          </p:nvSpPr>
          <p:spPr>
            <a:xfrm>
              <a:off x="575280" y="424440"/>
              <a:ext cx="16200" cy="115200"/>
            </a:xfrm>
            <a:custGeom>
              <a:avLst/>
              <a:gdLst/>
              <a:ahLst/>
              <a:rect l="l" t="t" r="r" b="b"/>
              <a:pathLst>
                <a:path w="338" h="2324">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style>
            <a:lnRef idx="0"/>
            <a:fillRef idx="0"/>
            <a:effectRef idx="0"/>
            <a:fontRef idx="minor"/>
          </p:style>
        </p:sp>
        <p:sp>
          <p:nvSpPr>
            <p:cNvPr id="506" name="CustomShape 137"/>
            <p:cNvSpPr/>
            <p:nvPr/>
          </p:nvSpPr>
          <p:spPr>
            <a:xfrm>
              <a:off x="342360" y="469800"/>
              <a:ext cx="36360" cy="42840"/>
            </a:xfrm>
            <a:custGeom>
              <a:avLst/>
              <a:gdLst/>
              <a:ahLst/>
              <a:rect l="l" t="t" r="r" b="b"/>
              <a:pathLst>
                <a:path w="741" h="877">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style>
            <a:lnRef idx="0"/>
            <a:fillRef idx="0"/>
            <a:effectRef idx="0"/>
            <a:fontRef idx="minor"/>
          </p:style>
        </p:sp>
        <p:sp>
          <p:nvSpPr>
            <p:cNvPr id="507" name="CustomShape 138"/>
            <p:cNvSpPr/>
            <p:nvPr/>
          </p:nvSpPr>
          <p:spPr>
            <a:xfrm>
              <a:off x="293760" y="429480"/>
              <a:ext cx="125280" cy="118440"/>
            </a:xfrm>
            <a:custGeom>
              <a:avLst/>
              <a:gdLst/>
              <a:ahLst/>
              <a:rect l="l" t="t" r="r" b="b"/>
              <a:pathLst>
                <a:path w="2526" h="2392">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style>
            <a:lnRef idx="0"/>
            <a:fillRef idx="0"/>
            <a:effectRef idx="0"/>
            <a:fontRef idx="minor"/>
          </p:style>
        </p:sp>
        <p:sp>
          <p:nvSpPr>
            <p:cNvPr id="508" name="CustomShape 139"/>
            <p:cNvSpPr/>
            <p:nvPr/>
          </p:nvSpPr>
          <p:spPr>
            <a:xfrm>
              <a:off x="1134000" y="394200"/>
              <a:ext cx="128520" cy="120240"/>
            </a:xfrm>
            <a:custGeom>
              <a:avLst/>
              <a:gdLst/>
              <a:ahLst/>
              <a:rect l="l" t="t" r="r" b="b"/>
              <a:pathLst>
                <a:path w="2593" h="2425">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style>
            <a:lnRef idx="0"/>
            <a:fillRef idx="0"/>
            <a:effectRef idx="0"/>
            <a:fontRef idx="minor"/>
          </p:style>
        </p:sp>
        <p:sp>
          <p:nvSpPr>
            <p:cNvPr id="509" name="CustomShape 140"/>
            <p:cNvSpPr/>
            <p:nvPr/>
          </p:nvSpPr>
          <p:spPr>
            <a:xfrm>
              <a:off x="1598760" y="572040"/>
              <a:ext cx="128520" cy="83160"/>
            </a:xfrm>
            <a:custGeom>
              <a:avLst/>
              <a:gdLst/>
              <a:ahLst/>
              <a:rect l="l" t="t" r="r" b="b"/>
              <a:pathLst>
                <a:path w="2593" h="1684">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style>
            <a:lnRef idx="0"/>
            <a:fillRef idx="0"/>
            <a:effectRef idx="0"/>
            <a:fontRef idx="minor"/>
          </p:style>
        </p:sp>
        <p:sp>
          <p:nvSpPr>
            <p:cNvPr id="510" name="CustomShape 141"/>
            <p:cNvSpPr/>
            <p:nvPr/>
          </p:nvSpPr>
          <p:spPr>
            <a:xfrm>
              <a:off x="0" y="0"/>
              <a:ext cx="2049120" cy="772560"/>
            </a:xfrm>
            <a:custGeom>
              <a:avLst/>
              <a:gdLst/>
              <a:ahLst/>
              <a:rect l="l" t="t" r="r" b="b"/>
              <a:pathLst>
                <a:path w="41144" h="15522">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style>
            <a:lnRef idx="0"/>
            <a:fillRef idx="0"/>
            <a:effectRef idx="0"/>
            <a:fontRef idx="minor"/>
          </p:style>
        </p:sp>
        <p:sp>
          <p:nvSpPr>
            <p:cNvPr id="511" name="CustomShape 142"/>
            <p:cNvSpPr/>
            <p:nvPr/>
          </p:nvSpPr>
          <p:spPr>
            <a:xfrm>
              <a:off x="1872000" y="582120"/>
              <a:ext cx="9360" cy="66600"/>
            </a:xfrm>
            <a:custGeom>
              <a:avLst/>
              <a:gdLst/>
              <a:ahLst/>
              <a:rect l="l" t="t" r="r" b="b"/>
              <a:pathLst>
                <a:path w="203" h="1348">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style>
            <a:lnRef idx="0"/>
            <a:fillRef idx="0"/>
            <a:effectRef idx="0"/>
            <a:fontRef idx="minor"/>
          </p:style>
        </p:sp>
        <p:sp>
          <p:nvSpPr>
            <p:cNvPr id="512" name="CustomShape 143"/>
            <p:cNvSpPr/>
            <p:nvPr/>
          </p:nvSpPr>
          <p:spPr>
            <a:xfrm>
              <a:off x="1776600" y="0"/>
              <a:ext cx="199080" cy="83160"/>
            </a:xfrm>
            <a:custGeom>
              <a:avLst/>
              <a:gdLst/>
              <a:ahLst/>
              <a:rect l="l" t="t" r="r" b="b"/>
              <a:pathLst>
                <a:path w="4007" h="1685">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style>
            <a:lnRef idx="0"/>
            <a:fillRef idx="0"/>
            <a:effectRef idx="0"/>
            <a:fontRef idx="minor"/>
          </p:style>
        </p:sp>
        <p:sp>
          <p:nvSpPr>
            <p:cNvPr id="513" name="CustomShape 144"/>
            <p:cNvSpPr/>
            <p:nvPr/>
          </p:nvSpPr>
          <p:spPr>
            <a:xfrm>
              <a:off x="365760" y="204840"/>
              <a:ext cx="46440" cy="32760"/>
            </a:xfrm>
            <a:custGeom>
              <a:avLst/>
              <a:gdLst/>
              <a:ahLst/>
              <a:rect l="l" t="t" r="r" b="b"/>
              <a:pathLst>
                <a:path w="944" h="67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style>
            <a:lnRef idx="0"/>
            <a:fillRef idx="0"/>
            <a:effectRef idx="0"/>
            <a:fontRef idx="minor"/>
          </p:style>
        </p:sp>
        <p:sp>
          <p:nvSpPr>
            <p:cNvPr id="514" name="CustomShape 145"/>
            <p:cNvSpPr/>
            <p:nvPr/>
          </p:nvSpPr>
          <p:spPr>
            <a:xfrm>
              <a:off x="322200" y="157680"/>
              <a:ext cx="125280" cy="118440"/>
            </a:xfrm>
            <a:custGeom>
              <a:avLst/>
              <a:gdLst/>
              <a:ahLst/>
              <a:rect l="l" t="t" r="r" b="b"/>
              <a:pathLst>
                <a:path w="2527" h="2391">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style>
            <a:lnRef idx="0"/>
            <a:fillRef idx="0"/>
            <a:effectRef idx="0"/>
            <a:fontRef idx="minor"/>
          </p:style>
        </p:sp>
        <p:sp>
          <p:nvSpPr>
            <p:cNvPr id="515" name="CustomShape 146"/>
            <p:cNvSpPr/>
            <p:nvPr/>
          </p:nvSpPr>
          <p:spPr>
            <a:xfrm>
              <a:off x="270000" y="335520"/>
              <a:ext cx="29520" cy="42840"/>
            </a:xfrm>
            <a:custGeom>
              <a:avLst/>
              <a:gdLst/>
              <a:ahLst/>
              <a:rect l="l" t="t" r="r" b="b"/>
              <a:pathLst>
                <a:path w="607" h="876">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style>
            <a:lnRef idx="0"/>
            <a:fillRef idx="0"/>
            <a:effectRef idx="0"/>
            <a:fontRef idx="minor"/>
          </p:style>
        </p:sp>
        <p:sp>
          <p:nvSpPr>
            <p:cNvPr id="516" name="CustomShape 147"/>
            <p:cNvSpPr/>
            <p:nvPr/>
          </p:nvSpPr>
          <p:spPr>
            <a:xfrm>
              <a:off x="182880" y="159480"/>
              <a:ext cx="121680" cy="133560"/>
            </a:xfrm>
            <a:custGeom>
              <a:avLst/>
              <a:gdLst/>
              <a:ahLst/>
              <a:rect l="l" t="t" r="r" b="b"/>
              <a:pathLst>
                <a:path w="2459" h="2694">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style>
            <a:lnRef idx="0"/>
            <a:fillRef idx="0"/>
            <a:effectRef idx="0"/>
            <a:fontRef idx="minor"/>
          </p:style>
        </p:sp>
        <p:sp>
          <p:nvSpPr>
            <p:cNvPr id="517" name="CustomShape 148"/>
            <p:cNvSpPr/>
            <p:nvPr/>
          </p:nvSpPr>
          <p:spPr>
            <a:xfrm>
              <a:off x="481320" y="466200"/>
              <a:ext cx="37800" cy="37800"/>
            </a:xfrm>
            <a:custGeom>
              <a:avLst/>
              <a:gdLst/>
              <a:ahLst/>
              <a:rect l="l" t="t" r="r" b="b"/>
              <a:pathLst>
                <a:path w="775" h="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style>
            <a:lnRef idx="0"/>
            <a:fillRef idx="0"/>
            <a:effectRef idx="0"/>
            <a:fontRef idx="minor"/>
          </p:style>
        </p:sp>
        <p:sp>
          <p:nvSpPr>
            <p:cNvPr id="518" name="CustomShape 149"/>
            <p:cNvSpPr/>
            <p:nvPr/>
          </p:nvSpPr>
          <p:spPr>
            <a:xfrm>
              <a:off x="462960" y="150840"/>
              <a:ext cx="126720" cy="120240"/>
            </a:xfrm>
            <a:custGeom>
              <a:avLst/>
              <a:gdLst/>
              <a:ahLst/>
              <a:rect l="l" t="t" r="r" b="b"/>
              <a:pathLst>
                <a:path w="2559" h="2425">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style>
            <a:lnRef idx="0"/>
            <a:fillRef idx="0"/>
            <a:effectRef idx="0"/>
            <a:fontRef idx="minor"/>
          </p:style>
        </p:sp>
        <p:sp>
          <p:nvSpPr>
            <p:cNvPr id="519" name="CustomShape 150"/>
            <p:cNvSpPr/>
            <p:nvPr/>
          </p:nvSpPr>
          <p:spPr>
            <a:xfrm>
              <a:off x="513360" y="199800"/>
              <a:ext cx="31320" cy="37800"/>
            </a:xfrm>
            <a:custGeom>
              <a:avLst/>
              <a:gdLst/>
              <a:ahLst/>
              <a:rect l="l" t="t" r="r" b="b"/>
              <a:pathLst>
                <a:path w="640" h="775">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style>
            <a:lnRef idx="0"/>
            <a:fillRef idx="0"/>
            <a:effectRef idx="0"/>
            <a:fontRef idx="minor"/>
          </p:style>
        </p:sp>
        <p:sp>
          <p:nvSpPr>
            <p:cNvPr id="520" name="CustomShape 151"/>
            <p:cNvSpPr/>
            <p:nvPr/>
          </p:nvSpPr>
          <p:spPr>
            <a:xfrm>
              <a:off x="404280" y="337320"/>
              <a:ext cx="29520" cy="42840"/>
            </a:xfrm>
            <a:custGeom>
              <a:avLst/>
              <a:gdLst/>
              <a:ahLst/>
              <a:rect l="l" t="t" r="r" b="b"/>
              <a:pathLst>
                <a:path w="607" h="876">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style>
            <a:lnRef idx="0"/>
            <a:fillRef idx="0"/>
            <a:effectRef idx="0"/>
            <a:fontRef idx="minor"/>
          </p:style>
        </p:sp>
        <p:sp>
          <p:nvSpPr>
            <p:cNvPr id="521" name="CustomShape 152"/>
            <p:cNvSpPr/>
            <p:nvPr/>
          </p:nvSpPr>
          <p:spPr>
            <a:xfrm>
              <a:off x="355680" y="291960"/>
              <a:ext cx="121680" cy="120240"/>
            </a:xfrm>
            <a:custGeom>
              <a:avLst/>
              <a:gdLst/>
              <a:ahLst/>
              <a:rect l="l" t="t" r="r" b="b"/>
              <a:pathLst>
                <a:path w="2459" h="2426">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style>
            <a:lnRef idx="0"/>
            <a:fillRef idx="0"/>
            <a:effectRef idx="0"/>
            <a:fontRef idx="minor"/>
          </p:style>
        </p:sp>
        <p:sp>
          <p:nvSpPr>
            <p:cNvPr id="522" name="CustomShape 153"/>
            <p:cNvSpPr/>
            <p:nvPr/>
          </p:nvSpPr>
          <p:spPr>
            <a:xfrm>
              <a:off x="249840" y="0"/>
              <a:ext cx="9360" cy="16200"/>
            </a:xfrm>
            <a:custGeom>
              <a:avLst/>
              <a:gdLst/>
              <a:ahLst/>
              <a:rect l="l" t="t" r="r" b="b"/>
              <a:pathLst>
                <a:path w="203" h="338">
                  <a:moveTo>
                    <a:pt x="0" y="1"/>
                  </a:moveTo>
                  <a:lnTo>
                    <a:pt x="68" y="270"/>
                  </a:lnTo>
                  <a:lnTo>
                    <a:pt x="101" y="304"/>
                  </a:lnTo>
                  <a:lnTo>
                    <a:pt x="135" y="337"/>
                  </a:lnTo>
                  <a:lnTo>
                    <a:pt x="202" y="304"/>
                  </a:lnTo>
                  <a:lnTo>
                    <a:pt x="202" y="236"/>
                  </a:lnTo>
                  <a:lnTo>
                    <a:pt x="202" y="1"/>
                  </a:lnTo>
                  <a:close/>
                </a:path>
              </a:pathLst>
            </a:custGeom>
            <a:solidFill>
              <a:srgbClr val="bdd1d3"/>
            </a:solidFill>
            <a:ln>
              <a:noFill/>
            </a:ln>
          </p:spPr>
          <p:style>
            <a:lnRef idx="0"/>
            <a:fillRef idx="0"/>
            <a:effectRef idx="0"/>
            <a:fontRef idx="minor"/>
          </p:style>
        </p:sp>
        <p:sp>
          <p:nvSpPr>
            <p:cNvPr id="523" name="CustomShape 154"/>
            <p:cNvSpPr/>
            <p:nvPr/>
          </p:nvSpPr>
          <p:spPr>
            <a:xfrm>
              <a:off x="0" y="33480"/>
              <a:ext cx="83160" cy="130320"/>
            </a:xfrm>
            <a:custGeom>
              <a:avLst/>
              <a:gdLst/>
              <a:ahLst/>
              <a:rect l="l" t="t" r="r" b="b"/>
              <a:pathLst>
                <a:path w="1685" h="2627">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style>
            <a:lnRef idx="0"/>
            <a:fillRef idx="0"/>
            <a:effectRef idx="0"/>
            <a:fontRef idx="minor"/>
          </p:style>
        </p:sp>
        <p:sp>
          <p:nvSpPr>
            <p:cNvPr id="524" name="CustomShape 155"/>
            <p:cNvSpPr/>
            <p:nvPr/>
          </p:nvSpPr>
          <p:spPr>
            <a:xfrm>
              <a:off x="0" y="233280"/>
              <a:ext cx="52920" cy="42840"/>
            </a:xfrm>
            <a:custGeom>
              <a:avLst/>
              <a:gdLst/>
              <a:ahLst/>
              <a:rect l="l" t="t" r="r" b="b"/>
              <a:pathLst>
                <a:path w="1079" h="876">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style>
            <a:lnRef idx="0"/>
            <a:fillRef idx="0"/>
            <a:effectRef idx="0"/>
            <a:fontRef idx="minor"/>
          </p:style>
        </p:sp>
        <p:sp>
          <p:nvSpPr>
            <p:cNvPr id="525" name="CustomShape 156"/>
            <p:cNvSpPr/>
            <p:nvPr/>
          </p:nvSpPr>
          <p:spPr>
            <a:xfrm>
              <a:off x="293760" y="80640"/>
              <a:ext cx="37800" cy="44640"/>
            </a:xfrm>
            <a:custGeom>
              <a:avLst/>
              <a:gdLst/>
              <a:ahLst/>
              <a:rect l="l" t="t" r="r" b="b"/>
              <a:pathLst>
                <a:path w="775" h="91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style>
            <a:lnRef idx="0"/>
            <a:fillRef idx="0"/>
            <a:effectRef idx="0"/>
            <a:fontRef idx="minor"/>
          </p:style>
        </p:sp>
        <p:sp>
          <p:nvSpPr>
            <p:cNvPr id="526" name="CustomShape 157"/>
            <p:cNvSpPr/>
            <p:nvPr/>
          </p:nvSpPr>
          <p:spPr>
            <a:xfrm>
              <a:off x="241560" y="25200"/>
              <a:ext cx="126720" cy="120240"/>
            </a:xfrm>
            <a:custGeom>
              <a:avLst/>
              <a:gdLst/>
              <a:ahLst/>
              <a:rect l="l" t="t" r="r" b="b"/>
              <a:pathLst>
                <a:path w="2560" h="2425">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style>
            <a:lnRef idx="0"/>
            <a:fillRef idx="0"/>
            <a:effectRef idx="0"/>
            <a:fontRef idx="minor"/>
          </p:style>
        </p:sp>
        <p:sp>
          <p:nvSpPr>
            <p:cNvPr id="527" name="CustomShape 158"/>
            <p:cNvSpPr/>
            <p:nvPr/>
          </p:nvSpPr>
          <p:spPr>
            <a:xfrm>
              <a:off x="520200" y="196200"/>
              <a:ext cx="26280" cy="9360"/>
            </a:xfrm>
            <a:custGeom>
              <a:avLst/>
              <a:gdLst/>
              <a:ahLst/>
              <a:rect l="l" t="t" r="r" b="b"/>
              <a:pathLst>
                <a:path w="540" h="203">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style>
            <a:lnRef idx="0"/>
            <a:fillRef idx="0"/>
            <a:effectRef idx="0"/>
            <a:fontRef idx="minor"/>
          </p:style>
        </p:sp>
        <p:sp>
          <p:nvSpPr>
            <p:cNvPr id="528" name="CustomShape 159"/>
            <p:cNvSpPr/>
            <p:nvPr/>
          </p:nvSpPr>
          <p:spPr>
            <a:xfrm>
              <a:off x="0" y="0"/>
              <a:ext cx="91440" cy="26280"/>
            </a:xfrm>
            <a:custGeom>
              <a:avLst/>
              <a:gdLst/>
              <a:ahLst/>
              <a:rect l="l" t="t" r="r" b="b"/>
              <a:pathLst>
                <a:path w="1853" h="54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style>
            <a:lnRef idx="0"/>
            <a:fillRef idx="0"/>
            <a:effectRef idx="0"/>
            <a:fontRef idx="minor"/>
          </p:style>
        </p:sp>
        <p:sp>
          <p:nvSpPr>
            <p:cNvPr id="529" name="CustomShape 160"/>
            <p:cNvSpPr/>
            <p:nvPr/>
          </p:nvSpPr>
          <p:spPr>
            <a:xfrm>
              <a:off x="0" y="305280"/>
              <a:ext cx="202320" cy="120240"/>
            </a:xfrm>
            <a:custGeom>
              <a:avLst/>
              <a:gdLst/>
              <a:ahLst/>
              <a:rect l="l" t="t" r="r" b="b"/>
              <a:pathLst>
                <a:path w="4075" h="242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style>
            <a:lnRef idx="0"/>
            <a:fillRef idx="0"/>
            <a:effectRef idx="0"/>
            <a:fontRef idx="minor"/>
          </p:style>
        </p:sp>
        <p:sp>
          <p:nvSpPr>
            <p:cNvPr id="530" name="CustomShape 161"/>
            <p:cNvSpPr/>
            <p:nvPr/>
          </p:nvSpPr>
          <p:spPr>
            <a:xfrm>
              <a:off x="100800" y="32040"/>
              <a:ext cx="125280" cy="116640"/>
            </a:xfrm>
            <a:custGeom>
              <a:avLst/>
              <a:gdLst/>
              <a:ahLst/>
              <a:rect l="l" t="t" r="r" b="b"/>
              <a:pathLst>
                <a:path w="2526" h="2358">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style>
            <a:lnRef idx="0"/>
            <a:fillRef idx="0"/>
            <a:effectRef idx="0"/>
            <a:fontRef idx="minor"/>
          </p:style>
        </p:sp>
        <p:sp>
          <p:nvSpPr>
            <p:cNvPr id="531" name="CustomShape 162"/>
            <p:cNvSpPr/>
            <p:nvPr/>
          </p:nvSpPr>
          <p:spPr>
            <a:xfrm>
              <a:off x="226440" y="201240"/>
              <a:ext cx="39600" cy="49680"/>
            </a:xfrm>
            <a:custGeom>
              <a:avLst/>
              <a:gdLst/>
              <a:ahLst/>
              <a:rect l="l" t="t" r="r" b="b"/>
              <a:pathLst>
                <a:path w="809" h="1011">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style>
            <a:lnRef idx="0"/>
            <a:fillRef idx="0"/>
            <a:effectRef idx="0"/>
            <a:fontRef idx="minor"/>
          </p:style>
        </p:sp>
        <p:sp>
          <p:nvSpPr>
            <p:cNvPr id="532" name="CustomShape 163"/>
            <p:cNvSpPr/>
            <p:nvPr/>
          </p:nvSpPr>
          <p:spPr>
            <a:xfrm>
              <a:off x="0" y="164520"/>
              <a:ext cx="163800" cy="126720"/>
            </a:xfrm>
            <a:custGeom>
              <a:avLst/>
              <a:gdLst/>
              <a:ahLst/>
              <a:rect l="l" t="t" r="r" b="b"/>
              <a:pathLst>
                <a:path w="3301" h="2559">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style>
            <a:lnRef idx="0"/>
            <a:fillRef idx="0"/>
            <a:effectRef idx="0"/>
            <a:fontRef idx="minor"/>
          </p:style>
        </p:sp>
        <p:sp>
          <p:nvSpPr>
            <p:cNvPr id="533" name="CustomShape 164"/>
            <p:cNvSpPr/>
            <p:nvPr/>
          </p:nvSpPr>
          <p:spPr>
            <a:xfrm>
              <a:off x="1098720" y="307080"/>
              <a:ext cx="27720" cy="37800"/>
            </a:xfrm>
            <a:custGeom>
              <a:avLst/>
              <a:gdLst/>
              <a:ahLst/>
              <a:rect l="l" t="t" r="r" b="b"/>
              <a:pathLst>
                <a:path w="573" h="776">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style>
            <a:lnRef idx="0"/>
            <a:fillRef idx="0"/>
            <a:effectRef idx="0"/>
            <a:fontRef idx="minor"/>
          </p:style>
        </p:sp>
        <p:sp>
          <p:nvSpPr>
            <p:cNvPr id="534" name="CustomShape 165"/>
            <p:cNvSpPr/>
            <p:nvPr/>
          </p:nvSpPr>
          <p:spPr>
            <a:xfrm>
              <a:off x="1236240" y="0"/>
              <a:ext cx="110160" cy="105120"/>
            </a:xfrm>
            <a:custGeom>
              <a:avLst/>
              <a:gdLst/>
              <a:ahLst/>
              <a:rect l="l" t="t" r="r" b="b"/>
              <a:pathLst>
                <a:path w="2223" h="2122">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style>
            <a:lnRef idx="0"/>
            <a:fillRef idx="0"/>
            <a:effectRef idx="0"/>
            <a:fontRef idx="minor"/>
          </p:style>
        </p:sp>
        <p:sp>
          <p:nvSpPr>
            <p:cNvPr id="535" name="CustomShape 166"/>
            <p:cNvSpPr/>
            <p:nvPr/>
          </p:nvSpPr>
          <p:spPr>
            <a:xfrm>
              <a:off x="1212840" y="169560"/>
              <a:ext cx="11160" cy="34560"/>
            </a:xfrm>
            <a:custGeom>
              <a:avLst/>
              <a:gdLst/>
              <a:ahLst/>
              <a:rect l="l" t="t" r="r" b="b"/>
              <a:pathLst>
                <a:path w="237" h="708">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style>
            <a:lnRef idx="0"/>
            <a:fillRef idx="0"/>
            <a:effectRef idx="0"/>
            <a:fontRef idx="minor"/>
          </p:style>
        </p:sp>
        <p:sp>
          <p:nvSpPr>
            <p:cNvPr id="536" name="CustomShape 167"/>
            <p:cNvSpPr/>
            <p:nvPr/>
          </p:nvSpPr>
          <p:spPr>
            <a:xfrm>
              <a:off x="1055160" y="263520"/>
              <a:ext cx="121680" cy="120240"/>
            </a:xfrm>
            <a:custGeom>
              <a:avLst/>
              <a:gdLst/>
              <a:ahLst/>
              <a:rect l="l" t="t" r="r" b="b"/>
              <a:pathLst>
                <a:path w="2459" h="2425">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style>
            <a:lnRef idx="0"/>
            <a:fillRef idx="0"/>
            <a:effectRef idx="0"/>
            <a:fontRef idx="minor"/>
          </p:style>
        </p:sp>
        <p:sp>
          <p:nvSpPr>
            <p:cNvPr id="537" name="CustomShape 168"/>
            <p:cNvSpPr/>
            <p:nvPr/>
          </p:nvSpPr>
          <p:spPr>
            <a:xfrm>
              <a:off x="1303560" y="124200"/>
              <a:ext cx="16200" cy="115200"/>
            </a:xfrm>
            <a:custGeom>
              <a:avLst/>
              <a:gdLst/>
              <a:ahLst/>
              <a:rect l="l" t="t" r="r" b="b"/>
              <a:pathLst>
                <a:path w="338" h="2324">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style>
            <a:lnRef idx="0"/>
            <a:fillRef idx="0"/>
            <a:effectRef idx="0"/>
            <a:fontRef idx="minor"/>
          </p:style>
        </p:sp>
        <p:sp>
          <p:nvSpPr>
            <p:cNvPr id="538" name="CustomShape 169"/>
            <p:cNvSpPr/>
            <p:nvPr/>
          </p:nvSpPr>
          <p:spPr>
            <a:xfrm>
              <a:off x="1283400" y="526680"/>
              <a:ext cx="135360" cy="14400"/>
            </a:xfrm>
            <a:custGeom>
              <a:avLst/>
              <a:gdLst/>
              <a:ahLst/>
              <a:rect l="l" t="t" r="r" b="b"/>
              <a:pathLst>
                <a:path w="2728" h="304">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style>
            <a:lnRef idx="0"/>
            <a:fillRef idx="0"/>
            <a:effectRef idx="0"/>
            <a:fontRef idx="minor"/>
          </p:style>
        </p:sp>
        <p:sp>
          <p:nvSpPr>
            <p:cNvPr id="539" name="CustomShape 170"/>
            <p:cNvSpPr/>
            <p:nvPr/>
          </p:nvSpPr>
          <p:spPr>
            <a:xfrm>
              <a:off x="1283400" y="390960"/>
              <a:ext cx="115200" cy="120240"/>
            </a:xfrm>
            <a:custGeom>
              <a:avLst/>
              <a:gdLst/>
              <a:ahLst/>
              <a:rect l="l" t="t" r="r" b="b"/>
              <a:pathLst>
                <a:path w="2324" h="2425">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style>
            <a:lnRef idx="0"/>
            <a:fillRef idx="0"/>
            <a:effectRef idx="0"/>
            <a:fontRef idx="minor"/>
          </p:style>
        </p:sp>
        <p:sp>
          <p:nvSpPr>
            <p:cNvPr id="540" name="CustomShape 171"/>
            <p:cNvSpPr/>
            <p:nvPr/>
          </p:nvSpPr>
          <p:spPr>
            <a:xfrm>
              <a:off x="993240" y="401040"/>
              <a:ext cx="125280" cy="118440"/>
            </a:xfrm>
            <a:custGeom>
              <a:avLst/>
              <a:gdLst/>
              <a:ahLst/>
              <a:rect l="l" t="t" r="r" b="b"/>
              <a:pathLst>
                <a:path w="2526" h="2391">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style>
            <a:lnRef idx="0"/>
            <a:fillRef idx="0"/>
            <a:effectRef idx="0"/>
            <a:fontRef idx="minor"/>
          </p:style>
        </p:sp>
        <p:sp>
          <p:nvSpPr>
            <p:cNvPr id="541" name="CustomShape 172"/>
            <p:cNvSpPr/>
            <p:nvPr/>
          </p:nvSpPr>
          <p:spPr>
            <a:xfrm>
              <a:off x="1441080" y="112320"/>
              <a:ext cx="126720" cy="120240"/>
            </a:xfrm>
            <a:custGeom>
              <a:avLst/>
              <a:gdLst/>
              <a:ahLst/>
              <a:rect l="l" t="t" r="r" b="b"/>
              <a:pathLst>
                <a:path w="2560" h="2425">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style>
            <a:lnRef idx="0"/>
            <a:fillRef idx="0"/>
            <a:effectRef idx="0"/>
            <a:fontRef idx="minor"/>
          </p:style>
        </p:sp>
        <p:sp>
          <p:nvSpPr>
            <p:cNvPr id="542" name="CustomShape 173"/>
            <p:cNvSpPr/>
            <p:nvPr/>
          </p:nvSpPr>
          <p:spPr>
            <a:xfrm>
              <a:off x="1274760" y="396000"/>
              <a:ext cx="16200" cy="116640"/>
            </a:xfrm>
            <a:custGeom>
              <a:avLst/>
              <a:gdLst/>
              <a:ahLst/>
              <a:rect l="l" t="t" r="r" b="b"/>
              <a:pathLst>
                <a:path w="338" h="235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style>
            <a:lnRef idx="0"/>
            <a:fillRef idx="0"/>
            <a:effectRef idx="0"/>
            <a:fontRef idx="minor"/>
          </p:style>
        </p:sp>
        <p:sp>
          <p:nvSpPr>
            <p:cNvPr id="543" name="CustomShape 174"/>
            <p:cNvSpPr/>
            <p:nvPr/>
          </p:nvSpPr>
          <p:spPr>
            <a:xfrm>
              <a:off x="520200" y="15120"/>
              <a:ext cx="126720" cy="118440"/>
            </a:xfrm>
            <a:custGeom>
              <a:avLst/>
              <a:gdLst/>
              <a:ahLst/>
              <a:rect l="l" t="t" r="r" b="b"/>
              <a:pathLst>
                <a:path w="2560" h="2392">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style>
            <a:lnRef idx="0"/>
            <a:fillRef idx="0"/>
            <a:effectRef idx="0"/>
            <a:fontRef idx="minor"/>
          </p:style>
        </p:sp>
        <p:sp>
          <p:nvSpPr>
            <p:cNvPr id="544" name="CustomShape 175"/>
            <p:cNvSpPr/>
            <p:nvPr/>
          </p:nvSpPr>
          <p:spPr>
            <a:xfrm>
              <a:off x="1311840" y="416160"/>
              <a:ext cx="44640" cy="24480"/>
            </a:xfrm>
            <a:custGeom>
              <a:avLst/>
              <a:gdLst/>
              <a:ahLst/>
              <a:rect l="l" t="t" r="r" b="b"/>
              <a:pathLst>
                <a:path w="910" h="506">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style>
            <a:lnRef idx="0"/>
            <a:fillRef idx="0"/>
            <a:effectRef idx="0"/>
            <a:fontRef idx="minor"/>
          </p:style>
        </p:sp>
        <p:sp>
          <p:nvSpPr>
            <p:cNvPr id="545" name="CustomShape 176"/>
            <p:cNvSpPr/>
            <p:nvPr/>
          </p:nvSpPr>
          <p:spPr>
            <a:xfrm>
              <a:off x="682920" y="323640"/>
              <a:ext cx="34560" cy="51480"/>
            </a:xfrm>
            <a:custGeom>
              <a:avLst/>
              <a:gdLst/>
              <a:ahLst/>
              <a:rect l="l" t="t" r="r" b="b"/>
              <a:pathLst>
                <a:path w="708" h="1045">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style>
            <a:lnRef idx="0"/>
            <a:fillRef idx="0"/>
            <a:effectRef idx="0"/>
            <a:fontRef idx="minor"/>
          </p:style>
        </p:sp>
        <p:sp>
          <p:nvSpPr>
            <p:cNvPr id="546" name="CustomShape 177"/>
            <p:cNvSpPr/>
            <p:nvPr/>
          </p:nvSpPr>
          <p:spPr>
            <a:xfrm>
              <a:off x="565200" y="72000"/>
              <a:ext cx="37800" cy="42840"/>
            </a:xfrm>
            <a:custGeom>
              <a:avLst/>
              <a:gdLst/>
              <a:ahLst/>
              <a:rect l="l" t="t" r="r" b="b"/>
              <a:pathLst>
                <a:path w="776" h="8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style>
            <a:lnRef idx="0"/>
            <a:fillRef idx="0"/>
            <a:effectRef idx="0"/>
            <a:fontRef idx="minor"/>
          </p:style>
        </p:sp>
        <p:sp>
          <p:nvSpPr>
            <p:cNvPr id="547" name="CustomShape 178"/>
            <p:cNvSpPr/>
            <p:nvPr/>
          </p:nvSpPr>
          <p:spPr>
            <a:xfrm>
              <a:off x="775080" y="275040"/>
              <a:ext cx="110160" cy="121680"/>
            </a:xfrm>
            <a:custGeom>
              <a:avLst/>
              <a:gdLst/>
              <a:ahLst/>
              <a:rect l="l" t="t" r="r" b="b"/>
              <a:pathLst>
                <a:path w="2223" h="2459">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style>
            <a:lnRef idx="0"/>
            <a:fillRef idx="0"/>
            <a:effectRef idx="0"/>
            <a:fontRef idx="minor"/>
          </p:style>
        </p:sp>
        <p:sp>
          <p:nvSpPr>
            <p:cNvPr id="548" name="CustomShape 179"/>
            <p:cNvSpPr/>
            <p:nvPr/>
          </p:nvSpPr>
          <p:spPr>
            <a:xfrm>
              <a:off x="604080" y="152640"/>
              <a:ext cx="14400" cy="115200"/>
            </a:xfrm>
            <a:custGeom>
              <a:avLst/>
              <a:gdLst/>
              <a:ahLst/>
              <a:rect l="l" t="t" r="r" b="b"/>
              <a:pathLst>
                <a:path w="304" h="232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style>
            <a:lnRef idx="0"/>
            <a:fillRef idx="0"/>
            <a:effectRef idx="0"/>
            <a:fontRef idx="minor"/>
          </p:style>
        </p:sp>
        <p:sp>
          <p:nvSpPr>
            <p:cNvPr id="549" name="CustomShape 180"/>
            <p:cNvSpPr/>
            <p:nvPr/>
          </p:nvSpPr>
          <p:spPr>
            <a:xfrm>
              <a:off x="632520" y="276840"/>
              <a:ext cx="128520" cy="125280"/>
            </a:xfrm>
            <a:custGeom>
              <a:avLst/>
              <a:gdLst/>
              <a:ahLst/>
              <a:rect l="l" t="t" r="r" b="b"/>
              <a:pathLst>
                <a:path w="2594" h="2527">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style>
            <a:lnRef idx="0"/>
            <a:fillRef idx="0"/>
            <a:effectRef idx="0"/>
            <a:fontRef idx="minor"/>
          </p:style>
        </p:sp>
        <p:sp>
          <p:nvSpPr>
            <p:cNvPr id="550" name="CustomShape 181"/>
            <p:cNvSpPr/>
            <p:nvPr/>
          </p:nvSpPr>
          <p:spPr>
            <a:xfrm>
              <a:off x="966240" y="318600"/>
              <a:ext cx="37800" cy="34560"/>
            </a:xfrm>
            <a:custGeom>
              <a:avLst/>
              <a:gdLst/>
              <a:ahLst/>
              <a:rect l="l" t="t" r="r" b="b"/>
              <a:pathLst>
                <a:path w="775" h="708">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style>
            <a:lnRef idx="0"/>
            <a:fillRef idx="0"/>
            <a:effectRef idx="0"/>
            <a:fontRef idx="minor"/>
          </p:style>
        </p:sp>
        <p:sp>
          <p:nvSpPr>
            <p:cNvPr id="551" name="CustomShape 182"/>
            <p:cNvSpPr/>
            <p:nvPr/>
          </p:nvSpPr>
          <p:spPr>
            <a:xfrm>
              <a:off x="818640" y="318600"/>
              <a:ext cx="49680" cy="44640"/>
            </a:xfrm>
            <a:custGeom>
              <a:avLst/>
              <a:gdLst/>
              <a:ahLst/>
              <a:rect l="l" t="t" r="r" b="b"/>
              <a:pathLst>
                <a:path w="1011" h="91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style>
            <a:lnRef idx="0"/>
            <a:fillRef idx="0"/>
            <a:effectRef idx="0"/>
            <a:fontRef idx="minor"/>
          </p:style>
        </p:sp>
        <p:sp>
          <p:nvSpPr>
            <p:cNvPr id="552" name="CustomShape 183"/>
            <p:cNvSpPr/>
            <p:nvPr/>
          </p:nvSpPr>
          <p:spPr>
            <a:xfrm>
              <a:off x="1040040" y="446040"/>
              <a:ext cx="37800" cy="32760"/>
            </a:xfrm>
            <a:custGeom>
              <a:avLst/>
              <a:gdLst/>
              <a:ahLst/>
              <a:rect l="l" t="t" r="r" b="b"/>
              <a:pathLst>
                <a:path w="776" h="674">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style>
            <a:lnRef idx="0"/>
            <a:fillRef idx="0"/>
            <a:effectRef idx="0"/>
            <a:fontRef idx="minor"/>
          </p:style>
        </p:sp>
        <p:sp>
          <p:nvSpPr>
            <p:cNvPr id="553" name="CustomShape 184"/>
            <p:cNvSpPr/>
            <p:nvPr/>
          </p:nvSpPr>
          <p:spPr>
            <a:xfrm>
              <a:off x="912600" y="268560"/>
              <a:ext cx="128520" cy="120240"/>
            </a:xfrm>
            <a:custGeom>
              <a:avLst/>
              <a:gdLst/>
              <a:ahLst/>
              <a:rect l="l" t="t" r="r" b="b"/>
              <a:pathLst>
                <a:path w="2593" h="2425">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style>
            <a:lnRef idx="0"/>
            <a:fillRef idx="0"/>
            <a:effectRef idx="0"/>
            <a:fontRef idx="minor"/>
          </p:style>
        </p:sp>
      </p:grpSp>
      <p:sp>
        <p:nvSpPr>
          <p:cNvPr id="554" name="PlaceHolder 185"/>
          <p:cNvSpPr>
            <a:spLocks noGrp="1"/>
          </p:cNvSpPr>
          <p:nvPr>
            <p:ph type="title"/>
          </p:nvPr>
        </p:nvSpPr>
        <p:spPr>
          <a:xfrm>
            <a:off x="1131840" y="623160"/>
            <a:ext cx="6879960" cy="5821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55" name="PlaceHolder 186"/>
          <p:cNvSpPr>
            <a:spLocks noGrp="1"/>
          </p:cNvSpPr>
          <p:nvPr>
            <p:ph type="body"/>
          </p:nvPr>
        </p:nvSpPr>
        <p:spPr>
          <a:xfrm>
            <a:off x="1131840" y="1329840"/>
            <a:ext cx="1629000" cy="3480840"/>
          </a:xfrm>
          <a:prstGeom prst="rect">
            <a:avLst/>
          </a:prstGeom>
        </p:spPr>
        <p:txBody>
          <a:bodyPr lIns="0" rIns="0" tIns="0" bIns="0">
            <a:normAutofit fontScale="5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556" name="PlaceHolder 187"/>
          <p:cNvSpPr>
            <a:spLocks noGrp="1"/>
          </p:cNvSpPr>
          <p:nvPr>
            <p:ph type="body"/>
          </p:nvPr>
        </p:nvSpPr>
        <p:spPr>
          <a:xfrm>
            <a:off x="2842920" y="1329840"/>
            <a:ext cx="1629000" cy="3480840"/>
          </a:xfrm>
          <a:prstGeom prst="rect">
            <a:avLst/>
          </a:prstGeom>
        </p:spPr>
        <p:txBody>
          <a:bodyPr lIns="0" rIns="0" tIns="0" bIns="0">
            <a:normAutofit fontScale="5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231480" y="1920240"/>
            <a:ext cx="8714160" cy="15199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Đề bài: XÂY DỰNG PHÂN HỆ QUẢN LÝ NHÂN VIÊN – AMIS Kế Toán</a:t>
            </a:r>
            <a:endParaRPr b="0" lang="en-US" sz="3200" spc="-1" strike="noStrike">
              <a:latin typeface="Arial"/>
            </a:endParaRPr>
          </a:p>
        </p:txBody>
      </p:sp>
      <p:sp>
        <p:nvSpPr>
          <p:cNvPr id="594" name="CustomShape 2"/>
          <p:cNvSpPr/>
          <p:nvPr/>
        </p:nvSpPr>
        <p:spPr>
          <a:xfrm>
            <a:off x="1558080" y="3667680"/>
            <a:ext cx="5712840" cy="784080"/>
          </a:xfrm>
          <a:prstGeom prst="rect">
            <a:avLst/>
          </a:prstGeom>
          <a:noFill/>
          <a:ln>
            <a:noFill/>
          </a:ln>
        </p:spPr>
        <p:style>
          <a:lnRef idx="0"/>
          <a:fillRef idx="0"/>
          <a:effectRef idx="0"/>
          <a:fontRef idx="minor"/>
        </p:style>
        <p:txBody>
          <a:bodyPr lIns="90000" rIns="90000" tIns="91440" bIns="91440">
            <a:noAutofit/>
          </a:bodyPr>
          <a:p>
            <a:pPr algn="ctr">
              <a:lnSpc>
                <a:spcPct val="100000"/>
              </a:lnSpc>
              <a:spcBef>
                <a:spcPts val="601"/>
              </a:spcBef>
            </a:pPr>
            <a:r>
              <a:rPr b="1" lang="en-US" sz="3600" spc="-1" strike="noStrike">
                <a:solidFill>
                  <a:srgbClr val="2c3e50"/>
                </a:solidFill>
                <a:latin typeface="Merriweather"/>
                <a:ea typeface="Merriweather"/>
              </a:rPr>
              <a:t>I am Huy</a:t>
            </a:r>
            <a:endParaRPr b="0" lang="en-US" sz="3600" spc="-1" strike="noStrike">
              <a:latin typeface="Arial"/>
            </a:endParaRPr>
          </a:p>
        </p:txBody>
      </p:sp>
      <p:sp>
        <p:nvSpPr>
          <p:cNvPr id="595" name="CustomShape 3"/>
          <p:cNvSpPr/>
          <p:nvPr/>
        </p:nvSpPr>
        <p:spPr>
          <a:xfrm>
            <a:off x="3943080" y="628560"/>
            <a:ext cx="943200" cy="943200"/>
          </a:xfrm>
          <a:prstGeom prst="ellipse">
            <a:avLst/>
          </a:prstGeom>
          <a:blipFill rotWithShape="0">
            <a:blip r:embed="rId1"/>
            <a:stretch>
              <a:fillRect/>
            </a:stretch>
          </a:blipFill>
          <a:ln>
            <a:noFill/>
          </a:ln>
        </p:spPr>
        <p:style>
          <a:lnRef idx="0"/>
          <a:fillRef idx="0"/>
          <a:effectRef idx="0"/>
          <a:fontRef idx="minor"/>
        </p:style>
      </p:sp>
      <p:sp>
        <p:nvSpPr>
          <p:cNvPr id="596" name="CustomShape 4"/>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1667D733-50D5-4160-9B60-92051D9DE9A9}"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597" name="Picture 6" descr=""/>
          <p:cNvPicPr/>
          <p:nvPr/>
        </p:nvPicPr>
        <p:blipFill>
          <a:blip r:embed="rId2"/>
          <a:stretch/>
        </p:blipFill>
        <p:spPr>
          <a:xfrm>
            <a:off x="3597840" y="170280"/>
            <a:ext cx="1743120" cy="17431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Các ô nhập liệu không hợp lệ</a:t>
            </a:r>
            <a:endParaRPr b="0" lang="en-US" sz="2000" spc="-1" strike="noStrike">
              <a:latin typeface="Arial"/>
            </a:endParaRPr>
          </a:p>
          <a:p>
            <a:pPr marL="457200">
              <a:lnSpc>
                <a:spcPct val="100000"/>
              </a:lnSpc>
              <a:spcBef>
                <a:spcPts val="601"/>
              </a:spcBef>
            </a:pPr>
            <a:endParaRPr b="0" lang="en-US" sz="2000" spc="-1" strike="noStrike">
              <a:latin typeface="Arial"/>
            </a:endParaRPr>
          </a:p>
        </p:txBody>
      </p:sp>
      <p:sp>
        <p:nvSpPr>
          <p:cNvPr id="629"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30"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B55A84CA-8796-4A6A-9506-A2AE4844915D}"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31" name="Picture 2" descr=""/>
          <p:cNvPicPr/>
          <p:nvPr/>
        </p:nvPicPr>
        <p:blipFill>
          <a:blip r:embed="rId1"/>
          <a:stretch/>
        </p:blipFill>
        <p:spPr>
          <a:xfrm>
            <a:off x="1714320" y="2651400"/>
            <a:ext cx="5714280" cy="179964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631"/>
                                        </p:tgtEl>
                                        <p:attrNameLst>
                                          <p:attrName>style.visibility</p:attrName>
                                        </p:attrNameLst>
                                      </p:cBhvr>
                                      <p:to>
                                        <p:strVal val="visible"/>
                                      </p:to>
                                    </p:set>
                                    <p:animEffect filter="fade" transition="in">
                                      <p:cBhvr additive="repl">
                                        <p:cTn id="38" dur="5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Các ô nhập liệu không hợp lệ</a:t>
            </a:r>
            <a:endParaRPr b="0" lang="en-US" sz="2000" spc="-1" strike="noStrike">
              <a:latin typeface="Arial"/>
            </a:endParaRPr>
          </a:p>
          <a:p>
            <a:pPr marL="457200">
              <a:lnSpc>
                <a:spcPct val="100000"/>
              </a:lnSpc>
              <a:spcBef>
                <a:spcPts val="601"/>
              </a:spcBef>
            </a:pPr>
            <a:endParaRPr b="0" lang="en-US" sz="2000" spc="-1" strike="noStrike">
              <a:latin typeface="Arial"/>
            </a:endParaRPr>
          </a:p>
        </p:txBody>
      </p:sp>
      <p:sp>
        <p:nvSpPr>
          <p:cNvPr id="633"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34"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7FE8B441-E103-47D0-8026-909ED6E90741}"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35" name="Picture 1" descr=""/>
          <p:cNvPicPr/>
          <p:nvPr/>
        </p:nvPicPr>
        <p:blipFill>
          <a:blip r:embed="rId1"/>
          <a:stretch/>
        </p:blipFill>
        <p:spPr>
          <a:xfrm>
            <a:off x="2631240" y="2363400"/>
            <a:ext cx="3657960" cy="235944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635"/>
                                        </p:tgtEl>
                                        <p:attrNameLst>
                                          <p:attrName>style.visibility</p:attrName>
                                        </p:attrNameLst>
                                      </p:cBhvr>
                                      <p:to>
                                        <p:strVal val="visible"/>
                                      </p:to>
                                    </p:set>
                                    <p:anim calcmode="lin" valueType="num">
                                      <p:cBhvr additive="repl">
                                        <p:cTn id="45" dur="500" fill="hold"/>
                                        <p:tgtEl>
                                          <p:spTgt spid="635"/>
                                        </p:tgtEl>
                                        <p:attrNameLst>
                                          <p:attrName>ppt_x</p:attrName>
                                        </p:attrNameLst>
                                      </p:cBhvr>
                                      <p:tavLst>
                                        <p:tav tm="0">
                                          <p:val>
                                            <p:strVal val="#ppt_x"/>
                                          </p:val>
                                        </p:tav>
                                        <p:tav tm="100000">
                                          <p:val>
                                            <p:strVal val="#ppt_x"/>
                                          </p:val>
                                        </p:tav>
                                      </p:tavLst>
                                    </p:anim>
                                    <p:anim calcmode="lin" valueType="num">
                                      <p:cBhvr additive="repl">
                                        <p:cTn id="46" dur="500" fill="hold"/>
                                        <p:tgtEl>
                                          <p:spTgt spid="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Khi thực hiện thêm mới/sửa nhân viên:</a:t>
            </a:r>
            <a:endParaRPr b="0" lang="en-US" sz="2000" spc="-1" strike="noStrike">
              <a:latin typeface="Arial"/>
            </a:endParaRPr>
          </a:p>
          <a:p>
            <a:pPr lvl="2" marL="12574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Form luôn mặc định focus vào ô nhập liệu Mã nhân viên.</a:t>
            </a:r>
            <a:endParaRPr b="0" lang="en-US" sz="2000" spc="-1" strike="noStrike">
              <a:latin typeface="Arial"/>
            </a:endParaRPr>
          </a:p>
          <a:p>
            <a:pPr lvl="2" marL="12574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KHI THÊM MỚI: Mã nhân viên tự động có và tự tăng theo tiêu chí: [NV-] + mã số nhân viên lớn nhất trong hệ thống + 1</a:t>
            </a:r>
            <a:endParaRPr b="0" lang="en-US" sz="2000" spc="-1" strike="noStrike">
              <a:latin typeface="Arial"/>
            </a:endParaRPr>
          </a:p>
        </p:txBody>
      </p:sp>
      <p:sp>
        <p:nvSpPr>
          <p:cNvPr id="637"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38"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ADF6897A-6722-4D35-8424-D40A1290AF28}"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Khi thực hiện thêm mới/sửa nhân viên:</a:t>
            </a:r>
            <a:endParaRPr b="0" lang="en-US" sz="2000" spc="-1" strike="noStrike">
              <a:latin typeface="Arial"/>
            </a:endParaRPr>
          </a:p>
          <a:p>
            <a:pPr lvl="2" marL="12574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Các ô thông tin Ngày sinh, Ngày cấp hiển thị mặc định theo DD/MM/YYY.</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Bắt buộc nhập các thông tin được đánh dấu (</a:t>
            </a:r>
            <a:r>
              <a:rPr b="0" lang="en-US" sz="2000" spc="-1" strike="noStrike">
                <a:solidFill>
                  <a:srgbClr val="ff0000"/>
                </a:solidFill>
                <a:latin typeface="Merriweather"/>
                <a:ea typeface="Merriweather"/>
              </a:rPr>
              <a:t>*</a:t>
            </a:r>
            <a:r>
              <a:rPr b="0" lang="en-US" sz="2000" spc="-1" strike="noStrike">
                <a:solidFill>
                  <a:srgbClr val="2c3e50"/>
                </a:solidFill>
                <a:latin typeface="Merriweather"/>
                <a:ea typeface="Merriweather"/>
              </a:rPr>
              <a:t>):</a:t>
            </a:r>
            <a:endParaRPr b="0" lang="en-US" sz="2000" spc="-1" strike="noStrike">
              <a:latin typeface="Arial"/>
            </a:endParaRPr>
          </a:p>
        </p:txBody>
      </p:sp>
      <p:sp>
        <p:nvSpPr>
          <p:cNvPr id="640"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41"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0A2F675B-7014-46EC-A883-5EC0CCB737D3}"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Kiểm tra trùng mã trước khi thực hiện Cất dữ liệu:</a:t>
            </a:r>
            <a:endParaRPr b="0" lang="en-US" sz="2000" spc="-1" strike="noStrike">
              <a:latin typeface="Arial"/>
            </a:endParaRPr>
          </a:p>
          <a:p>
            <a:pPr marL="457200">
              <a:lnSpc>
                <a:spcPct val="100000"/>
              </a:lnSpc>
              <a:spcBef>
                <a:spcPts val="601"/>
              </a:spcBef>
            </a:pPr>
            <a:endParaRPr b="0" lang="en-US" sz="2000" spc="-1" strike="noStrike">
              <a:latin typeface="Arial"/>
            </a:endParaRPr>
          </a:p>
        </p:txBody>
      </p:sp>
      <p:sp>
        <p:nvSpPr>
          <p:cNvPr id="643"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44"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1FA5D04D-FE92-40CF-8596-5ACF11D26143}"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45" name="Picture 1" descr=""/>
          <p:cNvPicPr/>
          <p:nvPr/>
        </p:nvPicPr>
        <p:blipFill>
          <a:blip r:embed="rId1"/>
          <a:stretch/>
        </p:blipFill>
        <p:spPr>
          <a:xfrm>
            <a:off x="2133360" y="2581560"/>
            <a:ext cx="4447440" cy="1971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Cất: Thực hiện Lưu lại dữ liệu và đóng Form</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Cất và Thêm mới: Thực hiện lưu lại dữ liệu hiện tại và Reset Form, Cho phép người dùng có thể thêm mới Khách hàng ngay lập tức mà không cần thêm thao tác nhấn Button Thêm mới.</a:t>
            </a:r>
            <a:endParaRPr b="0" lang="en-US" sz="2000" spc="-1" strike="noStrike">
              <a:latin typeface="Arial"/>
            </a:endParaRPr>
          </a:p>
        </p:txBody>
      </p:sp>
      <p:sp>
        <p:nvSpPr>
          <p:cNvPr id="647"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48"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FC21501C-73C0-4AD6-8941-B8A57D2646A4}"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49" name="Picture 2" descr=""/>
          <p:cNvPicPr/>
          <p:nvPr/>
        </p:nvPicPr>
        <p:blipFill>
          <a:blip r:embed="rId1"/>
          <a:stretch/>
        </p:blipFill>
        <p:spPr>
          <a:xfrm>
            <a:off x="4914360" y="3346200"/>
            <a:ext cx="2580480" cy="1361520"/>
          </a:xfrm>
          <a:prstGeom prst="rect">
            <a:avLst/>
          </a:prstGeom>
          <a:ln>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Hiển thị thông báo khi xóa nhân viên</a:t>
            </a:r>
            <a:endParaRPr b="0" lang="en-US" sz="2000" spc="-1" strike="noStrike">
              <a:latin typeface="Arial"/>
            </a:endParaRPr>
          </a:p>
          <a:p>
            <a:pPr marL="457200">
              <a:lnSpc>
                <a:spcPct val="100000"/>
              </a:lnSpc>
              <a:spcBef>
                <a:spcPts val="601"/>
              </a:spcBef>
            </a:pPr>
            <a:endParaRPr b="0" lang="en-US" sz="2000" spc="-1" strike="noStrike">
              <a:latin typeface="Arial"/>
            </a:endParaRPr>
          </a:p>
        </p:txBody>
      </p:sp>
      <p:sp>
        <p:nvSpPr>
          <p:cNvPr id="651"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52"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9601794B-AD79-4768-B9E4-1E09AD188699}"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53" name="Picture 2" descr=""/>
          <p:cNvPicPr/>
          <p:nvPr/>
        </p:nvPicPr>
        <p:blipFill>
          <a:blip r:embed="rId1"/>
          <a:stretch/>
        </p:blipFill>
        <p:spPr>
          <a:xfrm>
            <a:off x="2292480" y="2505960"/>
            <a:ext cx="4409280" cy="1885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E. Yêu cầu nâng cao</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Xây dựng tính năng Tìm kiếm và phân trang dữ liệu</a:t>
            </a:r>
            <a:endParaRPr b="0" lang="en-US" sz="2000" spc="-1" strike="noStrike">
              <a:latin typeface="Arial"/>
            </a:endParaRPr>
          </a:p>
        </p:txBody>
      </p:sp>
      <p:sp>
        <p:nvSpPr>
          <p:cNvPr id="655"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56"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5A74CBDC-F576-4C67-A17F-D8032341DD90}"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57" name="Picture 1" descr=""/>
          <p:cNvPicPr/>
          <p:nvPr/>
        </p:nvPicPr>
        <p:blipFill>
          <a:blip r:embed="rId1"/>
          <a:stretch/>
        </p:blipFill>
        <p:spPr>
          <a:xfrm>
            <a:off x="1260720" y="2635920"/>
            <a:ext cx="3075840" cy="608760"/>
          </a:xfrm>
          <a:prstGeom prst="rect">
            <a:avLst/>
          </a:prstGeom>
          <a:ln>
            <a:noFill/>
          </a:ln>
        </p:spPr>
      </p:pic>
      <p:pic>
        <p:nvPicPr>
          <p:cNvPr id="658" name="Picture 3" descr=""/>
          <p:cNvPicPr/>
          <p:nvPr/>
        </p:nvPicPr>
        <p:blipFill>
          <a:blip r:embed="rId2"/>
          <a:stretch/>
        </p:blipFill>
        <p:spPr>
          <a:xfrm>
            <a:off x="4772520" y="2635920"/>
            <a:ext cx="4209480" cy="2189880"/>
          </a:xfrm>
          <a:prstGeom prst="rect">
            <a:avLst/>
          </a:prstGeom>
          <a:ln>
            <a:noFill/>
          </a:ln>
        </p:spPr>
      </p:pic>
      <p:pic>
        <p:nvPicPr>
          <p:cNvPr id="659" name="Picture 4" descr=""/>
          <p:cNvPicPr/>
          <p:nvPr/>
        </p:nvPicPr>
        <p:blipFill>
          <a:blip r:embed="rId3"/>
          <a:stretch/>
        </p:blipFill>
        <p:spPr>
          <a:xfrm>
            <a:off x="1260720" y="3518640"/>
            <a:ext cx="1951920" cy="685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E. Yêu cầu nâng cao</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Khi Thêm mới hoặc Sửa nếu dữ liệu đã có sự thay đổi, người dùng nhấn Close thì hiển thị cảnh báo:</a:t>
            </a:r>
            <a:endParaRPr b="0" lang="en-US" sz="2000" spc="-1" strike="noStrike">
              <a:latin typeface="Arial"/>
            </a:endParaRPr>
          </a:p>
        </p:txBody>
      </p:sp>
      <p:sp>
        <p:nvSpPr>
          <p:cNvPr id="661"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62"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743151CF-26E1-4843-9DA4-E48611A6AA50}"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63" name="Picture 2" descr=""/>
          <p:cNvPicPr/>
          <p:nvPr/>
        </p:nvPicPr>
        <p:blipFill>
          <a:blip r:embed="rId1"/>
          <a:stretch/>
        </p:blipFill>
        <p:spPr>
          <a:xfrm>
            <a:off x="2343240" y="2715480"/>
            <a:ext cx="4457160" cy="1932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CustomShape 1"/>
          <p:cNvSpPr/>
          <p:nvPr/>
        </p:nvSpPr>
        <p:spPr>
          <a:xfrm>
            <a:off x="1099440" y="48492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1.1. ĐÔI NÉT VỀ BẢN THÂN</a:t>
            </a:r>
            <a:endParaRPr b="0" lang="en-US" sz="3200" spc="-1" strike="noStrike">
              <a:latin typeface="Arial"/>
            </a:endParaRPr>
          </a:p>
        </p:txBody>
      </p:sp>
      <p:sp>
        <p:nvSpPr>
          <p:cNvPr id="599" name="CustomShape 2"/>
          <p:cNvSpPr/>
          <p:nvPr/>
        </p:nvSpPr>
        <p:spPr>
          <a:xfrm>
            <a:off x="893160" y="1067760"/>
            <a:ext cx="7973640" cy="14576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1" lang="en-US" sz="1800" spc="-1" strike="noStrike">
                <a:solidFill>
                  <a:srgbClr val="2c3e50"/>
                </a:solidFill>
                <a:latin typeface="Merriweather"/>
                <a:ea typeface="Merriweather"/>
              </a:rPr>
              <a:t>Thông tin</a:t>
            </a:r>
            <a:endParaRPr b="0" lang="en-US" sz="1800" spc="-1" strike="noStrike">
              <a:latin typeface="Arial"/>
            </a:endParaRPr>
          </a:p>
          <a:p>
            <a:pPr marL="285840" indent="-285120">
              <a:lnSpc>
                <a:spcPct val="100000"/>
              </a:lnSpc>
              <a:spcBef>
                <a:spcPts val="601"/>
              </a:spcBef>
              <a:buClr>
                <a:srgbClr val="f55d4b"/>
              </a:buClr>
              <a:buFont typeface="Merriweather"/>
              <a:buChar char="-"/>
            </a:pPr>
            <a:r>
              <a:rPr b="0" lang="en-US" sz="1800" spc="-1" strike="noStrike">
                <a:solidFill>
                  <a:srgbClr val="2c3e50"/>
                </a:solidFill>
                <a:latin typeface="Merriweather"/>
                <a:ea typeface="Merriweather"/>
              </a:rPr>
              <a:t>Phạm Quang Huy</a:t>
            </a:r>
            <a:endParaRPr b="0" lang="en-US" sz="1800" spc="-1" strike="noStrike">
              <a:latin typeface="Arial"/>
            </a:endParaRPr>
          </a:p>
          <a:p>
            <a:pPr marL="285840" indent="-285120">
              <a:lnSpc>
                <a:spcPct val="100000"/>
              </a:lnSpc>
              <a:spcBef>
                <a:spcPts val="601"/>
              </a:spcBef>
              <a:buClr>
                <a:srgbClr val="f55d4b"/>
              </a:buClr>
              <a:buFont typeface="Merriweather"/>
              <a:buChar char="-"/>
            </a:pPr>
            <a:r>
              <a:rPr b="0" lang="en-US" sz="1800" spc="-1" strike="noStrike">
                <a:solidFill>
                  <a:srgbClr val="2c3e50"/>
                </a:solidFill>
                <a:latin typeface="Merriweather"/>
                <a:ea typeface="Merriweather"/>
              </a:rPr>
              <a:t>Sinh viên năm 3 trường ĐH Sư Phạm HN</a:t>
            </a: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600"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7F5A6D82-3261-43F2-B5E3-7D7591905553}" type="slidenum">
              <a:rPr b="0" lang="en-US" sz="1200" spc="-1" strike="noStrike">
                <a:solidFill>
                  <a:srgbClr val="f55d4b"/>
                </a:solidFill>
                <a:latin typeface="Amatic SC"/>
                <a:ea typeface="Amatic SC"/>
              </a:rPr>
              <a:t>&lt;number&gt;</a:t>
            </a:fld>
            <a:endParaRPr b="0" lang="en-US" sz="1200" spc="-1" strike="noStrike">
              <a:latin typeface="Arial"/>
            </a:endParaRPr>
          </a:p>
        </p:txBody>
      </p:sp>
      <p:sp>
        <p:nvSpPr>
          <p:cNvPr id="601" name="CustomShape 4"/>
          <p:cNvSpPr/>
          <p:nvPr/>
        </p:nvSpPr>
        <p:spPr>
          <a:xfrm>
            <a:off x="893160" y="2739960"/>
            <a:ext cx="7973640" cy="14576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1" lang="en-US" sz="1800" spc="-1" strike="noStrike">
                <a:solidFill>
                  <a:srgbClr val="2c3e50"/>
                </a:solidFill>
                <a:latin typeface="Merriweather"/>
                <a:ea typeface="Merriweather"/>
              </a:rPr>
              <a:t>Sở thích</a:t>
            </a:r>
            <a:endParaRPr b="0" lang="en-US" sz="1800" spc="-1" strike="noStrike">
              <a:latin typeface="Arial"/>
            </a:endParaRPr>
          </a:p>
          <a:p>
            <a:pPr marL="285840" indent="-285120">
              <a:lnSpc>
                <a:spcPct val="100000"/>
              </a:lnSpc>
              <a:spcBef>
                <a:spcPts val="601"/>
              </a:spcBef>
              <a:buClr>
                <a:srgbClr val="f55d4b"/>
              </a:buClr>
              <a:buFont typeface="Merriweather"/>
              <a:buChar char="-"/>
            </a:pPr>
            <a:r>
              <a:rPr b="0" lang="en-US" sz="1800" spc="-1" strike="noStrike">
                <a:solidFill>
                  <a:srgbClr val="2c3e50"/>
                </a:solidFill>
                <a:latin typeface="Merriweather"/>
                <a:ea typeface="Merriweather"/>
              </a:rPr>
              <a:t>Chơi nhạc cụ(guitar, piano, sáo), hát</a:t>
            </a:r>
            <a:endParaRPr b="0" lang="en-US" sz="1800" spc="-1" strike="noStrike">
              <a:latin typeface="Arial"/>
            </a:endParaRPr>
          </a:p>
          <a:p>
            <a:pPr marL="285840" indent="-285120">
              <a:lnSpc>
                <a:spcPct val="100000"/>
              </a:lnSpc>
              <a:spcBef>
                <a:spcPts val="601"/>
              </a:spcBef>
              <a:buClr>
                <a:srgbClr val="f55d4b"/>
              </a:buClr>
              <a:buFont typeface="Merriweather"/>
              <a:buChar char="-"/>
            </a:pPr>
            <a:r>
              <a:rPr b="0" lang="en-US" sz="1800" spc="-1" strike="noStrike">
                <a:solidFill>
                  <a:srgbClr val="2c3e50"/>
                </a:solidFill>
                <a:latin typeface="Merriweather"/>
                <a:ea typeface="Merriweather"/>
              </a:rPr>
              <a:t>Goalkeeper</a:t>
            </a:r>
            <a:endParaRPr b="0" lang="en-US" sz="1800" spc="-1" strike="noStrike">
              <a:latin typeface="Arial"/>
            </a:endParaRPr>
          </a:p>
          <a:p>
            <a:pPr marL="285840" indent="-285120">
              <a:lnSpc>
                <a:spcPct val="100000"/>
              </a:lnSpc>
              <a:spcBef>
                <a:spcPts val="601"/>
              </a:spcBef>
              <a:buClr>
                <a:srgbClr val="f55d4b"/>
              </a:buClr>
              <a:buFont typeface="Merriweather"/>
              <a:buChar char="-"/>
            </a:pPr>
            <a:r>
              <a:rPr b="0" lang="en-US" sz="1800" spc="-1" strike="noStrike">
                <a:solidFill>
                  <a:srgbClr val="2c3e50"/>
                </a:solidFill>
                <a:latin typeface="Merriweather"/>
                <a:ea typeface="Merriweather"/>
              </a:rPr>
              <a:t>Vđv phong trào marathon</a:t>
            </a:r>
            <a:endParaRPr b="0" lang="en-US" sz="1800" spc="-1" strike="noStrike">
              <a:latin typeface="Arial"/>
            </a:endParaRPr>
          </a:p>
          <a:p>
            <a:pPr>
              <a:lnSpc>
                <a:spcPct val="100000"/>
              </a:lnSpc>
              <a:spcBef>
                <a:spcPts val="601"/>
              </a:spcBef>
            </a:pPr>
            <a:endParaRPr b="0" lang="en-US" sz="1800" spc="-1" strike="noStrike">
              <a:latin typeface="Arial"/>
            </a:endParaRPr>
          </a:p>
        </p:txBody>
      </p:sp>
      <p:pic>
        <p:nvPicPr>
          <p:cNvPr id="602" name="Picture 5" descr=""/>
          <p:cNvPicPr/>
          <p:nvPr/>
        </p:nvPicPr>
        <p:blipFill>
          <a:blip r:embed="rId1"/>
          <a:stretch/>
        </p:blipFill>
        <p:spPr>
          <a:xfrm>
            <a:off x="2948040" y="0"/>
            <a:ext cx="3509280" cy="5142960"/>
          </a:xfrm>
          <a:prstGeom prst="rect">
            <a:avLst/>
          </a:prstGeom>
          <a:ln>
            <a:noFill/>
          </a:ln>
        </p:spPr>
      </p:pic>
    </p:spTree>
  </p:cSld>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602"/>
                                        </p:tgtEl>
                                        <p:attrNameLst>
                                          <p:attrName>style.visibility</p:attrName>
                                        </p:attrNameLst>
                                      </p:cBhvr>
                                      <p:to>
                                        <p:strVal val="visible"/>
                                      </p:to>
                                    </p:set>
                                    <p:anim calcmode="lin" valueType="num">
                                      <p:cBhvr additive="repl">
                                        <p:cTn id="7" dur="500" fill="hold"/>
                                        <p:tgtEl>
                                          <p:spTgt spid="602"/>
                                        </p:tgtEl>
                                        <p:attrNameLst>
                                          <p:attrName>ppt_x</p:attrName>
                                        </p:attrNameLst>
                                      </p:cBhvr>
                                      <p:tavLst>
                                        <p:tav tm="0">
                                          <p:val>
                                            <p:strVal val="#ppt_x"/>
                                          </p:val>
                                        </p:tav>
                                        <p:tav tm="100000">
                                          <p:val>
                                            <p:strVal val="#ppt_x"/>
                                          </p:val>
                                        </p:tav>
                                      </p:tavLst>
                                    </p:anim>
                                    <p:anim calcmode="lin" valueType="num">
                                      <p:cBhvr additive="repl">
                                        <p:cTn id="8" dur="500" fill="hold"/>
                                        <p:tgtEl>
                                          <p:spTgt spid="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1131840" y="1329840"/>
            <a:ext cx="3339000" cy="348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1" lang="en-US" sz="2000" spc="-1" strike="noStrike">
                <a:solidFill>
                  <a:srgbClr val="2c3e50"/>
                </a:solidFill>
                <a:latin typeface="Merriweather"/>
                <a:ea typeface="Merriweather"/>
              </a:rPr>
              <a:t>5/2020-5/2021</a:t>
            </a:r>
            <a:endParaRPr b="0" lang="en-US" sz="2000" spc="-1" strike="noStrike">
              <a:latin typeface="Arial"/>
            </a:endParaRPr>
          </a:p>
          <a:p>
            <a:pPr>
              <a:lnSpc>
                <a:spcPct val="100000"/>
              </a:lnSpc>
              <a:spcBef>
                <a:spcPts val="601"/>
              </a:spcBef>
            </a:pPr>
            <a:r>
              <a:rPr b="0" lang="en-US" sz="2000" spc="-1" strike="noStrike">
                <a:solidFill>
                  <a:srgbClr val="2c3e50"/>
                </a:solidFill>
                <a:latin typeface="Merriweather"/>
                <a:ea typeface="Merriweather"/>
              </a:rPr>
              <a:t>- Php magento: hoàn thành 3 module + custom, update module</a:t>
            </a:r>
            <a:endParaRPr b="0" lang="en-US" sz="2000" spc="-1" strike="noStrike">
              <a:latin typeface="Arial"/>
            </a:endParaRPr>
          </a:p>
        </p:txBody>
      </p:sp>
      <p:sp>
        <p:nvSpPr>
          <p:cNvPr id="604"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1.2. Quá trình đến với misa</a:t>
            </a:r>
            <a:endParaRPr b="0" lang="en-US" sz="3200" spc="-1" strike="noStrike">
              <a:latin typeface="Arial"/>
            </a:endParaRPr>
          </a:p>
        </p:txBody>
      </p:sp>
      <p:sp>
        <p:nvSpPr>
          <p:cNvPr id="605" name="CustomShape 3"/>
          <p:cNvSpPr/>
          <p:nvPr/>
        </p:nvSpPr>
        <p:spPr>
          <a:xfrm>
            <a:off x="4672440" y="1329840"/>
            <a:ext cx="3339000" cy="348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1" lang="en-US" sz="2000" spc="-1" strike="noStrike">
                <a:solidFill>
                  <a:srgbClr val="2c3e50"/>
                </a:solidFill>
                <a:latin typeface="Merriweather"/>
                <a:ea typeface="Merriweather"/>
              </a:rPr>
              <a:t>6/2021</a:t>
            </a:r>
            <a:endParaRPr b="0" lang="en-US" sz="2000" spc="-1" strike="noStrike">
              <a:latin typeface="Arial"/>
            </a:endParaRPr>
          </a:p>
          <a:p>
            <a:pPr>
              <a:lnSpc>
                <a:spcPct val="100000"/>
              </a:lnSpc>
              <a:spcBef>
                <a:spcPts val="601"/>
              </a:spcBef>
            </a:pPr>
            <a:r>
              <a:rPr b="0" lang="en-US" sz="2000" spc="-1" strike="noStrike">
                <a:solidFill>
                  <a:srgbClr val="2c3e50"/>
                </a:solidFill>
                <a:latin typeface="Merriweather"/>
                <a:ea typeface="Merriweather"/>
              </a:rPr>
              <a:t>- Fresher tại Misa</a:t>
            </a:r>
            <a:endParaRPr b="0" lang="en-US" sz="2000" spc="-1" strike="noStrike">
              <a:latin typeface="Arial"/>
            </a:endParaRPr>
          </a:p>
        </p:txBody>
      </p:sp>
      <p:sp>
        <p:nvSpPr>
          <p:cNvPr id="606" name="CustomShape 4"/>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6557D82F-9FF5-4645-A19E-7B294AD0AFB6}"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394920" y="1479240"/>
            <a:ext cx="8353440" cy="18979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A. Kết quả hoàn thiện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Thời gian (05/07 – 12/07): Hoàn thiện trong 7 ngày</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Mức độ hoàn thiện: 95%</a:t>
            </a:r>
            <a:endParaRPr b="0" lang="en-US" sz="2000" spc="-1" strike="noStrike">
              <a:latin typeface="Arial"/>
            </a:endParaRPr>
          </a:p>
        </p:txBody>
      </p:sp>
      <p:sp>
        <p:nvSpPr>
          <p:cNvPr id="608"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09"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E5F059C3-151A-4C0A-9D18-8034DDABFBAD}"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p:transition spd="slow">
    <p:randomBar dir="vert"/>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394920" y="1479240"/>
            <a:ext cx="8353440" cy="18979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B. Tổng quan yêu cầu</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Các chức năng bao gồm:</a:t>
            </a:r>
            <a:endParaRPr b="0" lang="en-US" sz="2000" spc="-1" strike="noStrike">
              <a:latin typeface="Arial"/>
            </a:endParaRPr>
          </a:p>
          <a:p>
            <a:pPr lvl="2" marL="1257480" indent="-342360">
              <a:lnSpc>
                <a:spcPct val="100000"/>
              </a:lnSpc>
              <a:buClr>
                <a:srgbClr val="f55d4b"/>
              </a:buClr>
              <a:buFont typeface="Wingdings" charset="2"/>
              <a:buChar char=""/>
            </a:pPr>
            <a:r>
              <a:rPr b="0" lang="en-US" sz="2000" spc="-1" strike="noStrike">
                <a:solidFill>
                  <a:srgbClr val="2c3e50"/>
                </a:solidFill>
                <a:latin typeface="Merriweather"/>
                <a:ea typeface="Merriweather"/>
              </a:rPr>
              <a:t>Xem, tìm kiếm nhân viên </a:t>
            </a:r>
            <a:endParaRPr b="0" lang="en-US" sz="2000" spc="-1" strike="noStrike">
              <a:latin typeface="Arial"/>
            </a:endParaRPr>
          </a:p>
          <a:p>
            <a:pPr lvl="2" marL="1257480" indent="-342360">
              <a:lnSpc>
                <a:spcPct val="100000"/>
              </a:lnSpc>
              <a:buClr>
                <a:srgbClr val="f55d4b"/>
              </a:buClr>
              <a:buFont typeface="Wingdings" charset="2"/>
              <a:buChar char=""/>
            </a:pPr>
            <a:r>
              <a:rPr b="0" lang="en-US" sz="2000" spc="-1" strike="noStrike">
                <a:solidFill>
                  <a:srgbClr val="2c3e50"/>
                </a:solidFill>
                <a:latin typeface="Merriweather"/>
                <a:ea typeface="Merriweather"/>
              </a:rPr>
              <a:t>Thêm mới/ Sửa/Xóa nhân viên. </a:t>
            </a:r>
            <a:endParaRPr b="0" lang="en-US" sz="2000" spc="-1" strike="noStrike">
              <a:latin typeface="Arial"/>
            </a:endParaRPr>
          </a:p>
        </p:txBody>
      </p:sp>
      <p:sp>
        <p:nvSpPr>
          <p:cNvPr id="611"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12"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72D40316-E5B7-4EF0-A681-E5F9990B546C}"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mc:AlternateContent>
    <mc:Choice Requires="p14">
      <p:transition spd="slow" p14:dur="1500">
        <p:split dir="out" orient="vert"/>
      </p:transition>
    </mc:Choice>
    <mc:Fallback>
      <p:transition spd="slow">
        <p:split dir="out" orient="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394920" y="1479240"/>
            <a:ext cx="8353440" cy="311076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B. Yêu cầu chi tiết</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Xây dựng giao diện, API, Database</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Màn hình danh sách nhân viên có thể: </a:t>
            </a:r>
            <a:endParaRPr b="0" lang="en-US" sz="2000" spc="-1" strike="noStrike">
              <a:latin typeface="Arial"/>
            </a:endParaRPr>
          </a:p>
          <a:p>
            <a:pPr lvl="2" marL="1257480" indent="-342360">
              <a:lnSpc>
                <a:spcPct val="100000"/>
              </a:lnSpc>
              <a:spcBef>
                <a:spcPts val="601"/>
              </a:spcBef>
              <a:buClr>
                <a:srgbClr val="f55d4b"/>
              </a:buClr>
              <a:buFont typeface="Merriweather"/>
              <a:buChar char="-"/>
            </a:pPr>
            <a:r>
              <a:rPr b="0" lang="en-US" sz="2000" spc="-1" strike="noStrike">
                <a:solidFill>
                  <a:srgbClr val="2c3e50"/>
                </a:solidFill>
                <a:latin typeface="Merriweather"/>
                <a:ea typeface="Merriweather"/>
              </a:rPr>
              <a:t>Hiển thị danh sách nhân viên</a:t>
            </a:r>
            <a:endParaRPr b="0" lang="en-US" sz="2000" spc="-1" strike="noStrike">
              <a:latin typeface="Arial"/>
            </a:endParaRPr>
          </a:p>
          <a:p>
            <a:pPr lvl="2" marL="1257480" indent="-342360">
              <a:lnSpc>
                <a:spcPct val="100000"/>
              </a:lnSpc>
              <a:spcBef>
                <a:spcPts val="601"/>
              </a:spcBef>
              <a:buClr>
                <a:srgbClr val="f55d4b"/>
              </a:buClr>
              <a:buFont typeface="Merriweather"/>
              <a:buChar char="-"/>
            </a:pPr>
            <a:r>
              <a:rPr b="0" lang="en-US" sz="2000" spc="-1" strike="noStrike">
                <a:solidFill>
                  <a:srgbClr val="2c3e50"/>
                </a:solidFill>
                <a:latin typeface="Merriweather"/>
                <a:ea typeface="Merriweather"/>
              </a:rPr>
              <a:t>Tìm kiếm nhân viên theo </a:t>
            </a:r>
            <a:endParaRPr b="0" lang="en-US" sz="2000" spc="-1" strike="noStrike">
              <a:latin typeface="Arial"/>
            </a:endParaRPr>
          </a:p>
          <a:p>
            <a:pPr lvl="2" marL="1257480" indent="-342360">
              <a:lnSpc>
                <a:spcPct val="100000"/>
              </a:lnSpc>
              <a:spcBef>
                <a:spcPts val="601"/>
              </a:spcBef>
              <a:buClr>
                <a:srgbClr val="f55d4b"/>
              </a:buClr>
              <a:buFont typeface="Merriweather"/>
              <a:buChar char="-"/>
            </a:pPr>
            <a:r>
              <a:rPr b="0" lang="en-US" sz="2000" spc="-1" strike="noStrike">
                <a:solidFill>
                  <a:srgbClr val="2c3e50"/>
                </a:solidFill>
                <a:latin typeface="Merriweather"/>
                <a:ea typeface="Merriweather"/>
              </a:rPr>
              <a:t>Thêm mới, sửa, xóa nhân viên, xuất khẩu dữ liệu</a:t>
            </a:r>
            <a:endParaRPr b="0" lang="en-US" sz="2000" spc="-1" strike="noStrike">
              <a:latin typeface="Arial"/>
            </a:endParaRPr>
          </a:p>
        </p:txBody>
      </p:sp>
      <p:sp>
        <p:nvSpPr>
          <p:cNvPr id="614"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15"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3D8446DC-D8B2-48D1-AFCD-204D8CB756F0}" type="slidenum">
              <a:rPr b="0" lang="en-US" sz="1200" spc="-1" strike="noStrike">
                <a:solidFill>
                  <a:srgbClr val="f55d4b"/>
                </a:solidFill>
                <a:latin typeface="Amatic SC"/>
                <a:ea typeface="Amatic SC"/>
              </a:rPr>
              <a:t>&lt;number&gt;</a:t>
            </a:fld>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C. Cột chức năng</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Sửa: Hiển thị Form chi tiết thông tin của nhân viên</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Nhân bản: sao chép toàn bộ thông tin của Nhân viên đã chọn Nhân bản, Mã nhân viên sẽ tự tăng.</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Lưu ý: Không cần làm chức năng Ngưng sử dụng.</a:t>
            </a:r>
            <a:endParaRPr b="0" lang="en-US" sz="2000" spc="-1" strike="noStrike">
              <a:latin typeface="Arial"/>
            </a:endParaRPr>
          </a:p>
        </p:txBody>
      </p:sp>
      <p:sp>
        <p:nvSpPr>
          <p:cNvPr id="617"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18"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E08D1492-35DF-410C-B9CB-21494E4563A6}"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19" name="Picture 1" descr=""/>
          <p:cNvPicPr/>
          <p:nvPr/>
        </p:nvPicPr>
        <p:blipFill>
          <a:blip r:embed="rId1"/>
          <a:stretch/>
        </p:blipFill>
        <p:spPr>
          <a:xfrm>
            <a:off x="5303520" y="3355560"/>
            <a:ext cx="2742840" cy="172152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619"/>
                                        </p:tgtEl>
                                        <p:attrNameLst>
                                          <p:attrName>style.visibility</p:attrName>
                                        </p:attrNameLst>
                                      </p:cBhvr>
                                      <p:to>
                                        <p:strVal val="visible"/>
                                      </p:to>
                                    </p:set>
                                    <p:anim calcmode="lin" valueType="num">
                                      <p:cBhvr additive="repl">
                                        <p:cTn id="15" dur="500" fill="hold"/>
                                        <p:tgtEl>
                                          <p:spTgt spid="619"/>
                                        </p:tgtEl>
                                        <p:attrNameLst>
                                          <p:attrName>ppt_x</p:attrName>
                                        </p:attrNameLst>
                                      </p:cBhvr>
                                      <p:tavLst>
                                        <p:tav tm="0">
                                          <p:val>
                                            <p:strVal val="#ppt_x"/>
                                          </p:val>
                                        </p:tav>
                                        <p:tav tm="100000">
                                          <p:val>
                                            <p:strVal val="#ppt_x"/>
                                          </p:val>
                                        </p:tav>
                                      </p:tavLst>
                                    </p:anim>
                                    <p:anim calcmode="lin" valueType="num">
                                      <p:cBhvr additive="repl">
                                        <p:cTn id="16" dur="500" fill="hold"/>
                                        <p:tgtEl>
                                          <p:spTgt spid="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C. Cột chức năng</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Button chức năng nạp lại dữ liệu (load lại toàn bộ dữ liệu)</a:t>
            </a:r>
            <a:endParaRPr b="0" lang="en-US" sz="2000" spc="-1" strike="noStrike">
              <a:latin typeface="Arial"/>
            </a:endParaRPr>
          </a:p>
          <a:p>
            <a:pPr lvl="1" marL="800280" indent="-342360">
              <a:lnSpc>
                <a:spcPct val="100000"/>
              </a:lnSpc>
              <a:spcBef>
                <a:spcPts val="601"/>
              </a:spcBef>
              <a:buClr>
                <a:srgbClr val="f55d4b"/>
              </a:buClr>
              <a:buFont typeface="Wingdings" charset="2"/>
              <a:buChar char=""/>
            </a:pPr>
            <a:r>
              <a:rPr b="0" lang="en-US" sz="2000" spc="-1" strike="noStrike">
                <a:solidFill>
                  <a:srgbClr val="2c3e50"/>
                </a:solidFill>
                <a:latin typeface="Merriweather"/>
                <a:ea typeface="Merriweather"/>
              </a:rPr>
              <a:t>Chức năng Xuất Khẩu</a:t>
            </a:r>
            <a:endParaRPr b="0" lang="en-US" sz="2000" spc="-1" strike="noStrike">
              <a:latin typeface="Arial"/>
            </a:endParaRPr>
          </a:p>
        </p:txBody>
      </p:sp>
      <p:sp>
        <p:nvSpPr>
          <p:cNvPr id="621"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22"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7B156EF1-98CB-48AF-B1BD-A9D6710CE2E1}"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23" name="Picture 2" descr=""/>
          <p:cNvPicPr/>
          <p:nvPr/>
        </p:nvPicPr>
        <p:blipFill>
          <a:blip r:embed="rId1"/>
          <a:stretch/>
        </p:blipFill>
        <p:spPr>
          <a:xfrm>
            <a:off x="4307040" y="2478240"/>
            <a:ext cx="3704400" cy="139932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623"/>
                                        </p:tgtEl>
                                        <p:attrNameLst>
                                          <p:attrName>style.visibility</p:attrName>
                                        </p:attrNameLst>
                                      </p:cBhvr>
                                      <p:to>
                                        <p:strVal val="visible"/>
                                      </p:to>
                                    </p:set>
                                    <p:anim calcmode="lin" valueType="num">
                                      <p:cBhvr additive="repl">
                                        <p:cTn id="23" dur="500" fill="hold"/>
                                        <p:tgtEl>
                                          <p:spTgt spid="623"/>
                                        </p:tgtEl>
                                        <p:attrNameLst>
                                          <p:attrName>ppt_x</p:attrName>
                                        </p:attrNameLst>
                                      </p:cBhvr>
                                      <p:tavLst>
                                        <p:tav tm="0">
                                          <p:val>
                                            <p:strVal val="#ppt_x"/>
                                          </p:val>
                                        </p:tav>
                                        <p:tav tm="100000">
                                          <p:val>
                                            <p:strVal val="#ppt_x"/>
                                          </p:val>
                                        </p:tav>
                                      </p:tavLst>
                                    </p:anim>
                                    <p:anim calcmode="lin" valueType="num">
                                      <p:cBhvr additive="repl">
                                        <p:cTn id="24" dur="500" fill="hold"/>
                                        <p:tgtEl>
                                          <p:spTgt spid="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394920" y="1479240"/>
            <a:ext cx="8353440" cy="30733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0" lang="en-US" sz="2000" spc="-1" strike="noStrike">
                <a:solidFill>
                  <a:srgbClr val="2c3e50"/>
                </a:solidFill>
                <a:latin typeface="Merriweather"/>
                <a:ea typeface="Merriweather"/>
              </a:rPr>
              <a:t>D. Màn hình chi tiết nhân viên</a:t>
            </a:r>
            <a:endParaRPr b="0" lang="en-US" sz="2000" spc="-1" strike="noStrike">
              <a:latin typeface="Arial"/>
            </a:endParaRPr>
          </a:p>
        </p:txBody>
      </p:sp>
      <p:sp>
        <p:nvSpPr>
          <p:cNvPr id="625" name="CustomShape 2"/>
          <p:cNvSpPr/>
          <p:nvPr/>
        </p:nvSpPr>
        <p:spPr>
          <a:xfrm>
            <a:off x="1131840" y="623160"/>
            <a:ext cx="6879960" cy="5821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200" spc="-1" strike="noStrike">
                <a:solidFill>
                  <a:srgbClr val="f55d4b"/>
                </a:solidFill>
                <a:latin typeface="Amatic SC"/>
                <a:ea typeface="Amatic SC"/>
              </a:rPr>
              <a:t>2. Phân hệ quản lý nhân viên – AMIS KẾ TOÁN</a:t>
            </a:r>
            <a:endParaRPr b="0" lang="en-US" sz="3200" spc="-1" strike="noStrike">
              <a:latin typeface="Arial"/>
            </a:endParaRPr>
          </a:p>
        </p:txBody>
      </p:sp>
      <p:sp>
        <p:nvSpPr>
          <p:cNvPr id="626" name="CustomShape 3"/>
          <p:cNvSpPr/>
          <p:nvPr/>
        </p:nvSpPr>
        <p:spPr>
          <a:xfrm>
            <a:off x="8749080" y="0"/>
            <a:ext cx="394200" cy="320760"/>
          </a:xfrm>
          <a:prstGeom prst="rect">
            <a:avLst/>
          </a:prstGeom>
          <a:noFill/>
          <a:ln>
            <a:noFill/>
          </a:ln>
        </p:spPr>
        <p:style>
          <a:lnRef idx="0"/>
          <a:fillRef idx="0"/>
          <a:effectRef idx="0"/>
          <a:fontRef idx="minor"/>
        </p:style>
        <p:txBody>
          <a:bodyPr lIns="90000" rIns="90000" tIns="91440" bIns="91440">
            <a:noAutofit/>
          </a:bodyPr>
          <a:p>
            <a:pPr algn="r">
              <a:lnSpc>
                <a:spcPct val="100000"/>
              </a:lnSpc>
            </a:pPr>
            <a:fld id="{A40C41E1-D898-4575-9511-121DA710A598}" type="slidenum">
              <a:rPr b="0" lang="en-US" sz="1200" spc="-1" strike="noStrike">
                <a:solidFill>
                  <a:srgbClr val="f55d4b"/>
                </a:solidFill>
                <a:latin typeface="Amatic SC"/>
                <a:ea typeface="Amatic SC"/>
              </a:rPr>
              <a:t>&lt;number&gt;</a:t>
            </a:fld>
            <a:endParaRPr b="0" lang="en-US" sz="1200" spc="-1" strike="noStrike">
              <a:latin typeface="Arial"/>
            </a:endParaRPr>
          </a:p>
        </p:txBody>
      </p:sp>
      <p:pic>
        <p:nvPicPr>
          <p:cNvPr id="627" name="Picture 1" descr=""/>
          <p:cNvPicPr/>
          <p:nvPr/>
        </p:nvPicPr>
        <p:blipFill>
          <a:blip r:embed="rId1"/>
          <a:stretch/>
        </p:blipFill>
        <p:spPr>
          <a:xfrm>
            <a:off x="2157480" y="1980000"/>
            <a:ext cx="4485960" cy="3006720"/>
          </a:xfrm>
          <a:prstGeom prst="rect">
            <a:avLst/>
          </a:prstGeom>
          <a:ln>
            <a:noFill/>
          </a:ln>
        </p:spPr>
      </p:pic>
    </p:spTree>
  </p:cSld>
  <p:transition spd="slow">
    <p:push dir="u"/>
  </p:transition>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627"/>
                                        </p:tgtEl>
                                        <p:attrNameLst>
                                          <p:attrName>style.visibility</p:attrName>
                                        </p:attrNameLst>
                                      </p:cBhvr>
                                      <p:to>
                                        <p:strVal val="visible"/>
                                      </p:to>
                                    </p:set>
                                    <p:animEffect filter="fade" transition="in">
                                      <p:cBhvr additive="repl">
                                        <p:cTn id="31" dur="5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TotalTime>
  <Application>LibreOffice/6.3.4.2$Windows_x86 LibreOffice_project/60da17e045e08f1793c57c00ba83cdfce946d0aa</Application>
  <Words>741</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Pham Quang Huy</dc:creator>
  <dc:description/>
  <dc:language>en-US</dc:language>
  <cp:lastModifiedBy/>
  <dcterms:modified xsi:type="dcterms:W3CDTF">2021-07-13T09:15:49Z</dcterms:modified>
  <cp:revision>37</cp:revision>
  <dc:subject/>
  <dc:title>This is your 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