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6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2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6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2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1AD2-8A51-4085-A30D-67A838FBC49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0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7" y="2240280"/>
            <a:ext cx="1531753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437" y="3478648"/>
            <a:ext cx="15317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07" y="2246046"/>
            <a:ext cx="1601046" cy="119470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738433" y="2706224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91293" y="3478648"/>
            <a:ext cx="17752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1450" y="2450684"/>
            <a:ext cx="501460" cy="6195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896806" y="2706224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5744" y="2055614"/>
            <a:ext cx="12034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775" y="2682241"/>
            <a:ext cx="11611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Xoay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705" y="3278250"/>
            <a:ext cx="207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035032" y="2686782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679" y="1719332"/>
            <a:ext cx="3491527" cy="2128647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10071704" y="2725851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57565" y="2657527"/>
            <a:ext cx="9342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1" y="3802953"/>
            <a:ext cx="1845299" cy="1376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93" y="1921917"/>
            <a:ext cx="4353533" cy="3258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9" y="3802950"/>
            <a:ext cx="1845299" cy="1376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77" y="3802951"/>
            <a:ext cx="1845299" cy="13769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73948" y="3802950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13877" y="3802950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24495" y="2588516"/>
            <a:ext cx="614809" cy="1360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73948" y="2272170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39735" y="2588519"/>
            <a:ext cx="614809" cy="289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66060" y="2724593"/>
            <a:ext cx="553244" cy="118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24495" y="4242135"/>
            <a:ext cx="614809" cy="1360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39735" y="4242138"/>
            <a:ext cx="614809" cy="289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66060" y="4378212"/>
            <a:ext cx="553244" cy="118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13877" y="2272169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75122" y="2540988"/>
            <a:ext cx="461650" cy="423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48770" y="2577432"/>
            <a:ext cx="116206" cy="354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07452" y="2574657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64976" y="2577432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77893" y="4017886"/>
            <a:ext cx="461650" cy="3960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51541" y="4054330"/>
            <a:ext cx="116206" cy="354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900175" y="4051555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67747" y="4048788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6426295" y="3329915"/>
            <a:ext cx="1075174" cy="885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847" y="1102014"/>
            <a:ext cx="1614620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9219" y="1102014"/>
            <a:ext cx="2339549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96841" y="1102014"/>
            <a:ext cx="1960605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86833" y="1087395"/>
            <a:ext cx="2647544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1" y="1087395"/>
            <a:ext cx="1631092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89148" y="1501033"/>
            <a:ext cx="330545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8" y="2445784"/>
            <a:ext cx="1614620" cy="12048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32" y="2175045"/>
            <a:ext cx="2647544" cy="16141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4478294" y="1493708"/>
            <a:ext cx="398507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507893" y="1493708"/>
            <a:ext cx="378939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524849" y="1455314"/>
            <a:ext cx="388468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84" y="2445784"/>
            <a:ext cx="1608266" cy="1203561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419" y="2838408"/>
            <a:ext cx="625855" cy="583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236" y="2188405"/>
            <a:ext cx="1681353" cy="168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39</cp:revision>
  <dcterms:created xsi:type="dcterms:W3CDTF">2021-10-05T18:23:46Z</dcterms:created>
  <dcterms:modified xsi:type="dcterms:W3CDTF">2021-10-11T04:55:07Z</dcterms:modified>
</cp:coreProperties>
</file>