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79" y="1719332"/>
            <a:ext cx="3491527" cy="212864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4" y="2657527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2021-10-05T18:23:46Z</dcterms:created>
  <dcterms:modified xsi:type="dcterms:W3CDTF">2021-10-05T18:32:07Z</dcterms:modified>
</cp:coreProperties>
</file>