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2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340-0E98-458B-A478-308116F4E47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BCAC-0774-428A-B541-93A5763AB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433414" y="1600201"/>
            <a:ext cx="1373737" cy="2732517"/>
            <a:chOff x="2433414" y="1600201"/>
            <a:chExt cx="1373737" cy="2732517"/>
          </a:xfrm>
        </p:grpSpPr>
        <p:sp>
          <p:nvSpPr>
            <p:cNvPr id="6" name="Rectangle 5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70760" y="1600201"/>
            <a:ext cx="907991" cy="2732517"/>
            <a:chOff x="2433414" y="1600201"/>
            <a:chExt cx="1373737" cy="2732517"/>
          </a:xfrm>
        </p:grpSpPr>
        <p:sp>
          <p:nvSpPr>
            <p:cNvPr id="17" name="Rectangle 16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635894" y="1600200"/>
            <a:ext cx="540522" cy="2732517"/>
            <a:chOff x="2433414" y="1600201"/>
            <a:chExt cx="1373737" cy="2732517"/>
          </a:xfrm>
        </p:grpSpPr>
        <p:sp>
          <p:nvSpPr>
            <p:cNvPr id="24" name="Rectangle 2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012665" y="1600200"/>
            <a:ext cx="1372325" cy="2732517"/>
            <a:chOff x="7012665" y="1600200"/>
            <a:chExt cx="1372325" cy="2732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7470590" y="1602336"/>
              <a:ext cx="91440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/>
            <p:cNvSpPr/>
            <p:nvPr/>
          </p:nvSpPr>
          <p:spPr>
            <a:xfrm>
              <a:off x="7012665" y="3420453"/>
              <a:ext cx="1371600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13028" y="2512463"/>
              <a:ext cx="914400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7012665" y="1602336"/>
              <a:ext cx="1371600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7927428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384265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854165" y="1600200"/>
            <a:ext cx="975998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0128447" y="1600200"/>
            <a:ext cx="975998" cy="273251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57" name="Rectangle 5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33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4825" y="1814384"/>
            <a:ext cx="975998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6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Hùng</dc:creator>
  <cp:lastModifiedBy>Microsoft account</cp:lastModifiedBy>
  <cp:revision>3</cp:revision>
  <dcterms:created xsi:type="dcterms:W3CDTF">2021-10-05T16:46:32Z</dcterms:created>
  <dcterms:modified xsi:type="dcterms:W3CDTF">2021-10-07T10:02:09Z</dcterms:modified>
</cp:coreProperties>
</file>