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93" d="100"/>
          <a:sy n="93" d="100"/>
        </p:scale>
        <p:origin x="144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36830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768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581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5110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2161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060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315373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8015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79300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26318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210513" y="457119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66264" y="457045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165536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3590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366095" y="424835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4932792" y="424299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372747" y="436830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7273648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610852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0195279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886987" y="900086"/>
            <a:ext cx="147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</a:t>
            </a:r>
            <a:r>
              <a:rPr lang="en-US" dirty="0" smtClean="0"/>
              <a:t>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625965" y="896039"/>
            <a:ext cx="147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 smtClean="0"/>
              <a:t>Dense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2846" y="4319859"/>
            <a:ext cx="131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</a:t>
            </a:r>
            <a:r>
              <a:rPr lang="en-US" dirty="0"/>
              <a:t>Dense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951913" y="19926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2877" y="20113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10123646" y="214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85347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403518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81336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393689" y="2224420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78" name="Rectangle 177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2976386" y="2221434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27" name="Rectangle 226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3547702" y="2210350"/>
            <a:ext cx="660282" cy="199868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41" name="Rectangle 2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3939824" y="2216872"/>
            <a:ext cx="652512" cy="199418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2426076" y="372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021195" y="373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2638049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174274" y="234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1695" y="2360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080838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3859538" y="3246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909695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3512326" y="468904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4552529" y="2471259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6" name="Rectangle 265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arallelogram 26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854528" y="2512462"/>
              <a:ext cx="659447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/>
            <p:nvPr/>
          </p:nvCxnSpPr>
          <p:spPr>
            <a:xfrm flipV="1">
              <a:off x="9510157" y="3419386"/>
              <a:ext cx="320006" cy="90605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04619" y="3437326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5158927" y="2469334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0" name="Rectangle 289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8854528" y="2512462"/>
              <a:ext cx="677089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Parallelogram 29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9517034" y="3419386"/>
              <a:ext cx="313129" cy="90589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5192698" y="3422947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5773366" y="2469335"/>
            <a:ext cx="461301" cy="150097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05" name="Rectangle 3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Parallelogram 3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Parallelogram 3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4718606" y="25129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9" name="TextBox 318"/>
          <p:cNvSpPr txBox="1"/>
          <p:nvPr/>
        </p:nvSpPr>
        <p:spPr>
          <a:xfrm>
            <a:off x="5309167" y="251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5824967" y="2508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6317672" y="2476456"/>
            <a:ext cx="863182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340" name="Rectangle 339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Parallelogram 34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854529" y="2512463"/>
              <a:ext cx="674190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arallelogram 34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Connector 343"/>
            <p:cNvCxnSpPr/>
            <p:nvPr/>
          </p:nvCxnSpPr>
          <p:spPr>
            <a:xfrm flipV="1">
              <a:off x="9529301" y="3419383"/>
              <a:ext cx="300862" cy="88831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6" name="TextBox 345"/>
          <p:cNvSpPr txBox="1"/>
          <p:nvPr/>
        </p:nvSpPr>
        <p:spPr>
          <a:xfrm>
            <a:off x="6273224" y="3472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4608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 rot="16200000">
            <a:off x="6075122" y="4297388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284673" y="3144531"/>
            <a:ext cx="3647029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7848602" y="2462714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7834185" y="31886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410092" y="4540270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229901" y="2469553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215484" y="3195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837265" y="457774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4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141</cp:revision>
  <dcterms:created xsi:type="dcterms:W3CDTF">2021-10-05T16:37:56Z</dcterms:created>
  <dcterms:modified xsi:type="dcterms:W3CDTF">2021-10-07T11:15:18Z</dcterms:modified>
</cp:coreProperties>
</file>