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79" y="1719332"/>
            <a:ext cx="3491527" cy="212864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3802953"/>
            <a:ext cx="1845299" cy="1376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93" y="1921917"/>
            <a:ext cx="4353533" cy="325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9" y="3802950"/>
            <a:ext cx="1845299" cy="1376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7" y="3802951"/>
            <a:ext cx="1845299" cy="1376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948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3877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495" y="2588516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3948" y="227217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9735" y="2588519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6060" y="2724593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4495" y="4242135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9735" y="4242138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6060" y="4378212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3877" y="2272169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5122" y="2540988"/>
            <a:ext cx="461650" cy="423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48770" y="2577432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7452" y="2574657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64976" y="2577432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7893" y="4017886"/>
            <a:ext cx="461650" cy="3960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51541" y="4054330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0175" y="4051555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7747" y="4048788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426295" y="3329915"/>
            <a:ext cx="1075174" cy="885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75" y="2602303"/>
            <a:ext cx="865277" cy="8493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3890" y="2470928"/>
            <a:ext cx="2123556" cy="13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34</cp:revision>
  <dcterms:created xsi:type="dcterms:W3CDTF">2021-10-05T18:23:46Z</dcterms:created>
  <dcterms:modified xsi:type="dcterms:W3CDTF">2021-10-09T14:58:32Z</dcterms:modified>
</cp:coreProperties>
</file>