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C9-268F-4509-9C30-66055B1EF68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36830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7688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581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5110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21618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060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315373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8015" y="477968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79300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26318" y="485989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210513" y="457119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66264" y="457045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165536" y="465936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3590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4366095" y="424835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 rot="16200000">
            <a:off x="4932792" y="424299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5372747" y="436830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7273648" y="1870386"/>
            <a:ext cx="331523" cy="2604574"/>
            <a:chOff x="2433414" y="1600201"/>
            <a:chExt cx="1373737" cy="2732517"/>
          </a:xfrm>
        </p:grpSpPr>
        <p:sp>
          <p:nvSpPr>
            <p:cNvPr id="184" name="Rectangle 1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610852" y="1870386"/>
            <a:ext cx="275663" cy="2612594"/>
            <a:chOff x="2433414" y="1600201"/>
            <a:chExt cx="1373737" cy="2732517"/>
          </a:xfrm>
        </p:grpSpPr>
        <p:sp>
          <p:nvSpPr>
            <p:cNvPr id="193" name="Rectangle 19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0195279" y="2228173"/>
            <a:ext cx="151983" cy="1959197"/>
            <a:chOff x="2433414" y="1600201"/>
            <a:chExt cx="1373737" cy="2732517"/>
          </a:xfrm>
        </p:grpSpPr>
        <p:sp>
          <p:nvSpPr>
            <p:cNvPr id="200" name="Rectangle 19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6886987" y="900086"/>
            <a:ext cx="147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625965" y="896039"/>
            <a:ext cx="147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2846" y="4319859"/>
            <a:ext cx="131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6951913" y="19926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322877" y="20113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10123646" y="214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185347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403518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81336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393689" y="2224420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78" name="Rectangle 177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2976386" y="2221434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27" name="Rectangle 226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3547702" y="2210350"/>
            <a:ext cx="660282" cy="199868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41" name="Rectangle 2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3939824" y="2216872"/>
            <a:ext cx="652512" cy="199418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48" name="Rectangle 2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2426076" y="3726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3021195" y="3736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2638049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174274" y="234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1695" y="2360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4080838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3859538" y="32466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909695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3512326" y="468904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4552529" y="2471259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6" name="Rectangle 265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arallelogram 26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854528" y="2512462"/>
              <a:ext cx="659447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Parallelogram 26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/>
            <p:cNvCxnSpPr/>
            <p:nvPr/>
          </p:nvCxnSpPr>
          <p:spPr>
            <a:xfrm flipV="1">
              <a:off x="9510157" y="3419386"/>
              <a:ext cx="320006" cy="90605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04619" y="3437326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5158927" y="2469334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0" name="Rectangle 289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arallelogram 29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8854528" y="2512462"/>
              <a:ext cx="677089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Parallelogram 29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9517034" y="3419386"/>
              <a:ext cx="313129" cy="90589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5192698" y="3422947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5773366" y="2469335"/>
            <a:ext cx="461301" cy="150097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05" name="Rectangle 30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Parallelogram 30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Parallelogram 30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4718606" y="25129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9" name="TextBox 318"/>
          <p:cNvSpPr txBox="1"/>
          <p:nvPr/>
        </p:nvSpPr>
        <p:spPr>
          <a:xfrm>
            <a:off x="5309167" y="251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5824967" y="2508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339" name="Group 338"/>
          <p:cNvGrpSpPr/>
          <p:nvPr/>
        </p:nvGrpSpPr>
        <p:grpSpPr>
          <a:xfrm>
            <a:off x="6317672" y="2476456"/>
            <a:ext cx="863182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340" name="Rectangle 339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Parallelogram 34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8854529" y="2512463"/>
              <a:ext cx="674190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arallelogram 34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Straight Connector 343"/>
            <p:cNvCxnSpPr/>
            <p:nvPr/>
          </p:nvCxnSpPr>
          <p:spPr>
            <a:xfrm flipV="1">
              <a:off x="9529301" y="3419383"/>
              <a:ext cx="300862" cy="88831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6" name="TextBox 345"/>
          <p:cNvSpPr txBox="1"/>
          <p:nvPr/>
        </p:nvSpPr>
        <p:spPr>
          <a:xfrm>
            <a:off x="6273224" y="34722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4608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 rot="16200000">
            <a:off x="6075122" y="4297388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284673" y="3144531"/>
            <a:ext cx="3647029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7848602" y="2462714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7834185" y="31886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410092" y="4540270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229901" y="2469553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215484" y="3195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837265" y="457774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4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54" y="1808742"/>
            <a:ext cx="2305562" cy="2346214"/>
          </a:xfrm>
          <a:prstGeom prst="rect">
            <a:avLst/>
          </a:prstGeom>
          <a:scene3d>
            <a:camera prst="orthographicFront">
              <a:rot lat="1200000" lon="17100000" rev="24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6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9" y="2445784"/>
            <a:ext cx="1716667" cy="120356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91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141</cp:revision>
  <dcterms:created xsi:type="dcterms:W3CDTF">2021-10-05T16:37:56Z</dcterms:created>
  <dcterms:modified xsi:type="dcterms:W3CDTF">2021-10-10T13:47:30Z</dcterms:modified>
</cp:coreProperties>
</file>