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3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5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3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8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1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0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2115" y="1957923"/>
            <a:ext cx="2352963" cy="2309657"/>
          </a:xfrm>
          <a:prstGeom prst="rect">
            <a:avLst/>
          </a:prstGeom>
          <a:scene3d>
            <a:camera prst="orthographicFront">
              <a:rot lat="1198856" lon="17101136" rev="26512"/>
            </a:camera>
            <a:lightRig rig="threePt" dir="t"/>
          </a:scene3d>
        </p:spPr>
      </p:pic>
      <p:grpSp>
        <p:nvGrpSpPr>
          <p:cNvPr id="13" name="Group 12"/>
          <p:cNvGrpSpPr/>
          <p:nvPr/>
        </p:nvGrpSpPr>
        <p:grpSpPr>
          <a:xfrm>
            <a:off x="768638" y="175260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751258" y="3963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7389" y="214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90004" y="174458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272628" y="3971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97741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584997" y="478743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1106482" y="477968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1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915580" y="1752600"/>
            <a:ext cx="614645" cy="2732517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48" name="Rectangle 4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16200000">
            <a:off x="1576149" y="4859890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1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734938" y="2141280"/>
            <a:ext cx="839000" cy="2086823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56" name="Rectangle 55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Parallelogram 56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Parallelogram 58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748890" y="36947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2611609" y="4550934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3208129" y="4564111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3656200" y="4659366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975781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901290" y="2355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3401610" y="2114286"/>
            <a:ext cx="839000" cy="2086823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95" name="Rectangle 94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Parallelogram 95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Parallelogram 97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3571807" y="23972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443965" y="3654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4087966" y="2114286"/>
            <a:ext cx="648499" cy="2112574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104" name="Rectangle 10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Parallelogram 10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Parallelogram 10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4365887" y="28384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4876559" y="2519262"/>
            <a:ext cx="574336" cy="146018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41" name="Rectangle 14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Parallelogram 14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Parallelogram 14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4826046" y="3459494"/>
            <a:ext cx="6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5008103" y="2509174"/>
            <a:ext cx="50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5318643" y="2524352"/>
            <a:ext cx="574336" cy="146018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53" name="Rectangle 152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Parallelogram 153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Parallelogram 15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5828537" y="2500000"/>
            <a:ext cx="443929" cy="1478207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162" name="Rectangle 161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Parallelogram 162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Parallelogram 164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9" name="TextBox 168"/>
          <p:cNvSpPr txBox="1"/>
          <p:nvPr/>
        </p:nvSpPr>
        <p:spPr>
          <a:xfrm>
            <a:off x="5363454" y="3435432"/>
            <a:ext cx="6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5497387" y="2485110"/>
            <a:ext cx="50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5954585" y="2974392"/>
            <a:ext cx="50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4662284" y="438231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4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 rot="16200000">
            <a:off x="5087398" y="4390332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 5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 rot="16200000">
            <a:off x="5428689" y="4487717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3</a:t>
            </a:r>
            <a:endParaRPr lang="en-US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6870746" y="1870386"/>
            <a:ext cx="331523" cy="2604574"/>
            <a:chOff x="2433414" y="1600201"/>
            <a:chExt cx="1373737" cy="2732517"/>
          </a:xfrm>
        </p:grpSpPr>
        <p:sp>
          <p:nvSpPr>
            <p:cNvPr id="184" name="Rectangle 183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7489026" y="1870386"/>
            <a:ext cx="275663" cy="2612594"/>
            <a:chOff x="2433414" y="1600201"/>
            <a:chExt cx="1373737" cy="2732517"/>
          </a:xfrm>
        </p:grpSpPr>
        <p:sp>
          <p:nvSpPr>
            <p:cNvPr id="193" name="Rectangle 192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8144511" y="2228173"/>
            <a:ext cx="151983" cy="1959197"/>
            <a:chOff x="2433414" y="1600201"/>
            <a:chExt cx="1373737" cy="2732517"/>
          </a:xfrm>
        </p:grpSpPr>
        <p:sp>
          <p:nvSpPr>
            <p:cNvPr id="200" name="Rectangle 199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ight Arrow 206"/>
          <p:cNvSpPr/>
          <p:nvPr/>
        </p:nvSpPr>
        <p:spPr>
          <a:xfrm>
            <a:off x="6854877" y="3166047"/>
            <a:ext cx="1275105" cy="1359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6362068" y="4735600"/>
            <a:ext cx="119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1 dropout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7139747" y="509152"/>
            <a:ext cx="119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2 dropout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520519" y="3571784"/>
            <a:ext cx="119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3 dropout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Softmax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6512181" y="202513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7417360" y="40552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8369676" y="2101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847" y="1102014"/>
            <a:ext cx="1614620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9219" y="1102014"/>
            <a:ext cx="2339549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96841" y="1102014"/>
            <a:ext cx="1960605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86833" y="1087395"/>
            <a:ext cx="2647544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1" y="1087395"/>
            <a:ext cx="1631092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89148" y="1501033"/>
            <a:ext cx="330545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8" y="2445784"/>
            <a:ext cx="1614620" cy="12048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75" y="2602303"/>
            <a:ext cx="865277" cy="8493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32" y="2175045"/>
            <a:ext cx="2647544" cy="16141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09" y="2445784"/>
            <a:ext cx="1716667" cy="1203561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478294" y="1493708"/>
            <a:ext cx="398507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507893" y="1493708"/>
            <a:ext cx="378939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524849" y="1455314"/>
            <a:ext cx="388468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84" y="2445784"/>
            <a:ext cx="1608266" cy="12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75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62</cp:revision>
  <dcterms:created xsi:type="dcterms:W3CDTF">2021-10-05T16:37:56Z</dcterms:created>
  <dcterms:modified xsi:type="dcterms:W3CDTF">2021-10-06T18:07:48Z</dcterms:modified>
</cp:coreProperties>
</file>