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9" y="2838408"/>
            <a:ext cx="625855" cy="583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36" y="2188405"/>
            <a:ext cx="1681353" cy="16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37</cp:revision>
  <dcterms:created xsi:type="dcterms:W3CDTF">2021-10-05T18:23:46Z</dcterms:created>
  <dcterms:modified xsi:type="dcterms:W3CDTF">2021-10-11T02:58:24Z</dcterms:modified>
</cp:coreProperties>
</file>