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9D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3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6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5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3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8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4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5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6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9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1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22CC9-268F-4509-9C30-66055B1EF68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0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2115" y="1957923"/>
            <a:ext cx="2352963" cy="2309657"/>
          </a:xfrm>
          <a:prstGeom prst="rect">
            <a:avLst/>
          </a:prstGeom>
          <a:scene3d>
            <a:camera prst="orthographicFront">
              <a:rot lat="1198856" lon="17101136" rev="26512"/>
            </a:camera>
            <a:lightRig rig="threePt" dir="t"/>
          </a:scene3d>
        </p:spPr>
      </p:pic>
      <p:grpSp>
        <p:nvGrpSpPr>
          <p:cNvPr id="13" name="Group 12"/>
          <p:cNvGrpSpPr/>
          <p:nvPr/>
        </p:nvGrpSpPr>
        <p:grpSpPr>
          <a:xfrm>
            <a:off x="768638" y="1752600"/>
            <a:ext cx="707235" cy="273251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arallelogram 14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751258" y="39632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77389" y="21493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290004" y="1744580"/>
            <a:ext cx="707235" cy="273251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3" name="Rectangle 22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arallelogram 23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arallelogram 25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272628" y="3971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397741" y="2156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584997" y="4787430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1106482" y="4779680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1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1915580" y="1752600"/>
            <a:ext cx="614645" cy="2732517"/>
            <a:chOff x="8854165" y="1600200"/>
            <a:chExt cx="975998" cy="2732517"/>
          </a:xfrm>
          <a:solidFill>
            <a:srgbClr val="E4C8FC">
              <a:alpha val="60000"/>
            </a:srgbClr>
          </a:solidFill>
        </p:grpSpPr>
        <p:sp>
          <p:nvSpPr>
            <p:cNvPr id="48" name="Rectangle 47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Parallelogram 48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Parallelogram 50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 rot="16200000">
            <a:off x="1576149" y="4859890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Pooling 1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2734938" y="2141280"/>
            <a:ext cx="839000" cy="2086823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56" name="Rectangle 55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Parallelogram 56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Parallelogram 58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2748890" y="36947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 rot="16200000">
            <a:off x="2611609" y="4550934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3208129" y="4564111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3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3656200" y="4659366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Pooling 2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975781" y="2156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901290" y="2355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3401610" y="2114286"/>
            <a:ext cx="839000" cy="2086823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95" name="Rectangle 94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Parallelogram 95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Parallelogram 97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>
            <a:off x="3571807" y="23972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443965" y="36545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4087966" y="2114286"/>
            <a:ext cx="648499" cy="2112574"/>
            <a:chOff x="8854165" y="1600200"/>
            <a:chExt cx="975998" cy="2732517"/>
          </a:xfrm>
          <a:solidFill>
            <a:srgbClr val="E4C8FC">
              <a:alpha val="60000"/>
            </a:srgbClr>
          </a:solidFill>
        </p:grpSpPr>
        <p:sp>
          <p:nvSpPr>
            <p:cNvPr id="104" name="Rectangle 103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Parallelogram 104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Parallelogram 106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4365887" y="28384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grpSp>
        <p:nvGrpSpPr>
          <p:cNvPr id="140" name="Group 139"/>
          <p:cNvGrpSpPr/>
          <p:nvPr/>
        </p:nvGrpSpPr>
        <p:grpSpPr>
          <a:xfrm>
            <a:off x="4876559" y="2519262"/>
            <a:ext cx="574336" cy="1460189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141" name="Rectangle 140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Parallelogram 141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Parallelogram 143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>
            <a:off x="4826046" y="3459494"/>
            <a:ext cx="6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128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5008103" y="2509174"/>
            <a:ext cx="50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grpSp>
        <p:nvGrpSpPr>
          <p:cNvPr id="152" name="Group 151"/>
          <p:cNvGrpSpPr/>
          <p:nvPr/>
        </p:nvGrpSpPr>
        <p:grpSpPr>
          <a:xfrm>
            <a:off x="5318643" y="2524352"/>
            <a:ext cx="574336" cy="1460189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153" name="Rectangle 152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Parallelogram 153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Parallelogram 155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7" name="Straight Connector 156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5828537" y="2500000"/>
            <a:ext cx="443929" cy="1478207"/>
            <a:chOff x="8854165" y="1600200"/>
            <a:chExt cx="975998" cy="2732517"/>
          </a:xfrm>
          <a:solidFill>
            <a:srgbClr val="E4C8FC">
              <a:alpha val="60000"/>
            </a:srgbClr>
          </a:solidFill>
        </p:grpSpPr>
        <p:sp>
          <p:nvSpPr>
            <p:cNvPr id="162" name="Rectangle 161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Parallelogram 162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Parallelogram 164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9" name="TextBox 168"/>
          <p:cNvSpPr txBox="1"/>
          <p:nvPr/>
        </p:nvSpPr>
        <p:spPr>
          <a:xfrm>
            <a:off x="5363454" y="3435432"/>
            <a:ext cx="6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128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5497387" y="2485110"/>
            <a:ext cx="50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5954585" y="2974392"/>
            <a:ext cx="50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 rot="16200000">
            <a:off x="4662284" y="4382310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4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 rot="16200000">
            <a:off x="5087398" y="4390332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Conv </a:t>
            </a:r>
            <a:r>
              <a:rPr lang="en-US" smtClean="0"/>
              <a:t>5</a:t>
            </a:r>
            <a:endParaRPr lang="en-US" dirty="0"/>
          </a:p>
        </p:txBody>
      </p:sp>
      <p:sp>
        <p:nvSpPr>
          <p:cNvPr id="174" name="TextBox 173"/>
          <p:cNvSpPr txBox="1"/>
          <p:nvPr/>
        </p:nvSpPr>
        <p:spPr>
          <a:xfrm rot="16200000">
            <a:off x="5428689" y="4487717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Pooling 3</a:t>
            </a:r>
            <a:endParaRPr lang="en-US" dirty="0"/>
          </a:p>
        </p:txBody>
      </p:sp>
      <p:grpSp>
        <p:nvGrpSpPr>
          <p:cNvPr id="183" name="Group 182"/>
          <p:cNvGrpSpPr/>
          <p:nvPr/>
        </p:nvGrpSpPr>
        <p:grpSpPr>
          <a:xfrm>
            <a:off x="6870746" y="1870386"/>
            <a:ext cx="331523" cy="2604574"/>
            <a:chOff x="2433414" y="1600201"/>
            <a:chExt cx="1373737" cy="2732517"/>
          </a:xfrm>
        </p:grpSpPr>
        <p:sp>
          <p:nvSpPr>
            <p:cNvPr id="184" name="Rectangle 183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Connector 185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/>
          <p:cNvGrpSpPr/>
          <p:nvPr/>
        </p:nvGrpSpPr>
        <p:grpSpPr>
          <a:xfrm>
            <a:off x="7489026" y="1870386"/>
            <a:ext cx="275663" cy="2612594"/>
            <a:chOff x="2433414" y="1600201"/>
            <a:chExt cx="1373737" cy="2732517"/>
          </a:xfrm>
        </p:grpSpPr>
        <p:sp>
          <p:nvSpPr>
            <p:cNvPr id="193" name="Rectangle 192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8144511" y="2228173"/>
            <a:ext cx="151983" cy="1959197"/>
            <a:chOff x="2433414" y="1600201"/>
            <a:chExt cx="1373737" cy="2732517"/>
          </a:xfrm>
        </p:grpSpPr>
        <p:sp>
          <p:nvSpPr>
            <p:cNvPr id="200" name="Rectangle 199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2" name="Straight Connector 201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Right Arrow 206"/>
          <p:cNvSpPr/>
          <p:nvPr/>
        </p:nvSpPr>
        <p:spPr>
          <a:xfrm>
            <a:off x="6854877" y="3166047"/>
            <a:ext cx="1275105" cy="1359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6362068" y="4735600"/>
            <a:ext cx="119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1 dropout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0" name="TextBox 209"/>
          <p:cNvSpPr txBox="1"/>
          <p:nvPr/>
        </p:nvSpPr>
        <p:spPr>
          <a:xfrm>
            <a:off x="7139747" y="509152"/>
            <a:ext cx="119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2 dropout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520519" y="3571784"/>
            <a:ext cx="119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3 dropout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Softmax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2" name="TextBox 211"/>
          <p:cNvSpPr txBox="1"/>
          <p:nvPr/>
        </p:nvSpPr>
        <p:spPr>
          <a:xfrm>
            <a:off x="6512181" y="202513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1024</a:t>
            </a:r>
            <a:endParaRPr lang="en-US" dirty="0"/>
          </a:p>
        </p:txBody>
      </p:sp>
      <p:sp>
        <p:nvSpPr>
          <p:cNvPr id="213" name="TextBox 212"/>
          <p:cNvSpPr txBox="1"/>
          <p:nvPr/>
        </p:nvSpPr>
        <p:spPr>
          <a:xfrm>
            <a:off x="7417360" y="40552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1024</a:t>
            </a:r>
            <a:endParaRPr lang="en-US" dirty="0"/>
          </a:p>
        </p:txBody>
      </p:sp>
      <p:sp>
        <p:nvSpPr>
          <p:cNvPr id="214" name="TextBox 213"/>
          <p:cNvSpPr txBox="1"/>
          <p:nvPr/>
        </p:nvSpPr>
        <p:spPr>
          <a:xfrm>
            <a:off x="8369676" y="2101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1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57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44</cp:revision>
  <dcterms:created xsi:type="dcterms:W3CDTF">2021-10-05T16:37:56Z</dcterms:created>
  <dcterms:modified xsi:type="dcterms:W3CDTF">2021-10-06T00:18:24Z</dcterms:modified>
</cp:coreProperties>
</file>