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6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2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8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0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8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0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6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2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21AD2-8A51-4085-A30D-67A838FBC49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0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7" y="2240280"/>
            <a:ext cx="1531753" cy="114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437" y="3478648"/>
            <a:ext cx="15317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007" y="2246046"/>
            <a:ext cx="1601046" cy="119470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738433" y="2706224"/>
            <a:ext cx="318766" cy="2350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91293" y="3478648"/>
            <a:ext cx="177529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21450" y="2450684"/>
            <a:ext cx="501460" cy="6195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896806" y="2706224"/>
            <a:ext cx="318766" cy="2350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35744" y="2055614"/>
            <a:ext cx="12034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775" y="2682241"/>
            <a:ext cx="11611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Xoay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705" y="3278250"/>
            <a:ext cx="207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6035032" y="2686782"/>
            <a:ext cx="318766" cy="2350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679" y="1719332"/>
            <a:ext cx="3491527" cy="2128647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10071704" y="2725851"/>
            <a:ext cx="318766" cy="2350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557565" y="2657527"/>
            <a:ext cx="9342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4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13</cp:revision>
  <dcterms:created xsi:type="dcterms:W3CDTF">2021-10-05T18:23:46Z</dcterms:created>
  <dcterms:modified xsi:type="dcterms:W3CDTF">2021-10-06T00:06:39Z</dcterms:modified>
</cp:coreProperties>
</file>